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3"/>
  </p:notesMasterIdLst>
  <p:sldIdLst>
    <p:sldId id="256" r:id="rId2"/>
    <p:sldId id="257" r:id="rId3"/>
    <p:sldId id="258" r:id="rId4"/>
    <p:sldId id="259" r:id="rId5"/>
    <p:sldId id="260" r:id="rId6"/>
    <p:sldId id="261" r:id="rId7"/>
    <p:sldId id="262" r:id="rId8"/>
    <p:sldId id="266" r:id="rId9"/>
    <p:sldId id="294" r:id="rId10"/>
    <p:sldId id="263" r:id="rId11"/>
    <p:sldId id="264" r:id="rId12"/>
    <p:sldId id="265" r:id="rId13"/>
    <p:sldId id="269" r:id="rId14"/>
    <p:sldId id="270" r:id="rId15"/>
    <p:sldId id="296" r:id="rId16"/>
    <p:sldId id="297" r:id="rId17"/>
    <p:sldId id="298" r:id="rId18"/>
    <p:sldId id="299" r:id="rId19"/>
    <p:sldId id="300" r:id="rId20"/>
    <p:sldId id="301" r:id="rId21"/>
    <p:sldId id="295" r:id="rId22"/>
  </p:sldIdLst>
  <p:sldSz cx="9144000" cy="5143500" type="screen16x9"/>
  <p:notesSz cx="6858000" cy="9144000"/>
  <p:embeddedFontLst>
    <p:embeddedFont>
      <p:font typeface="Anaheim" panose="02000503000000000000" pitchFamily="2" charset="0"/>
      <p:regular r:id="rId24"/>
    </p:embeddedFont>
    <p:embeddedFont>
      <p:font typeface="Bebas Neue" panose="020B0606020202050201" pitchFamily="34" charset="0"/>
      <p:regular r:id="rId25"/>
    </p:embeddedFont>
    <p:embeddedFont>
      <p:font typeface="Commissioner" pitchFamily="2" charset="0"/>
      <p:regular r:id="rId26"/>
      <p:bold r:id="rId27"/>
    </p:embeddedFont>
    <p:embeddedFont>
      <p:font typeface="Fredoka" pitchFamily="2" charset="-79"/>
      <p:regular r:id="rId28"/>
      <p:bold r:id="rId29"/>
    </p:embeddedFont>
    <p:embeddedFont>
      <p:font typeface="Fredoka One" panose="02000000000000000000" pitchFamily="2" charset="0"/>
      <p:regular r:id="rId30"/>
    </p:embeddedFont>
    <p:embeddedFont>
      <p:font typeface="Nunito Light" panose="020F0302020204030204" pitchFamily="34" charset="0"/>
      <p:regular r:id="rId31"/>
      <p: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290">
          <p15:clr>
            <a:srgbClr val="747775"/>
          </p15:clr>
        </p15:guide>
        <p15:guide id="2" orient="horz" pos="951">
          <p15:clr>
            <a:srgbClr val="747775"/>
          </p15:clr>
        </p15:guide>
        <p15:guide id="3" orient="horz" pos="2259">
          <p15:clr>
            <a:srgbClr val="747775"/>
          </p15:clr>
        </p15:guide>
        <p15:guide id="4" orient="horz" pos="2520">
          <p15:clr>
            <a:srgbClr val="747775"/>
          </p15:clr>
        </p15:guide>
        <p15:guide id="5" pos="504">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A464BDA-A983-45DF-83D6-EC624955BE7B}">
  <a:tblStyle styleId="{4A464BDA-A983-45DF-83D6-EC624955BE7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7"/>
    <p:restoredTop sz="78571"/>
  </p:normalViewPr>
  <p:slideViewPr>
    <p:cSldViewPr snapToGrid="0">
      <p:cViewPr>
        <p:scale>
          <a:sx n="137" d="100"/>
          <a:sy n="137" d="100"/>
        </p:scale>
        <p:origin x="944" y="536"/>
      </p:cViewPr>
      <p:guideLst>
        <p:guide orient="horz" pos="1290"/>
        <p:guide orient="horz" pos="951"/>
        <p:guide orient="horz" pos="2259"/>
        <p:guide orient="horz" pos="2520"/>
        <p:guide pos="50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1"/>
        <p:cNvGrpSpPr/>
        <p:nvPr/>
      </p:nvGrpSpPr>
      <p:grpSpPr>
        <a:xfrm>
          <a:off x="0" y="0"/>
          <a:ext cx="0" cy="0"/>
          <a:chOff x="0" y="0"/>
          <a:chExt cx="0" cy="0"/>
        </a:xfrm>
      </p:grpSpPr>
      <p:sp>
        <p:nvSpPr>
          <p:cNvPr id="2462" name="Google Shape;2462;g1e1944da614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3" name="Google Shape;2463;g1e1944da614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sz="2800" kern="0" dirty="0">
                <a:solidFill>
                  <a:srgbClr val="3C4043"/>
                </a:solidFill>
                <a:effectLst/>
                <a:latin typeface="+mn-lt"/>
                <a:ea typeface="宋体" panose="02010600030101010101" pitchFamily="2" charset="-122"/>
              </a:rPr>
              <a:t>The Berkeley Earth Surface Temperature Study combines 1.6 billion temperature reports from 16 pre-existing archives.</a:t>
            </a:r>
            <a:r>
              <a:rPr lang="zh-CN" altLang="zh-CN" sz="1600" dirty="0">
                <a:effectLst/>
                <a:latin typeface="+mn-lt"/>
              </a:rPr>
              <a:t> </a:t>
            </a:r>
            <a:r>
              <a:rPr lang="en-US" altLang="zh-CN" sz="1600" dirty="0">
                <a:effectLst/>
                <a:latin typeface="+mn-lt"/>
              </a:rPr>
              <a:t>The</a:t>
            </a:r>
            <a:r>
              <a:rPr lang="zh-CN" altLang="en-US" sz="1600" dirty="0">
                <a:effectLst/>
                <a:latin typeface="+mn-lt"/>
              </a:rPr>
              <a:t> </a:t>
            </a:r>
            <a:r>
              <a:rPr lang="en-US" altLang="zh-CN" sz="1600" dirty="0">
                <a:effectLst/>
                <a:latin typeface="+mn-lt"/>
              </a:rPr>
              <a:t>datasets</a:t>
            </a:r>
            <a:r>
              <a:rPr lang="zh-CN" altLang="en-US" sz="1600" dirty="0">
                <a:effectLst/>
                <a:latin typeface="+mn-lt"/>
              </a:rPr>
              <a:t> </a:t>
            </a:r>
            <a:r>
              <a:rPr lang="en-US" altLang="zh-CN" sz="1600" dirty="0">
                <a:effectLst/>
                <a:latin typeface="+mn-lt"/>
              </a:rPr>
              <a:t>contained</a:t>
            </a:r>
            <a:r>
              <a:rPr lang="zh-CN" altLang="en-US" sz="1600" dirty="0">
                <a:effectLst/>
                <a:latin typeface="+mn-lt"/>
              </a:rPr>
              <a:t> </a:t>
            </a:r>
            <a:r>
              <a:rPr lang="en-US" altLang="zh-CN" sz="1600" dirty="0">
                <a:effectLst/>
                <a:latin typeface="+mn-lt"/>
              </a:rPr>
              <a:t>temperature</a:t>
            </a:r>
            <a:r>
              <a:rPr lang="zh-CN" altLang="en-US" sz="1600" dirty="0">
                <a:effectLst/>
                <a:latin typeface="+mn-lt"/>
              </a:rPr>
              <a:t> </a:t>
            </a:r>
            <a:r>
              <a:rPr lang="en-US" altLang="zh-CN" sz="1600" dirty="0">
                <a:effectLst/>
                <a:latin typeface="+mn-lt"/>
              </a:rPr>
              <a:t>data</a:t>
            </a:r>
            <a:r>
              <a:rPr lang="zh-CN" altLang="en-US" sz="1600" dirty="0">
                <a:effectLst/>
                <a:latin typeface="+mn-lt"/>
              </a:rPr>
              <a:t> </a:t>
            </a:r>
            <a:r>
              <a:rPr lang="en-US" altLang="zh-CN" sz="1600" dirty="0">
                <a:effectLst/>
                <a:latin typeface="+mn-lt"/>
              </a:rPr>
              <a:t>from</a:t>
            </a:r>
            <a:r>
              <a:rPr lang="zh-CN" altLang="en-US" sz="1600" dirty="0">
                <a:effectLst/>
                <a:latin typeface="+mn-lt"/>
              </a:rPr>
              <a:t> </a:t>
            </a:r>
            <a:r>
              <a:rPr lang="en-US" altLang="zh-CN" sz="1600" dirty="0">
                <a:effectLst/>
                <a:latin typeface="+mn-lt"/>
              </a:rPr>
              <a:t>1750</a:t>
            </a:r>
            <a:r>
              <a:rPr lang="zh-CN" altLang="en-US" sz="1600" dirty="0">
                <a:effectLst/>
                <a:latin typeface="+mn-lt"/>
              </a:rPr>
              <a:t> </a:t>
            </a:r>
            <a:r>
              <a:rPr lang="en-US" altLang="zh-CN" sz="1600" dirty="0">
                <a:effectLst/>
                <a:latin typeface="+mn-lt"/>
              </a:rPr>
              <a:t>to</a:t>
            </a:r>
            <a:r>
              <a:rPr lang="zh-CN" altLang="en-US" sz="1600" dirty="0">
                <a:effectLst/>
                <a:latin typeface="+mn-lt"/>
              </a:rPr>
              <a:t> </a:t>
            </a:r>
            <a:r>
              <a:rPr lang="en-US" altLang="zh-CN" sz="1600" dirty="0">
                <a:effectLst/>
                <a:latin typeface="+mn-lt"/>
              </a:rPr>
              <a:t>2015</a:t>
            </a:r>
            <a:r>
              <a:rPr lang="zh-CN" altLang="en-US" sz="1600" dirty="0">
                <a:effectLst/>
                <a:latin typeface="+mn-lt"/>
              </a:rPr>
              <a:t> </a:t>
            </a:r>
            <a:r>
              <a:rPr lang="en-US" altLang="zh-CN" sz="1600" dirty="0">
                <a:effectLst/>
                <a:latin typeface="+mn-lt"/>
              </a:rPr>
              <a:t>on</a:t>
            </a:r>
            <a:r>
              <a:rPr lang="zh-CN" altLang="en-US" sz="1600" dirty="0">
                <a:effectLst/>
                <a:latin typeface="+mn-lt"/>
              </a:rPr>
              <a:t> </a:t>
            </a:r>
            <a:r>
              <a:rPr lang="en-US" altLang="zh-CN" sz="1600" dirty="0">
                <a:effectLst/>
                <a:latin typeface="+mn-lt"/>
              </a:rPr>
              <a:t>the</a:t>
            </a:r>
            <a:r>
              <a:rPr lang="zh-CN" altLang="en-US" sz="1600" dirty="0">
                <a:effectLst/>
                <a:latin typeface="+mn-lt"/>
              </a:rPr>
              <a:t> </a:t>
            </a:r>
            <a:r>
              <a:rPr lang="en-US" altLang="zh-CN" sz="1600" dirty="0">
                <a:effectLst/>
                <a:latin typeface="+mn-lt"/>
              </a:rPr>
              <a:t>monthly</a:t>
            </a:r>
            <a:r>
              <a:rPr lang="zh-CN" altLang="en-US" sz="1600" dirty="0">
                <a:effectLst/>
                <a:latin typeface="+mn-lt"/>
              </a:rPr>
              <a:t> </a:t>
            </a:r>
            <a:r>
              <a:rPr lang="en-US" altLang="zh-CN" sz="1600" dirty="0">
                <a:effectLst/>
                <a:latin typeface="+mn-lt"/>
              </a:rPr>
              <a:t>basis.</a:t>
            </a:r>
            <a:r>
              <a:rPr lang="zh-CN" altLang="en-US" sz="1600" dirty="0">
                <a:effectLst/>
                <a:latin typeface="+mn-lt"/>
              </a:rPr>
              <a:t> </a:t>
            </a:r>
            <a:r>
              <a:rPr lang="en-US" altLang="zh-CN" sz="1600" dirty="0">
                <a:effectLst/>
                <a:latin typeface="+mn-lt"/>
              </a:rPr>
              <a:t>Meanwhile,</a:t>
            </a:r>
            <a:r>
              <a:rPr lang="zh-CN" altLang="en-US" sz="1600" dirty="0">
                <a:effectLst/>
                <a:latin typeface="+mn-lt"/>
              </a:rPr>
              <a:t> </a:t>
            </a:r>
            <a:r>
              <a:rPr lang="en-US" altLang="zh-CN" sz="1600" dirty="0">
                <a:effectLst/>
                <a:latin typeface="+mn-lt"/>
              </a:rPr>
              <a:t>I</a:t>
            </a:r>
            <a:r>
              <a:rPr lang="zh-CN" altLang="en-US" sz="1600" dirty="0">
                <a:effectLst/>
                <a:latin typeface="+mn-lt"/>
              </a:rPr>
              <a:t> </a:t>
            </a:r>
            <a:r>
              <a:rPr lang="en-US" altLang="zh-CN" sz="1600" dirty="0">
                <a:effectLst/>
                <a:latin typeface="+mn-lt"/>
              </a:rPr>
              <a:t>also</a:t>
            </a:r>
            <a:r>
              <a:rPr lang="zh-CN" altLang="en-US" sz="1600" dirty="0">
                <a:effectLst/>
                <a:latin typeface="+mn-lt"/>
              </a:rPr>
              <a:t> </a:t>
            </a:r>
            <a:r>
              <a:rPr lang="en-US" altLang="zh-CN" sz="1600" dirty="0">
                <a:effectLst/>
                <a:latin typeface="+mn-lt"/>
              </a:rPr>
              <a:t>added</a:t>
            </a:r>
            <a:r>
              <a:rPr lang="zh-CN" altLang="en-US" sz="1600" dirty="0">
                <a:effectLst/>
                <a:latin typeface="+mn-lt"/>
              </a:rPr>
              <a:t> </a:t>
            </a:r>
            <a:r>
              <a:rPr lang="en-US" altLang="zh-CN" sz="1600" dirty="0">
                <a:effectLst/>
                <a:latin typeface="+mn-lt"/>
              </a:rPr>
              <a:t>the</a:t>
            </a:r>
            <a:r>
              <a:rPr lang="zh-CN" altLang="en-US" sz="1600" dirty="0">
                <a:effectLst/>
                <a:latin typeface="+mn-lt"/>
              </a:rPr>
              <a:t> </a:t>
            </a:r>
            <a:r>
              <a:rPr lang="en-US" altLang="zh-CN" sz="1600" dirty="0">
                <a:effectLst/>
                <a:latin typeface="+mn-lt"/>
              </a:rPr>
              <a:t>missing</a:t>
            </a:r>
            <a:r>
              <a:rPr lang="zh-CN" altLang="en-US" sz="1600" dirty="0">
                <a:effectLst/>
                <a:latin typeface="+mn-lt"/>
              </a:rPr>
              <a:t> </a:t>
            </a:r>
            <a:r>
              <a:rPr lang="en-US" altLang="zh-CN" sz="1600" dirty="0">
                <a:effectLst/>
                <a:latin typeface="+mn-lt"/>
              </a:rPr>
              <a:t>data</a:t>
            </a:r>
            <a:r>
              <a:rPr lang="zh-CN" altLang="en-US" sz="1600" dirty="0">
                <a:effectLst/>
                <a:latin typeface="+mn-lt"/>
              </a:rPr>
              <a:t> </a:t>
            </a:r>
            <a:r>
              <a:rPr lang="en-US" altLang="zh-CN" sz="1600" dirty="0">
                <a:effectLst/>
                <a:latin typeface="+mn-lt"/>
              </a:rPr>
              <a:t>from</a:t>
            </a:r>
            <a:r>
              <a:rPr lang="zh-CN" altLang="en-US" sz="1600" dirty="0">
                <a:effectLst/>
                <a:latin typeface="+mn-lt"/>
              </a:rPr>
              <a:t> </a:t>
            </a:r>
            <a:r>
              <a:rPr lang="en-US" altLang="zh-CN" sz="1600" dirty="0">
                <a:effectLst/>
                <a:latin typeface="+mn-lt"/>
              </a:rPr>
              <a:t>2015</a:t>
            </a:r>
            <a:r>
              <a:rPr lang="zh-CN" altLang="en-US" sz="1600" dirty="0">
                <a:effectLst/>
                <a:latin typeface="+mn-lt"/>
              </a:rPr>
              <a:t> </a:t>
            </a:r>
            <a:r>
              <a:rPr lang="en-US" altLang="zh-CN" sz="1600" dirty="0">
                <a:effectLst/>
                <a:latin typeface="+mn-lt"/>
              </a:rPr>
              <a:t>to</a:t>
            </a:r>
            <a:r>
              <a:rPr lang="zh-CN" altLang="en-US" sz="1600" dirty="0">
                <a:effectLst/>
                <a:latin typeface="+mn-lt"/>
              </a:rPr>
              <a:t> </a:t>
            </a:r>
            <a:r>
              <a:rPr lang="en-US" altLang="zh-CN" sz="1600" dirty="0">
                <a:effectLst/>
                <a:latin typeface="+mn-lt"/>
              </a:rPr>
              <a:t>nowadays</a:t>
            </a:r>
            <a:r>
              <a:rPr lang="zh-CN" altLang="en-US" sz="1600" dirty="0">
                <a:effectLst/>
                <a:latin typeface="+mn-lt"/>
              </a:rPr>
              <a:t> </a:t>
            </a:r>
            <a:r>
              <a:rPr lang="en-US" altLang="zh-CN" sz="1600" dirty="0">
                <a:effectLst/>
                <a:latin typeface="+mn-lt"/>
              </a:rPr>
              <a:t>to</a:t>
            </a:r>
            <a:r>
              <a:rPr lang="zh-CN" altLang="en-US" sz="1600" dirty="0">
                <a:effectLst/>
                <a:latin typeface="+mn-lt"/>
              </a:rPr>
              <a:t> </a:t>
            </a:r>
            <a:r>
              <a:rPr lang="en-US" altLang="zh-CN" sz="1600" dirty="0">
                <a:effectLst/>
                <a:latin typeface="+mn-lt"/>
              </a:rPr>
              <a:t>validate</a:t>
            </a:r>
            <a:r>
              <a:rPr lang="zh-CN" altLang="en-US" sz="1600" dirty="0">
                <a:effectLst/>
                <a:latin typeface="+mn-lt"/>
              </a:rPr>
              <a:t> </a:t>
            </a:r>
            <a:r>
              <a:rPr lang="en-US" altLang="zh-CN" sz="1600" dirty="0">
                <a:effectLst/>
                <a:latin typeface="+mn-lt"/>
              </a:rPr>
              <a:t>my</a:t>
            </a:r>
            <a:r>
              <a:rPr lang="zh-CN" altLang="en-US" sz="1600" dirty="0">
                <a:effectLst/>
                <a:latin typeface="+mn-lt"/>
              </a:rPr>
              <a:t> </a:t>
            </a:r>
            <a:r>
              <a:rPr lang="en-US" altLang="zh-CN" sz="1600" dirty="0">
                <a:effectLst/>
                <a:latin typeface="+mn-lt"/>
              </a:rPr>
              <a:t>predictions</a:t>
            </a:r>
            <a:r>
              <a:rPr lang="zh-CN" altLang="en-US" sz="1600" dirty="0">
                <a:effectLst/>
                <a:latin typeface="+mn-lt"/>
              </a:rPr>
              <a:t> </a:t>
            </a:r>
            <a:r>
              <a:rPr lang="en-US" altLang="zh-CN" sz="1600" dirty="0">
                <a:effectLst/>
                <a:latin typeface="+mn-lt"/>
              </a:rPr>
              <a:t>and</a:t>
            </a:r>
            <a:r>
              <a:rPr lang="zh-CN" altLang="en-US" sz="1600" dirty="0">
                <a:effectLst/>
                <a:latin typeface="+mn-lt"/>
              </a:rPr>
              <a:t> </a:t>
            </a:r>
            <a:r>
              <a:rPr lang="en-US" altLang="zh-CN" sz="1600" dirty="0">
                <a:effectLst/>
                <a:latin typeface="+mn-lt"/>
              </a:rPr>
              <a:t>better</a:t>
            </a:r>
            <a:r>
              <a:rPr lang="zh-CN" altLang="en-US" sz="1600" dirty="0">
                <a:effectLst/>
                <a:latin typeface="+mn-lt"/>
              </a:rPr>
              <a:t> </a:t>
            </a:r>
            <a:r>
              <a:rPr lang="en-US" altLang="zh-CN" sz="1600" dirty="0">
                <a:effectLst/>
                <a:latin typeface="+mn-lt"/>
              </a:rPr>
              <a:t>perfect</a:t>
            </a:r>
            <a:r>
              <a:rPr lang="zh-CN" altLang="en-US" sz="1600" dirty="0">
                <a:effectLst/>
                <a:latin typeface="+mn-lt"/>
              </a:rPr>
              <a:t> </a:t>
            </a:r>
            <a:r>
              <a:rPr lang="en-US" altLang="zh-CN" sz="1600" dirty="0">
                <a:effectLst/>
                <a:latin typeface="+mn-lt"/>
              </a:rPr>
              <a:t>the</a:t>
            </a:r>
            <a:r>
              <a:rPr lang="zh-CN" altLang="en-US" sz="1600" dirty="0">
                <a:effectLst/>
                <a:latin typeface="+mn-lt"/>
              </a:rPr>
              <a:t> </a:t>
            </a:r>
            <a:r>
              <a:rPr lang="en-US" altLang="zh-CN" sz="1600" dirty="0">
                <a:effectLst/>
                <a:latin typeface="+mn-lt"/>
              </a:rPr>
              <a:t>datasets.</a:t>
            </a:r>
            <a:r>
              <a:rPr lang="zh-CN" altLang="en-US" sz="1600" dirty="0">
                <a:effectLst/>
                <a:latin typeface="+mn-lt"/>
              </a:rPr>
              <a:t> </a:t>
            </a:r>
            <a:endParaRPr sz="1600" dirty="0">
              <a:latin typeface="+mn-l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0"/>
        <p:cNvGrpSpPr/>
        <p:nvPr/>
      </p:nvGrpSpPr>
      <p:grpSpPr>
        <a:xfrm>
          <a:off x="0" y="0"/>
          <a:ext cx="0" cy="0"/>
          <a:chOff x="0" y="0"/>
          <a:chExt cx="0" cy="0"/>
        </a:xfrm>
      </p:grpSpPr>
      <p:sp>
        <p:nvSpPr>
          <p:cNvPr id="2831" name="Google Shape;2831;g1e1944da614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2" name="Google Shape;2832;g1e1944da614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The</a:t>
            </a:r>
            <a:r>
              <a:rPr lang="zh-CN" altLang="en-US" dirty="0"/>
              <a:t> </a:t>
            </a:r>
            <a:r>
              <a:rPr lang="en-US" altLang="zh-CN" dirty="0"/>
              <a:t>following</a:t>
            </a:r>
            <a:r>
              <a:rPr lang="zh-CN" altLang="en-US" dirty="0"/>
              <a:t> </a:t>
            </a:r>
            <a:r>
              <a:rPr lang="en-US" altLang="zh-CN" dirty="0"/>
              <a:t>bullet</a:t>
            </a:r>
            <a:r>
              <a:rPr lang="zh-CN" altLang="en-US" dirty="0"/>
              <a:t> </a:t>
            </a:r>
            <a:r>
              <a:rPr lang="en-US" altLang="zh-CN" dirty="0"/>
              <a:t>points</a:t>
            </a:r>
            <a:r>
              <a:rPr lang="zh-CN" altLang="en-US" dirty="0"/>
              <a:t> </a:t>
            </a:r>
            <a:r>
              <a:rPr lang="en-US" altLang="zh-CN" dirty="0"/>
              <a:t>are</a:t>
            </a:r>
            <a:r>
              <a:rPr lang="zh-CN" altLang="en-US" dirty="0"/>
              <a:t> </a:t>
            </a:r>
            <a:r>
              <a:rPr lang="en-US" altLang="zh-CN" dirty="0"/>
              <a:t>the</a:t>
            </a:r>
            <a:r>
              <a:rPr lang="zh-CN" altLang="en-US" dirty="0"/>
              <a:t> </a:t>
            </a:r>
            <a:r>
              <a:rPr lang="en-US" altLang="zh-CN" dirty="0"/>
              <a:t>ids</a:t>
            </a:r>
            <a:r>
              <a:rPr lang="zh-CN" altLang="en-US" dirty="0"/>
              <a:t> </a:t>
            </a:r>
            <a:r>
              <a:rPr lang="en-US" altLang="zh-CN" dirty="0"/>
              <a:t>and</a:t>
            </a:r>
            <a:r>
              <a:rPr lang="zh-CN" altLang="en-US" dirty="0"/>
              <a:t> </a:t>
            </a:r>
            <a:r>
              <a:rPr lang="en-US" altLang="zh-CN" dirty="0"/>
              <a:t>category</a:t>
            </a:r>
            <a:r>
              <a:rPr lang="zh-CN" altLang="en-US" dirty="0"/>
              <a:t> </a:t>
            </a:r>
            <a:r>
              <a:rPr lang="en-US" altLang="zh-CN" dirty="0"/>
              <a:t>names</a:t>
            </a:r>
            <a:r>
              <a:rPr lang="zh-CN" altLang="en-US" dirty="0"/>
              <a:t> </a:t>
            </a:r>
            <a:r>
              <a:rPr lang="en-US" altLang="zh-CN" dirty="0"/>
              <a:t>for</a:t>
            </a:r>
            <a:r>
              <a:rPr lang="zh-CN" altLang="en-US" dirty="0"/>
              <a:t> </a:t>
            </a:r>
            <a:r>
              <a:rPr lang="en-US" altLang="zh-CN" dirty="0"/>
              <a:t>my</a:t>
            </a:r>
            <a:r>
              <a:rPr lang="zh-CN" altLang="en-US" dirty="0"/>
              <a:t> </a:t>
            </a:r>
            <a:r>
              <a:rPr lang="en-US" altLang="zh-CN" dirty="0"/>
              <a:t>main</a:t>
            </a:r>
            <a:r>
              <a:rPr lang="zh-CN" altLang="en-US" dirty="0"/>
              <a:t> </a:t>
            </a:r>
            <a:r>
              <a:rPr lang="en-US" altLang="zh-CN" dirty="0"/>
              <a:t>dataset.</a:t>
            </a:r>
            <a:r>
              <a:rPr lang="zh-CN" altLang="en-US" dirty="0"/>
              <a:t> </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0"/>
        <p:cNvGrpSpPr/>
        <p:nvPr/>
      </p:nvGrpSpPr>
      <p:grpSpPr>
        <a:xfrm>
          <a:off x="0" y="0"/>
          <a:ext cx="0" cy="0"/>
          <a:chOff x="0" y="0"/>
          <a:chExt cx="0" cy="0"/>
        </a:xfrm>
      </p:grpSpPr>
      <p:sp>
        <p:nvSpPr>
          <p:cNvPr id="3921" name="Google Shape;3921;g1e19565c509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22" name="Google Shape;3922;g1e19565c509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2"/>
        <p:cNvGrpSpPr/>
        <p:nvPr/>
      </p:nvGrpSpPr>
      <p:grpSpPr>
        <a:xfrm>
          <a:off x="0" y="0"/>
          <a:ext cx="0" cy="0"/>
          <a:chOff x="0" y="0"/>
          <a:chExt cx="0" cy="0"/>
        </a:xfrm>
      </p:grpSpPr>
      <p:sp>
        <p:nvSpPr>
          <p:cNvPr id="4533" name="Google Shape;4533;g1e1944da614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4" name="Google Shape;4534;g1e1944da614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en-US" altLang="zh-CN" dirty="0"/>
              <a:t>The</a:t>
            </a:r>
            <a:r>
              <a:rPr kumimoji="1" lang="zh-CN" altLang="en-US" dirty="0"/>
              <a:t> </a:t>
            </a:r>
            <a:r>
              <a:rPr kumimoji="1" lang="en-US" altLang="zh-CN" dirty="0"/>
              <a:t>first</a:t>
            </a:r>
            <a:r>
              <a:rPr kumimoji="1" lang="zh-CN" altLang="en-US" dirty="0"/>
              <a:t> </a:t>
            </a:r>
            <a:r>
              <a:rPr kumimoji="1" lang="en-US" altLang="zh-CN" dirty="0"/>
              <a:t>one</a:t>
            </a:r>
            <a:r>
              <a:rPr kumimoji="1" lang="zh-CN" altLang="en-US" dirty="0"/>
              <a:t> </a:t>
            </a:r>
            <a:r>
              <a:rPr kumimoji="1" lang="en-US" altLang="zh-CN" dirty="0"/>
              <a:t>is</a:t>
            </a:r>
            <a:r>
              <a:rPr kumimoji="1" lang="zh-CN" altLang="en-US" dirty="0"/>
              <a:t> </a:t>
            </a:r>
            <a:r>
              <a:rPr kumimoji="1" lang="en-US" altLang="zh-CN" dirty="0"/>
              <a:t>the</a:t>
            </a:r>
            <a:r>
              <a:rPr kumimoji="1" lang="zh-CN" altLang="en-US" dirty="0"/>
              <a:t> </a:t>
            </a:r>
            <a:r>
              <a:rPr kumimoji="1" lang="en-US" altLang="zh-CN" dirty="0"/>
              <a:t>analysis</a:t>
            </a:r>
            <a:r>
              <a:rPr kumimoji="1" lang="zh-CN" altLang="en-US" dirty="0"/>
              <a:t> </a:t>
            </a:r>
            <a:r>
              <a:rPr kumimoji="1" lang="en-US" altLang="zh-CN" dirty="0"/>
              <a:t>on</a:t>
            </a:r>
            <a:r>
              <a:rPr kumimoji="1" lang="zh-CN" altLang="en-US" dirty="0"/>
              <a:t> </a:t>
            </a:r>
            <a:r>
              <a:rPr kumimoji="1" lang="en-US" altLang="zh-CN" dirty="0"/>
              <a:t>the</a:t>
            </a:r>
            <a:r>
              <a:rPr kumimoji="1" lang="zh-CN" altLang="en-US" dirty="0"/>
              <a:t> </a:t>
            </a:r>
            <a:r>
              <a:rPr kumimoji="1" lang="en-US" altLang="zh-CN" dirty="0"/>
              <a:t>average</a:t>
            </a:r>
            <a:r>
              <a:rPr kumimoji="1" lang="zh-CN" altLang="en-US" dirty="0"/>
              <a:t> </a:t>
            </a:r>
            <a:r>
              <a:rPr kumimoji="1" lang="en-US" altLang="zh-CN" dirty="0"/>
              <a:t>land</a:t>
            </a:r>
            <a:r>
              <a:rPr kumimoji="1" lang="zh-CN" altLang="en-US" dirty="0"/>
              <a:t> </a:t>
            </a:r>
            <a:r>
              <a:rPr kumimoji="1" lang="en-US" altLang="zh-CN" dirty="0"/>
              <a:t>temperature</a:t>
            </a:r>
            <a:r>
              <a:rPr kumimoji="1" lang="zh-CN" altLang="en-US" dirty="0"/>
              <a:t> </a:t>
            </a:r>
            <a:r>
              <a:rPr kumimoji="1" lang="en-US" altLang="zh-CN" dirty="0"/>
              <a:t>in</a:t>
            </a:r>
            <a:r>
              <a:rPr kumimoji="1" lang="zh-CN" altLang="en-US" dirty="0"/>
              <a:t> </a:t>
            </a:r>
            <a:r>
              <a:rPr kumimoji="1" lang="en-US" altLang="zh-CN" dirty="0"/>
              <a:t>the</a:t>
            </a:r>
            <a:r>
              <a:rPr kumimoji="1" lang="zh-CN" altLang="en-US" dirty="0"/>
              <a:t> </a:t>
            </a:r>
            <a:r>
              <a:rPr kumimoji="1" lang="en-US" altLang="zh-CN" dirty="0"/>
              <a:t>world</a:t>
            </a:r>
            <a:r>
              <a:rPr kumimoji="1" lang="zh-CN" altLang="en-US" dirty="0"/>
              <a:t> </a:t>
            </a:r>
            <a:endParaRPr kumimoji="1" lang="en-US" altLang="zh-CN" dirty="0"/>
          </a:p>
          <a:p>
            <a:r>
              <a:rPr kumimoji="1" lang="en-US" altLang="zh-CN" dirty="0"/>
              <a:t>The</a:t>
            </a:r>
            <a:r>
              <a:rPr kumimoji="1" lang="zh-CN" altLang="en-US" dirty="0"/>
              <a:t> </a:t>
            </a:r>
            <a:r>
              <a:rPr kumimoji="1" lang="en-US" altLang="zh-CN" dirty="0"/>
              <a:t>second</a:t>
            </a:r>
            <a:r>
              <a:rPr kumimoji="1" lang="zh-CN" altLang="en-US" dirty="0"/>
              <a:t> </a:t>
            </a:r>
            <a:r>
              <a:rPr kumimoji="1" lang="en-US" altLang="zh-CN" dirty="0"/>
              <a:t>one</a:t>
            </a:r>
            <a:r>
              <a:rPr kumimoji="1" lang="zh-CN" altLang="en-US" dirty="0"/>
              <a:t> </a:t>
            </a:r>
            <a:r>
              <a:rPr kumimoji="1" lang="en-US" altLang="zh-CN" dirty="0"/>
              <a:t>is</a:t>
            </a:r>
            <a:r>
              <a:rPr kumimoji="1" lang="zh-CN" altLang="en-US" dirty="0"/>
              <a:t> </a:t>
            </a:r>
            <a:r>
              <a:rPr kumimoji="1" lang="en-US" altLang="zh-CN" dirty="0"/>
              <a:t>the</a:t>
            </a:r>
            <a:r>
              <a:rPr kumimoji="1" lang="zh-CN" altLang="en-US" dirty="0"/>
              <a:t> </a:t>
            </a:r>
            <a:r>
              <a:rPr kumimoji="1" lang="en-US" altLang="zh-CN" dirty="0"/>
              <a:t>analysis</a:t>
            </a:r>
            <a:r>
              <a:rPr kumimoji="1" lang="zh-CN" altLang="en-US" dirty="0"/>
              <a:t> </a:t>
            </a:r>
            <a:r>
              <a:rPr kumimoji="1" lang="en-US" altLang="zh-CN" dirty="0"/>
              <a:t>on</a:t>
            </a:r>
            <a:r>
              <a:rPr kumimoji="1" lang="zh-CN" altLang="en-US" dirty="0"/>
              <a:t> </a:t>
            </a:r>
            <a:r>
              <a:rPr kumimoji="1" lang="en-US" altLang="zh-CN" dirty="0"/>
              <a:t>the</a:t>
            </a:r>
            <a:r>
              <a:rPr kumimoji="1" lang="zh-CN" altLang="en-US" dirty="0"/>
              <a:t> </a:t>
            </a:r>
            <a:r>
              <a:rPr kumimoji="1" lang="en-US" altLang="zh-CN" dirty="0"/>
              <a:t>average</a:t>
            </a:r>
            <a:r>
              <a:rPr kumimoji="1" lang="zh-CN" altLang="en-US" dirty="0"/>
              <a:t> </a:t>
            </a:r>
            <a:r>
              <a:rPr kumimoji="1" lang="en-US" altLang="zh-CN" dirty="0"/>
              <a:t>land</a:t>
            </a:r>
            <a:r>
              <a:rPr kumimoji="1" lang="zh-CN" altLang="en-US" dirty="0"/>
              <a:t> </a:t>
            </a:r>
            <a:r>
              <a:rPr kumimoji="1" lang="en-US" altLang="zh-CN" dirty="0"/>
              <a:t>temperature</a:t>
            </a:r>
            <a:r>
              <a:rPr kumimoji="1" lang="zh-CN" altLang="en-US" dirty="0"/>
              <a:t> </a:t>
            </a:r>
            <a:r>
              <a:rPr kumimoji="1" lang="en-US" altLang="zh-CN" dirty="0"/>
              <a:t>on</a:t>
            </a:r>
            <a:r>
              <a:rPr kumimoji="1" lang="zh-CN" altLang="en-US" dirty="0"/>
              <a:t> </a:t>
            </a:r>
            <a:r>
              <a:rPr kumimoji="1" lang="en-US" altLang="zh-CN" dirty="0"/>
              <a:t>the</a:t>
            </a:r>
            <a:r>
              <a:rPr kumimoji="1" lang="zh-CN" altLang="en-US" dirty="0"/>
              <a:t> </a:t>
            </a:r>
            <a:r>
              <a:rPr kumimoji="1" lang="en-US" altLang="zh-CN" dirty="0"/>
              <a:t>continents,</a:t>
            </a:r>
            <a:r>
              <a:rPr kumimoji="1" lang="zh-CN" altLang="en-US" dirty="0"/>
              <a:t> </a:t>
            </a:r>
            <a:r>
              <a:rPr kumimoji="1" lang="en-US" altLang="zh-CN" dirty="0"/>
              <a:t>among</a:t>
            </a:r>
            <a:r>
              <a:rPr kumimoji="1" lang="zh-CN" altLang="en-US" dirty="0"/>
              <a:t> </a:t>
            </a:r>
            <a:r>
              <a:rPr kumimoji="1" lang="en-US" altLang="zh-CN" dirty="0"/>
              <a:t>them,</a:t>
            </a:r>
            <a:r>
              <a:rPr kumimoji="1" lang="zh-CN" altLang="en-US" dirty="0"/>
              <a:t> </a:t>
            </a:r>
            <a:r>
              <a:rPr kumimoji="1" lang="en-US" altLang="zh-CN" dirty="0"/>
              <a:t>Russia</a:t>
            </a:r>
            <a:r>
              <a:rPr kumimoji="1" lang="zh-CN" altLang="en-US" dirty="0"/>
              <a:t> </a:t>
            </a:r>
            <a:r>
              <a:rPr kumimoji="1" lang="en-US" altLang="zh-CN" dirty="0"/>
              <a:t>has</a:t>
            </a:r>
            <a:r>
              <a:rPr kumimoji="1" lang="zh-CN" altLang="en-US" dirty="0"/>
              <a:t> </a:t>
            </a:r>
            <a:r>
              <a:rPr kumimoji="1" lang="en-US" altLang="zh-CN" dirty="0"/>
              <a:t>the</a:t>
            </a:r>
            <a:r>
              <a:rPr kumimoji="1" lang="zh-CN" altLang="en-US" dirty="0"/>
              <a:t> </a:t>
            </a:r>
            <a:r>
              <a:rPr kumimoji="1" lang="en-US" altLang="zh-CN" dirty="0"/>
              <a:t>lowest</a:t>
            </a:r>
            <a:r>
              <a:rPr kumimoji="1" lang="zh-CN" altLang="en-US" dirty="0"/>
              <a:t> </a:t>
            </a:r>
            <a:r>
              <a:rPr kumimoji="1" lang="en-US" altLang="zh-CN" dirty="0"/>
              <a:t>average</a:t>
            </a:r>
            <a:r>
              <a:rPr kumimoji="1" lang="zh-CN" altLang="en-US" dirty="0"/>
              <a:t> </a:t>
            </a:r>
            <a:r>
              <a:rPr kumimoji="1" lang="en-US" altLang="zh-CN" dirty="0"/>
              <a:t>temperature</a:t>
            </a:r>
            <a:r>
              <a:rPr kumimoji="1" lang="zh-CN" altLang="en-US" dirty="0"/>
              <a:t> </a:t>
            </a:r>
            <a:r>
              <a:rPr kumimoji="1" lang="en-US" altLang="zh-CN" dirty="0"/>
              <a:t>whereas</a:t>
            </a:r>
            <a:r>
              <a:rPr kumimoji="1" lang="zh-CN" altLang="en-US" dirty="0"/>
              <a:t> </a:t>
            </a:r>
            <a:r>
              <a:rPr kumimoji="1" lang="en-US" altLang="zh-CN" dirty="0"/>
              <a:t>Brazil</a:t>
            </a:r>
            <a:r>
              <a:rPr kumimoji="1" lang="zh-CN" altLang="en-US" dirty="0"/>
              <a:t> </a:t>
            </a:r>
            <a:r>
              <a:rPr kumimoji="1" lang="en-US" altLang="zh-CN" dirty="0"/>
              <a:t>has</a:t>
            </a:r>
            <a:r>
              <a:rPr kumimoji="1" lang="zh-CN" altLang="en-US" dirty="0"/>
              <a:t> </a:t>
            </a:r>
            <a:r>
              <a:rPr kumimoji="1" lang="en-US" altLang="zh-CN" dirty="0"/>
              <a:t>the</a:t>
            </a:r>
            <a:r>
              <a:rPr kumimoji="1" lang="zh-CN" altLang="en-US" dirty="0"/>
              <a:t> </a:t>
            </a:r>
            <a:r>
              <a:rPr kumimoji="1" lang="en-US" altLang="zh-CN" dirty="0"/>
              <a:t>highest</a:t>
            </a:r>
            <a:r>
              <a:rPr kumimoji="1" lang="zh-CN" altLang="en-US" dirty="0"/>
              <a:t> </a:t>
            </a:r>
            <a:r>
              <a:rPr kumimoji="1" lang="en-US" altLang="zh-CN" dirty="0"/>
              <a:t>average</a:t>
            </a:r>
            <a:r>
              <a:rPr kumimoji="1" lang="zh-CN" altLang="en-US" dirty="0"/>
              <a:t> </a:t>
            </a:r>
            <a:r>
              <a:rPr kumimoji="1" lang="en-US" altLang="zh-CN" dirty="0"/>
              <a:t>temperature</a:t>
            </a:r>
            <a:r>
              <a:rPr kumimoji="1" lang="zh-CN" altLang="en-US" dirty="0"/>
              <a:t> </a:t>
            </a:r>
            <a:endParaRPr kumimoji="1" lang="en-US" altLang="zh-CN" dirty="0"/>
          </a:p>
          <a:p>
            <a:r>
              <a:rPr kumimoji="1" lang="en-US" altLang="zh-CN" dirty="0"/>
              <a:t>The</a:t>
            </a:r>
            <a:r>
              <a:rPr kumimoji="1" lang="zh-CN" altLang="en-US" dirty="0"/>
              <a:t> </a:t>
            </a:r>
            <a:r>
              <a:rPr kumimoji="1" lang="en-US" altLang="zh-CN" dirty="0"/>
              <a:t>third</a:t>
            </a:r>
            <a:r>
              <a:rPr kumimoji="1" lang="zh-CN" altLang="en-US" dirty="0"/>
              <a:t> </a:t>
            </a:r>
            <a:r>
              <a:rPr kumimoji="1" lang="en-US" altLang="zh-CN" dirty="0"/>
              <a:t>one</a:t>
            </a:r>
            <a:r>
              <a:rPr kumimoji="1" lang="zh-CN" altLang="en-US" dirty="0"/>
              <a:t> </a:t>
            </a:r>
            <a:r>
              <a:rPr kumimoji="1" lang="en-US" altLang="zh-CN" dirty="0"/>
              <a:t>is</a:t>
            </a:r>
            <a:r>
              <a:rPr kumimoji="1" lang="zh-CN" altLang="en-US" dirty="0"/>
              <a:t> </a:t>
            </a:r>
            <a:r>
              <a:rPr kumimoji="1" lang="en-US" altLang="zh-CN" dirty="0"/>
              <a:t>about</a:t>
            </a:r>
            <a:r>
              <a:rPr kumimoji="1" lang="zh-CN" altLang="en-US" dirty="0"/>
              <a:t> </a:t>
            </a:r>
            <a:r>
              <a:rPr kumimoji="1" lang="en-US" altLang="zh-CN" dirty="0"/>
              <a:t>the</a:t>
            </a:r>
            <a:r>
              <a:rPr kumimoji="1" lang="zh-CN" altLang="en-US" dirty="0"/>
              <a:t> </a:t>
            </a:r>
            <a:r>
              <a:rPr kumimoji="1" lang="en-US" altLang="zh-CN" dirty="0"/>
              <a:t>average</a:t>
            </a:r>
            <a:r>
              <a:rPr kumimoji="1" lang="zh-CN" altLang="en-US" dirty="0"/>
              <a:t> </a:t>
            </a:r>
            <a:r>
              <a:rPr kumimoji="1" lang="en-US" altLang="zh-CN" dirty="0"/>
              <a:t>temperature</a:t>
            </a:r>
            <a:r>
              <a:rPr kumimoji="1" lang="zh-CN" altLang="en-US" dirty="0"/>
              <a:t> </a:t>
            </a:r>
            <a:r>
              <a:rPr kumimoji="1" lang="en-US" altLang="zh-CN" dirty="0"/>
              <a:t>in</a:t>
            </a:r>
            <a:r>
              <a:rPr kumimoji="1" lang="zh-CN" altLang="en-US" dirty="0"/>
              <a:t> </a:t>
            </a:r>
            <a:r>
              <a:rPr kumimoji="1" lang="en-US" altLang="zh-CN" dirty="0"/>
              <a:t>each</a:t>
            </a:r>
            <a:r>
              <a:rPr kumimoji="1" lang="zh-CN" altLang="en-US" dirty="0"/>
              <a:t> </a:t>
            </a:r>
            <a:r>
              <a:rPr kumimoji="1" lang="en-US" altLang="zh-CN" dirty="0"/>
              <a:t>season</a:t>
            </a:r>
            <a:r>
              <a:rPr kumimoji="1" lang="zh-CN" altLang="en-US" dirty="0"/>
              <a:t> </a:t>
            </a:r>
            <a:r>
              <a:rPr kumimoji="1" lang="en-US" altLang="zh-CN" dirty="0"/>
              <a:t>and</a:t>
            </a:r>
            <a:r>
              <a:rPr kumimoji="1" lang="zh-CN" altLang="en-US" dirty="0"/>
              <a:t> </a:t>
            </a:r>
            <a:r>
              <a:rPr kumimoji="1" lang="en-US" altLang="zh-CN" dirty="0"/>
              <a:t>we</a:t>
            </a:r>
            <a:r>
              <a:rPr kumimoji="1" lang="zh-CN" altLang="en-US" dirty="0"/>
              <a:t> </a:t>
            </a:r>
            <a:r>
              <a:rPr kumimoji="1" lang="en-US" altLang="zh-CN" dirty="0"/>
              <a:t>can</a:t>
            </a:r>
            <a:r>
              <a:rPr kumimoji="1" lang="zh-CN" altLang="en-US" dirty="0"/>
              <a:t> </a:t>
            </a:r>
            <a:r>
              <a:rPr kumimoji="1" lang="en-US" altLang="zh-CN" dirty="0"/>
              <a:t>see</a:t>
            </a:r>
            <a:r>
              <a:rPr kumimoji="1" lang="zh-CN" altLang="en-US" dirty="0"/>
              <a:t> </a:t>
            </a:r>
            <a:r>
              <a:rPr kumimoji="1" lang="en-US" altLang="zh-CN" dirty="0"/>
              <a:t>that</a:t>
            </a:r>
            <a:r>
              <a:rPr kumimoji="1" lang="zh-CN" altLang="en-US" dirty="0"/>
              <a:t> </a:t>
            </a:r>
            <a:r>
              <a:rPr kumimoji="1" lang="en-US" altLang="zh-CN" dirty="0"/>
              <a:t>there</a:t>
            </a:r>
            <a:r>
              <a:rPr kumimoji="1" lang="zh-CN" altLang="en-US" dirty="0"/>
              <a:t> </a:t>
            </a:r>
            <a:r>
              <a:rPr kumimoji="1" lang="en-US" altLang="zh-CN" dirty="0"/>
              <a:t>are</a:t>
            </a:r>
            <a:r>
              <a:rPr kumimoji="1" lang="zh-CN" altLang="en-US" dirty="0"/>
              <a:t> </a:t>
            </a:r>
            <a:r>
              <a:rPr kumimoji="1" lang="en-US" altLang="zh-CN" dirty="0"/>
              <a:t>a</a:t>
            </a:r>
            <a:r>
              <a:rPr kumimoji="1" lang="zh-CN" altLang="en-US" dirty="0"/>
              <a:t> </a:t>
            </a:r>
            <a:r>
              <a:rPr kumimoji="1" lang="en-US" altLang="zh-CN" dirty="0"/>
              <a:t>lot</a:t>
            </a:r>
            <a:r>
              <a:rPr kumimoji="1" lang="zh-CN" altLang="en-US" dirty="0"/>
              <a:t> </a:t>
            </a:r>
            <a:r>
              <a:rPr kumimoji="1" lang="en-US" altLang="zh-CN" dirty="0"/>
              <a:t>overlap</a:t>
            </a:r>
            <a:r>
              <a:rPr kumimoji="1" lang="zh-CN" altLang="en-US" dirty="0"/>
              <a:t> </a:t>
            </a:r>
            <a:r>
              <a:rPr kumimoji="1" lang="en-US" altLang="zh-CN" dirty="0"/>
              <a:t>during</a:t>
            </a:r>
            <a:r>
              <a:rPr kumimoji="1" lang="zh-CN" altLang="en-US" dirty="0"/>
              <a:t> </a:t>
            </a:r>
            <a:r>
              <a:rPr kumimoji="1" lang="en-US" altLang="zh-CN" dirty="0"/>
              <a:t>spring</a:t>
            </a:r>
            <a:r>
              <a:rPr kumimoji="1" lang="zh-CN" altLang="en-US" dirty="0"/>
              <a:t> </a:t>
            </a:r>
            <a:r>
              <a:rPr kumimoji="1" lang="en-US" altLang="zh-CN" dirty="0"/>
              <a:t>and</a:t>
            </a:r>
            <a:r>
              <a:rPr kumimoji="1" lang="zh-CN" altLang="en-US" dirty="0"/>
              <a:t> </a:t>
            </a:r>
            <a:r>
              <a:rPr kumimoji="1" lang="en-US" altLang="zh-CN" dirty="0"/>
              <a:t>autumn.</a:t>
            </a:r>
            <a:r>
              <a:rPr kumimoji="1" lang="zh-CN" altLang="en-US" dirty="0"/>
              <a:t> </a:t>
            </a:r>
            <a:endParaRPr kumimoji="1" lang="en-US" altLang="zh-CN" dirty="0"/>
          </a:p>
          <a:p>
            <a:endParaRPr kumimoji="1" lang="zh-CN" altLang="en-US" dirty="0"/>
          </a:p>
        </p:txBody>
      </p:sp>
    </p:spTree>
    <p:extLst>
      <p:ext uri="{BB962C8B-B14F-4D97-AF65-F5344CB8AC3E}">
        <p14:creationId xmlns:p14="http://schemas.microsoft.com/office/powerpoint/2010/main" val="2381472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en-US" altLang="zh-CN" sz="1100" b="0" dirty="0"/>
              <a:t>We</a:t>
            </a:r>
            <a:r>
              <a:rPr kumimoji="1" lang="zh-CN" altLang="en-US" sz="1100" b="0" dirty="0"/>
              <a:t> </a:t>
            </a:r>
            <a:r>
              <a:rPr kumimoji="1" lang="en-US" altLang="zh-CN" sz="1100" b="0" dirty="0"/>
              <a:t>could</a:t>
            </a:r>
            <a:r>
              <a:rPr kumimoji="1" lang="zh-CN" altLang="en-US" sz="1100" b="0" dirty="0"/>
              <a:t> </a:t>
            </a:r>
            <a:r>
              <a:rPr kumimoji="1" lang="en-US" altLang="zh-CN" sz="1100" b="0" dirty="0"/>
              <a:t>see</a:t>
            </a:r>
            <a:r>
              <a:rPr kumimoji="1" lang="zh-CN" altLang="en-US" sz="1100" b="0" dirty="0"/>
              <a:t> </a:t>
            </a:r>
            <a:r>
              <a:rPr kumimoji="1" lang="en-US" altLang="zh-CN" sz="1100" b="0" dirty="0"/>
              <a:t>that</a:t>
            </a:r>
            <a:r>
              <a:rPr kumimoji="1" lang="zh-CN" altLang="en-US" sz="1100" b="0" dirty="0"/>
              <a:t> </a:t>
            </a:r>
            <a:r>
              <a:rPr kumimoji="1" lang="en-US" altLang="zh-CN" sz="1100" b="0" dirty="0"/>
              <a:t>after</a:t>
            </a:r>
            <a:r>
              <a:rPr kumimoji="1" lang="zh-CN" altLang="en-US" sz="1100" b="0" dirty="0"/>
              <a:t> </a:t>
            </a:r>
            <a:r>
              <a:rPr kumimoji="1" lang="en-US" altLang="zh-CN" sz="1100" b="0" dirty="0"/>
              <a:t>comparing</a:t>
            </a:r>
            <a:r>
              <a:rPr kumimoji="1" lang="zh-CN" altLang="en-US" sz="1100" b="0" dirty="0"/>
              <a:t> </a:t>
            </a:r>
            <a:r>
              <a:rPr kumimoji="1" lang="en-US" altLang="zh-CN" sz="1100" b="0" dirty="0"/>
              <a:t>the</a:t>
            </a:r>
            <a:r>
              <a:rPr kumimoji="1" lang="zh-CN" altLang="en-US" sz="1100" b="0" dirty="0"/>
              <a:t> </a:t>
            </a:r>
            <a:r>
              <a:rPr kumimoji="1" lang="en-US" altLang="zh-CN" sz="1100" b="0" dirty="0"/>
              <a:t>lowest</a:t>
            </a:r>
            <a:r>
              <a:rPr kumimoji="1" lang="zh-CN" altLang="en-US" sz="1100" b="0" dirty="0"/>
              <a:t> </a:t>
            </a:r>
            <a:r>
              <a:rPr kumimoji="1" lang="en-US" altLang="zh-CN" sz="1100" b="0" dirty="0"/>
              <a:t>and</a:t>
            </a:r>
            <a:r>
              <a:rPr kumimoji="1" lang="zh-CN" altLang="en-US" sz="1100" b="0" dirty="0"/>
              <a:t> </a:t>
            </a:r>
            <a:r>
              <a:rPr kumimoji="1" lang="en-US" altLang="zh-CN" sz="1100" b="0" dirty="0"/>
              <a:t>highest</a:t>
            </a:r>
            <a:r>
              <a:rPr kumimoji="1" lang="zh-CN" altLang="en-US" sz="1100" b="0" dirty="0"/>
              <a:t> </a:t>
            </a:r>
            <a:r>
              <a:rPr kumimoji="1" lang="en-US" altLang="zh-CN" sz="1100" b="0" dirty="0"/>
              <a:t>points</a:t>
            </a:r>
            <a:r>
              <a:rPr kumimoji="1" lang="zh-CN" altLang="en-US" sz="1100" b="0" dirty="0"/>
              <a:t> </a:t>
            </a:r>
            <a:r>
              <a:rPr kumimoji="1" lang="en-US" altLang="zh-CN" sz="1100" b="0" dirty="0"/>
              <a:t>from</a:t>
            </a:r>
            <a:r>
              <a:rPr kumimoji="1" lang="zh-CN" altLang="en-US" sz="1100" b="0" dirty="0"/>
              <a:t> </a:t>
            </a:r>
            <a:r>
              <a:rPr kumimoji="1" lang="en-US" altLang="zh-CN" sz="1100" b="0" dirty="0"/>
              <a:t>1800</a:t>
            </a:r>
            <a:r>
              <a:rPr kumimoji="1" lang="zh-CN" altLang="en-US" sz="1100" b="0" dirty="0"/>
              <a:t> </a:t>
            </a:r>
            <a:r>
              <a:rPr kumimoji="1" lang="en-US" altLang="zh-CN" sz="1100" b="0" dirty="0"/>
              <a:t>and</a:t>
            </a:r>
            <a:r>
              <a:rPr kumimoji="1" lang="zh-CN" altLang="en-US" sz="1100" b="0" dirty="0"/>
              <a:t> </a:t>
            </a:r>
            <a:r>
              <a:rPr kumimoji="1" lang="en-US" altLang="zh-CN" sz="1100" b="0" dirty="0"/>
              <a:t>2015,</a:t>
            </a:r>
            <a:r>
              <a:rPr kumimoji="1" lang="zh-CN" altLang="en-US" sz="1100" b="0" dirty="0"/>
              <a:t> </a:t>
            </a:r>
            <a:r>
              <a:rPr kumimoji="1" lang="en-US" altLang="zh-CN" sz="1100" b="0" dirty="0"/>
              <a:t>the</a:t>
            </a:r>
            <a:r>
              <a:rPr kumimoji="1" lang="zh-CN" altLang="en-US" sz="1100" b="0" dirty="0"/>
              <a:t> </a:t>
            </a:r>
            <a:r>
              <a:rPr kumimoji="1" lang="en-US" altLang="zh-CN" sz="1100" b="0" dirty="0"/>
              <a:t>average</a:t>
            </a:r>
            <a:r>
              <a:rPr kumimoji="1" lang="zh-CN" altLang="en-US" sz="1100" b="0" dirty="0"/>
              <a:t> </a:t>
            </a:r>
            <a:r>
              <a:rPr kumimoji="1" lang="en-US" altLang="zh-CN" sz="1100" b="0" dirty="0"/>
              <a:t>temperature</a:t>
            </a:r>
            <a:r>
              <a:rPr kumimoji="1" lang="zh-CN" altLang="en-US" sz="1100" b="0" dirty="0"/>
              <a:t> </a:t>
            </a:r>
            <a:r>
              <a:rPr kumimoji="1" lang="en-US" altLang="zh-CN" sz="1100" b="0" dirty="0"/>
              <a:t>increased</a:t>
            </a:r>
            <a:r>
              <a:rPr kumimoji="1" lang="zh-CN" altLang="en-US" sz="1100" b="0" dirty="0"/>
              <a:t> </a:t>
            </a:r>
            <a:r>
              <a:rPr kumimoji="1" lang="en-US" altLang="zh-CN" sz="1100" b="0" dirty="0"/>
              <a:t>substantially</a:t>
            </a:r>
            <a:r>
              <a:rPr kumimoji="1" lang="zh-CN" altLang="en-US" sz="1100" b="0" dirty="0"/>
              <a:t> </a:t>
            </a:r>
            <a:r>
              <a:rPr kumimoji="1" lang="en-US" altLang="zh-CN" sz="1100" b="0" dirty="0"/>
              <a:t>about</a:t>
            </a:r>
            <a:r>
              <a:rPr kumimoji="1" lang="zh-CN" altLang="en-US" sz="1100" b="0" dirty="0"/>
              <a:t> </a:t>
            </a:r>
            <a:r>
              <a:rPr kumimoji="1" lang="en-US" altLang="zh-CN" sz="1100" b="0" dirty="0"/>
              <a:t>5</a:t>
            </a:r>
            <a:r>
              <a:rPr kumimoji="1" lang="zh-CN" altLang="en-US" sz="1100" b="0" dirty="0"/>
              <a:t> </a:t>
            </a:r>
            <a:r>
              <a:rPr kumimoji="1" lang="en-US" altLang="zh-CN" sz="1100" b="0" dirty="0"/>
              <a:t>degrees.</a:t>
            </a:r>
            <a:r>
              <a:rPr kumimoji="1" lang="zh-CN" altLang="en-US" sz="1100" b="0" dirty="0"/>
              <a:t> </a:t>
            </a:r>
            <a:endParaRPr kumimoji="1" lang="en-US" altLang="zh-CN" sz="1100" b="0" dirty="0"/>
          </a:p>
          <a:p>
            <a:r>
              <a:rPr kumimoji="1" lang="en-US" altLang="zh-CN" sz="1100" b="0" dirty="0"/>
              <a:t>This</a:t>
            </a:r>
            <a:r>
              <a:rPr kumimoji="1" lang="zh-CN" altLang="en-US" sz="1100" b="0" dirty="0"/>
              <a:t> </a:t>
            </a:r>
            <a:r>
              <a:rPr kumimoji="1" lang="en-US" altLang="zh-CN" sz="1100" b="0" dirty="0"/>
              <a:t>aligns</a:t>
            </a:r>
            <a:r>
              <a:rPr kumimoji="1" lang="zh-CN" altLang="en-US" sz="1100" b="0" dirty="0"/>
              <a:t> </a:t>
            </a:r>
            <a:r>
              <a:rPr kumimoji="1" lang="en-US" altLang="zh-CN" sz="1100" b="0" dirty="0"/>
              <a:t>with</a:t>
            </a:r>
            <a:r>
              <a:rPr kumimoji="1" lang="zh-CN" altLang="en-US" sz="1100" b="0" dirty="0"/>
              <a:t> </a:t>
            </a:r>
            <a:r>
              <a:rPr kumimoji="1" lang="en-US" altLang="zh-CN" sz="1100" b="0" dirty="0"/>
              <a:t>the</a:t>
            </a:r>
            <a:r>
              <a:rPr kumimoji="1" lang="zh-CN" altLang="en-US" sz="1100" b="0" dirty="0"/>
              <a:t> </a:t>
            </a:r>
            <a:r>
              <a:rPr kumimoji="1" lang="en-US" altLang="zh-CN" sz="1100" b="0" dirty="0"/>
              <a:t>previous</a:t>
            </a:r>
            <a:r>
              <a:rPr kumimoji="1" lang="zh-CN" altLang="en-US" sz="1100" b="0" dirty="0"/>
              <a:t> </a:t>
            </a:r>
            <a:r>
              <a:rPr kumimoji="1" lang="en-US" altLang="zh-CN" sz="1100" b="0" dirty="0"/>
              <a:t>graph</a:t>
            </a:r>
            <a:r>
              <a:rPr kumimoji="1" lang="zh-CN" altLang="en-US" sz="1100" b="0" dirty="0"/>
              <a:t> </a:t>
            </a:r>
            <a:r>
              <a:rPr kumimoji="1" lang="en-US" altLang="zh-CN" sz="1100" b="0" dirty="0"/>
              <a:t>that</a:t>
            </a:r>
            <a:r>
              <a:rPr kumimoji="1" lang="zh-CN" altLang="en-US" sz="1100" b="0" dirty="0"/>
              <a:t> </a:t>
            </a:r>
            <a:r>
              <a:rPr kumimoji="1" lang="en-US" altLang="zh-CN" sz="1100" b="0" dirty="0"/>
              <a:t>during</a:t>
            </a:r>
            <a:r>
              <a:rPr kumimoji="1" lang="zh-CN" altLang="en-US" sz="1100" b="0" dirty="0"/>
              <a:t> </a:t>
            </a:r>
            <a:r>
              <a:rPr kumimoji="1" lang="en-US" altLang="zh-CN" sz="1100" b="0" dirty="0"/>
              <a:t>month</a:t>
            </a:r>
            <a:r>
              <a:rPr kumimoji="1" lang="zh-CN" altLang="en-US" sz="1100" b="0" dirty="0"/>
              <a:t> </a:t>
            </a:r>
            <a:r>
              <a:rPr kumimoji="1" lang="en-US" altLang="zh-CN" sz="1100" b="0" dirty="0"/>
              <a:t>6,</a:t>
            </a:r>
            <a:r>
              <a:rPr kumimoji="1" lang="zh-CN" altLang="en-US" sz="1100" b="0" dirty="0"/>
              <a:t> </a:t>
            </a:r>
            <a:r>
              <a:rPr kumimoji="1" lang="en-US" altLang="zh-CN" sz="1100" b="0" dirty="0"/>
              <a:t>7,</a:t>
            </a:r>
            <a:r>
              <a:rPr kumimoji="1" lang="zh-CN" altLang="en-US" sz="1100" b="0" dirty="0"/>
              <a:t> </a:t>
            </a:r>
            <a:r>
              <a:rPr kumimoji="1" lang="en-US" altLang="zh-CN" sz="1100" b="0" dirty="0"/>
              <a:t>and</a:t>
            </a:r>
            <a:r>
              <a:rPr kumimoji="1" lang="zh-CN" altLang="en-US" sz="1100" b="0" dirty="0"/>
              <a:t> </a:t>
            </a:r>
            <a:r>
              <a:rPr kumimoji="1" lang="en-US" altLang="zh-CN" sz="1100" b="0" dirty="0"/>
              <a:t>8</a:t>
            </a:r>
            <a:r>
              <a:rPr kumimoji="1" lang="zh-CN" altLang="en-US" sz="1100" b="0" dirty="0"/>
              <a:t> </a:t>
            </a:r>
            <a:r>
              <a:rPr kumimoji="1" lang="en-US" altLang="zh-CN" sz="1100" b="0" dirty="0"/>
              <a:t>have</a:t>
            </a:r>
            <a:r>
              <a:rPr kumimoji="1" lang="zh-CN" altLang="en-US" sz="1100" b="0" dirty="0"/>
              <a:t> </a:t>
            </a:r>
            <a:r>
              <a:rPr kumimoji="1" lang="en-US" altLang="zh-CN" sz="1100" b="0" dirty="0"/>
              <a:t>the</a:t>
            </a:r>
            <a:r>
              <a:rPr kumimoji="1" lang="zh-CN" altLang="en-US" sz="1100" b="0" dirty="0"/>
              <a:t> </a:t>
            </a:r>
            <a:r>
              <a:rPr kumimoji="1" lang="en-US" altLang="zh-CN" sz="1100" b="0" dirty="0"/>
              <a:t>highest</a:t>
            </a:r>
            <a:r>
              <a:rPr kumimoji="1" lang="zh-CN" altLang="en-US" sz="1100" b="0" dirty="0"/>
              <a:t> </a:t>
            </a:r>
            <a:r>
              <a:rPr kumimoji="1" lang="en-US" altLang="zh-CN" sz="1100" b="0" dirty="0"/>
              <a:t>temperature</a:t>
            </a:r>
            <a:r>
              <a:rPr kumimoji="1" lang="zh-CN" altLang="en-US" sz="1100" b="0" dirty="0"/>
              <a:t> </a:t>
            </a:r>
            <a:r>
              <a:rPr kumimoji="1" lang="en-US" altLang="zh-CN" sz="1100" b="0" dirty="0"/>
              <a:t>because</a:t>
            </a:r>
            <a:r>
              <a:rPr kumimoji="1" lang="zh-CN" altLang="en-US" sz="1100" b="0" dirty="0"/>
              <a:t> </a:t>
            </a:r>
            <a:r>
              <a:rPr kumimoji="1" lang="en-US" altLang="zh-CN" sz="1100" b="0" dirty="0"/>
              <a:t>it’s</a:t>
            </a:r>
            <a:r>
              <a:rPr kumimoji="1" lang="zh-CN" altLang="en-US" sz="1100" b="0" dirty="0"/>
              <a:t> </a:t>
            </a:r>
            <a:r>
              <a:rPr kumimoji="1" lang="en-US" altLang="zh-CN" sz="1100" b="0" dirty="0"/>
              <a:t>in</a:t>
            </a:r>
            <a:r>
              <a:rPr kumimoji="1" lang="zh-CN" altLang="en-US" sz="1100" b="0" dirty="0"/>
              <a:t> </a:t>
            </a:r>
            <a:r>
              <a:rPr kumimoji="1" lang="en-US" altLang="zh-CN" sz="1100" b="0" dirty="0"/>
              <a:t>the</a:t>
            </a:r>
            <a:r>
              <a:rPr kumimoji="1" lang="zh-CN" altLang="en-US" sz="1100" b="0" dirty="0"/>
              <a:t> </a:t>
            </a:r>
            <a:r>
              <a:rPr kumimoji="1" lang="en-US" altLang="zh-CN" sz="1100" b="0" dirty="0"/>
              <a:t>summer,</a:t>
            </a:r>
            <a:r>
              <a:rPr kumimoji="1" lang="zh-CN" altLang="en-US" sz="1100" b="0" dirty="0"/>
              <a:t> </a:t>
            </a:r>
            <a:r>
              <a:rPr kumimoji="1" lang="en-US" altLang="zh-CN" sz="1100" b="0" dirty="0"/>
              <a:t>whereas</a:t>
            </a:r>
            <a:r>
              <a:rPr kumimoji="1" lang="zh-CN" altLang="en-US" sz="1100" b="0" dirty="0"/>
              <a:t> </a:t>
            </a:r>
            <a:r>
              <a:rPr kumimoji="1" lang="en-US" altLang="zh-CN" sz="1100" b="0" dirty="0"/>
              <a:t>month</a:t>
            </a:r>
            <a:r>
              <a:rPr kumimoji="1" lang="zh-CN" altLang="en-US" sz="1100" b="0" dirty="0"/>
              <a:t> </a:t>
            </a:r>
            <a:r>
              <a:rPr kumimoji="1" lang="en-US" altLang="zh-CN" sz="1100" b="0" dirty="0"/>
              <a:t>11,</a:t>
            </a:r>
            <a:r>
              <a:rPr kumimoji="1" lang="zh-CN" altLang="en-US" sz="1100" b="0" dirty="0"/>
              <a:t> </a:t>
            </a:r>
            <a:r>
              <a:rPr kumimoji="1" lang="en-US" altLang="zh-CN" sz="1100" b="0" dirty="0"/>
              <a:t>12</a:t>
            </a:r>
            <a:r>
              <a:rPr kumimoji="1" lang="zh-CN" altLang="en-US" sz="1100" b="0" dirty="0"/>
              <a:t> </a:t>
            </a:r>
            <a:r>
              <a:rPr kumimoji="1" lang="en-US" altLang="zh-CN" sz="1100" b="0" dirty="0"/>
              <a:t>and</a:t>
            </a:r>
            <a:r>
              <a:rPr kumimoji="1" lang="zh-CN" altLang="en-US" sz="1100" b="0" dirty="0"/>
              <a:t> </a:t>
            </a:r>
            <a:r>
              <a:rPr kumimoji="1" lang="en-US" altLang="zh-CN" sz="1100" b="0" dirty="0"/>
              <a:t>1</a:t>
            </a:r>
            <a:r>
              <a:rPr kumimoji="1" lang="zh-CN" altLang="en-US" sz="1100" b="0" dirty="0"/>
              <a:t> </a:t>
            </a:r>
            <a:r>
              <a:rPr kumimoji="1" lang="en-US" altLang="zh-CN" sz="1100" b="0" dirty="0"/>
              <a:t>have</a:t>
            </a:r>
            <a:r>
              <a:rPr kumimoji="1" lang="zh-CN" altLang="en-US" sz="1100" b="0" dirty="0"/>
              <a:t> </a:t>
            </a:r>
            <a:r>
              <a:rPr kumimoji="1" lang="en-US" altLang="zh-CN" sz="1100" b="0" dirty="0"/>
              <a:t>the</a:t>
            </a:r>
            <a:r>
              <a:rPr kumimoji="1" lang="zh-CN" altLang="en-US" sz="1100" b="0" dirty="0"/>
              <a:t> </a:t>
            </a:r>
            <a:r>
              <a:rPr kumimoji="1" lang="en-US" altLang="zh-CN" sz="1100" b="0" dirty="0"/>
              <a:t>lowest</a:t>
            </a:r>
            <a:r>
              <a:rPr kumimoji="1" lang="zh-CN" altLang="en-US" sz="1100" b="0" dirty="0"/>
              <a:t> </a:t>
            </a:r>
            <a:r>
              <a:rPr kumimoji="1" lang="en-US" altLang="zh-CN" sz="1100" b="0" dirty="0"/>
              <a:t>because</a:t>
            </a:r>
            <a:r>
              <a:rPr kumimoji="1" lang="zh-CN" altLang="en-US" sz="1100" b="0" dirty="0"/>
              <a:t> </a:t>
            </a:r>
            <a:r>
              <a:rPr kumimoji="1" lang="en-US" altLang="zh-CN" sz="1100" b="0" dirty="0"/>
              <a:t>it’s</a:t>
            </a:r>
            <a:r>
              <a:rPr kumimoji="1" lang="zh-CN" altLang="en-US" sz="1100" b="0" dirty="0"/>
              <a:t> </a:t>
            </a:r>
            <a:r>
              <a:rPr kumimoji="1" lang="en-US" altLang="zh-CN" sz="1100" b="0" dirty="0"/>
              <a:t>in</a:t>
            </a:r>
            <a:r>
              <a:rPr kumimoji="1" lang="zh-CN" altLang="en-US" sz="1100" b="0" dirty="0"/>
              <a:t> </a:t>
            </a:r>
            <a:r>
              <a:rPr kumimoji="1" lang="en-US" altLang="zh-CN" sz="1100" b="0" dirty="0"/>
              <a:t>the</a:t>
            </a:r>
            <a:r>
              <a:rPr kumimoji="1" lang="zh-CN" altLang="en-US" sz="1100" b="0" dirty="0"/>
              <a:t> </a:t>
            </a:r>
            <a:r>
              <a:rPr kumimoji="1" lang="en-US" altLang="zh-CN" sz="1100" b="0" dirty="0"/>
              <a:t>winter.</a:t>
            </a:r>
            <a:r>
              <a:rPr kumimoji="1" lang="zh-CN" altLang="en-US" sz="1100" b="0" dirty="0"/>
              <a:t> </a:t>
            </a:r>
            <a:endParaRPr kumimoji="1" lang="zh-CN" altLang="en-US" dirty="0"/>
          </a:p>
        </p:txBody>
      </p:sp>
    </p:spTree>
    <p:extLst>
      <p:ext uri="{BB962C8B-B14F-4D97-AF65-F5344CB8AC3E}">
        <p14:creationId xmlns:p14="http://schemas.microsoft.com/office/powerpoint/2010/main" val="14255403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en-US" altLang="zh-CN" dirty="0"/>
              <a:t>After</a:t>
            </a:r>
            <a:r>
              <a:rPr kumimoji="1" lang="zh-CN" altLang="en-US" dirty="0"/>
              <a:t> </a:t>
            </a:r>
            <a:r>
              <a:rPr kumimoji="1" lang="en-US" altLang="zh-CN" dirty="0"/>
              <a:t>the</a:t>
            </a:r>
            <a:r>
              <a:rPr kumimoji="1" lang="zh-CN" altLang="en-US" dirty="0"/>
              <a:t> </a:t>
            </a:r>
            <a:r>
              <a:rPr kumimoji="1" lang="en-US" altLang="zh-CN" dirty="0"/>
              <a:t>setup</a:t>
            </a:r>
            <a:r>
              <a:rPr kumimoji="1" lang="zh-CN" altLang="en-US" dirty="0"/>
              <a:t> </a:t>
            </a:r>
            <a:r>
              <a:rPr kumimoji="1" lang="en-US" altLang="zh-CN" dirty="0"/>
              <a:t>of</a:t>
            </a:r>
            <a:r>
              <a:rPr kumimoji="1" lang="zh-CN" altLang="en-US" dirty="0"/>
              <a:t> </a:t>
            </a:r>
            <a:r>
              <a:rPr kumimoji="1" lang="en-US" altLang="zh-CN" dirty="0"/>
              <a:t>necessary</a:t>
            </a:r>
            <a:r>
              <a:rPr kumimoji="1" lang="zh-CN" altLang="en-US" dirty="0"/>
              <a:t> </a:t>
            </a:r>
            <a:r>
              <a:rPr kumimoji="1" lang="en-US" altLang="zh-CN" dirty="0"/>
              <a:t>tools,</a:t>
            </a:r>
            <a:r>
              <a:rPr kumimoji="1" lang="zh-CN" altLang="en-US" dirty="0"/>
              <a:t> </a:t>
            </a:r>
            <a:r>
              <a:rPr lang="en-US" altLang="zh-CN" dirty="0">
                <a:solidFill>
                  <a:srgbClr val="000000"/>
                </a:solidFill>
                <a:effectLst/>
                <a:latin typeface="Helvetica Neue" panose="02000503000000020004" pitchFamily="2" charset="0"/>
              </a:rPr>
              <a:t>I set up the parameters like p, d and q for the ARIMA model, representing the order of the autoregressive part, the degree of differencing and the order of the moving average part. </a:t>
            </a:r>
          </a:p>
          <a:p>
            <a:r>
              <a:rPr lang="en-US" altLang="zh-CN" dirty="0">
                <a:solidFill>
                  <a:srgbClr val="000000"/>
                </a:solidFill>
                <a:effectLst/>
                <a:latin typeface="Helvetica Neue" panose="02000503000000020004" pitchFamily="2" charset="0"/>
              </a:rPr>
              <a:t>Then, I split the times series into training and testing data, with 60% of the data used for training. </a:t>
            </a:r>
          </a:p>
          <a:p>
            <a:r>
              <a:rPr lang="en-US" altLang="zh-CN" dirty="0">
                <a:solidFill>
                  <a:srgbClr val="000000"/>
                </a:solidFill>
                <a:effectLst/>
                <a:latin typeface="Helvetica Neue" panose="02000503000000020004" pitchFamily="2" charset="0"/>
              </a:rPr>
              <a:t>Then, we continued to model fitting and selection. If the AIC of a </a:t>
            </a:r>
            <a:r>
              <a:rPr lang="en-US" altLang="zh-CN" dirty="0">
                <a:solidFill>
                  <a:srgbClr val="0C0C0C"/>
                </a:solidFill>
                <a:effectLst/>
                <a:latin typeface="Helvetica Neue" panose="02000503000000020004" pitchFamily="2" charset="0"/>
              </a:rPr>
              <a:t>current model is lower than the best (lowest) AIC found so far, this model's parameters and AIC are stored as the best.</a:t>
            </a:r>
          </a:p>
          <a:p>
            <a:endParaRPr kumimoji="1" lang="zh-CN" altLang="en-US" dirty="0"/>
          </a:p>
        </p:txBody>
      </p:sp>
    </p:spTree>
    <p:extLst>
      <p:ext uri="{BB962C8B-B14F-4D97-AF65-F5344CB8AC3E}">
        <p14:creationId xmlns:p14="http://schemas.microsoft.com/office/powerpoint/2010/main" val="25550923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solidFill>
                  <a:srgbClr val="000000"/>
                </a:solidFill>
                <a:effectLst/>
                <a:latin typeface="Helvetica Neue" panose="02000503000000020004" pitchFamily="2" charset="0"/>
              </a:rPr>
              <a:t>for the blue part, this represents the historical temperature data that was used to train the ARIMA model. </a:t>
            </a:r>
          </a:p>
          <a:p>
            <a:r>
              <a:rPr lang="en-US" altLang="zh-CN" dirty="0">
                <a:solidFill>
                  <a:srgbClr val="000000"/>
                </a:solidFill>
                <a:effectLst/>
                <a:latin typeface="Helvetica Neue" panose="02000503000000020004" pitchFamily="2" charset="0"/>
              </a:rPr>
              <a:t>The orange part represents the test data that was used to evaluate the model’s predictive performance. </a:t>
            </a:r>
          </a:p>
          <a:p>
            <a:r>
              <a:rPr lang="en-US" altLang="zh-CN" dirty="0">
                <a:solidFill>
                  <a:srgbClr val="000000"/>
                </a:solidFill>
                <a:effectLst/>
                <a:latin typeface="Helvetica Neue" panose="02000503000000020004" pitchFamily="2" charset="0"/>
              </a:rPr>
              <a:t>The red part is the forecasted data generated by the ARIMA model based on the patterns learned from the training data. </a:t>
            </a:r>
          </a:p>
          <a:p>
            <a:r>
              <a:rPr kumimoji="1" lang="en-US" altLang="zh-CN" dirty="0"/>
              <a:t>If</a:t>
            </a:r>
            <a:r>
              <a:rPr kumimoji="1" lang="zh-CN" altLang="en-US" dirty="0"/>
              <a:t> </a:t>
            </a:r>
            <a:r>
              <a:rPr kumimoji="1" lang="en-US" altLang="zh-CN" dirty="0"/>
              <a:t>we</a:t>
            </a:r>
            <a:r>
              <a:rPr kumimoji="1" lang="zh-CN" altLang="en-US" dirty="0"/>
              <a:t> </a:t>
            </a:r>
            <a:r>
              <a:rPr kumimoji="1" lang="en-US" altLang="zh-CN" dirty="0"/>
              <a:t>compare</a:t>
            </a:r>
            <a:r>
              <a:rPr kumimoji="1" lang="zh-CN" altLang="en-US" dirty="0"/>
              <a:t> </a:t>
            </a:r>
            <a:r>
              <a:rPr kumimoji="1" lang="en-US" altLang="zh-CN" dirty="0"/>
              <a:t>the</a:t>
            </a:r>
            <a:r>
              <a:rPr kumimoji="1" lang="zh-CN" altLang="en-US" dirty="0"/>
              <a:t> </a:t>
            </a:r>
            <a:r>
              <a:rPr kumimoji="1" lang="en-US" altLang="zh-CN" dirty="0"/>
              <a:t>forecast</a:t>
            </a:r>
            <a:r>
              <a:rPr kumimoji="1" lang="zh-CN" altLang="en-US" dirty="0"/>
              <a:t> </a:t>
            </a:r>
            <a:r>
              <a:rPr kumimoji="1" lang="en-US" altLang="zh-CN" dirty="0"/>
              <a:t>and</a:t>
            </a:r>
            <a:r>
              <a:rPr kumimoji="1" lang="zh-CN" altLang="en-US" dirty="0"/>
              <a:t> </a:t>
            </a:r>
            <a:r>
              <a:rPr kumimoji="1" lang="en-US" altLang="zh-CN" dirty="0"/>
              <a:t>actual</a:t>
            </a:r>
            <a:r>
              <a:rPr kumimoji="1" lang="zh-CN" altLang="en-US" dirty="0"/>
              <a:t> </a:t>
            </a:r>
            <a:r>
              <a:rPr kumimoji="1" lang="en-US" altLang="zh-CN" dirty="0"/>
              <a:t>part,</a:t>
            </a:r>
            <a:r>
              <a:rPr kumimoji="1" lang="zh-CN" altLang="en-US" dirty="0"/>
              <a:t> </a:t>
            </a:r>
            <a:r>
              <a:rPr kumimoji="1" lang="en-US" altLang="zh-CN" dirty="0"/>
              <a:t>the</a:t>
            </a:r>
            <a:r>
              <a:rPr kumimoji="1" lang="zh-CN" altLang="en-US" dirty="0"/>
              <a:t> </a:t>
            </a:r>
            <a:r>
              <a:rPr kumimoji="1" lang="en-US" altLang="zh-CN" dirty="0"/>
              <a:t>closer</a:t>
            </a:r>
            <a:r>
              <a:rPr kumimoji="1" lang="zh-CN" altLang="en-US" dirty="0"/>
              <a:t> </a:t>
            </a:r>
            <a:r>
              <a:rPr kumimoji="1" lang="en-US" altLang="zh-CN" dirty="0"/>
              <a:t>they</a:t>
            </a:r>
            <a:r>
              <a:rPr kumimoji="1" lang="zh-CN" altLang="en-US" dirty="0"/>
              <a:t> </a:t>
            </a:r>
            <a:r>
              <a:rPr kumimoji="1" lang="en-US" altLang="zh-CN" dirty="0"/>
              <a:t>are,</a:t>
            </a:r>
            <a:r>
              <a:rPr kumimoji="1" lang="zh-CN" altLang="en-US" dirty="0"/>
              <a:t> </a:t>
            </a:r>
            <a:r>
              <a:rPr kumimoji="1" lang="en-US" altLang="zh-CN" dirty="0"/>
              <a:t>the</a:t>
            </a:r>
            <a:r>
              <a:rPr kumimoji="1" lang="zh-CN" altLang="en-US" dirty="0"/>
              <a:t> </a:t>
            </a:r>
            <a:r>
              <a:rPr kumimoji="1" lang="en-US" altLang="zh-CN" dirty="0"/>
              <a:t>better</a:t>
            </a:r>
            <a:r>
              <a:rPr kumimoji="1" lang="zh-CN" altLang="en-US" dirty="0"/>
              <a:t> </a:t>
            </a:r>
            <a:r>
              <a:rPr kumimoji="1" lang="en-US" altLang="zh-CN" dirty="0"/>
              <a:t>the</a:t>
            </a:r>
            <a:r>
              <a:rPr kumimoji="1" lang="zh-CN" altLang="en-US" dirty="0"/>
              <a:t> </a:t>
            </a:r>
            <a:r>
              <a:rPr kumimoji="1" lang="en-US" altLang="zh-CN" dirty="0"/>
              <a:t>model</a:t>
            </a:r>
            <a:r>
              <a:rPr kumimoji="1" lang="zh-CN" altLang="en-US" dirty="0"/>
              <a:t> </a:t>
            </a:r>
            <a:r>
              <a:rPr kumimoji="1" lang="en-US" altLang="zh-CN" dirty="0"/>
              <a:t>is</a:t>
            </a:r>
            <a:r>
              <a:rPr kumimoji="1" lang="zh-CN" altLang="en-US" dirty="0"/>
              <a:t> </a:t>
            </a:r>
            <a:r>
              <a:rPr kumimoji="1" lang="en-US" altLang="zh-CN" dirty="0"/>
              <a:t>at</a:t>
            </a:r>
            <a:r>
              <a:rPr kumimoji="1" lang="zh-CN" altLang="en-US" dirty="0"/>
              <a:t> </a:t>
            </a:r>
            <a:r>
              <a:rPr kumimoji="1" lang="en-US" altLang="zh-CN" dirty="0"/>
              <a:t>making</a:t>
            </a:r>
            <a:r>
              <a:rPr kumimoji="1" lang="zh-CN" altLang="en-US" dirty="0"/>
              <a:t> </a:t>
            </a:r>
            <a:r>
              <a:rPr kumimoji="1" lang="en-US" altLang="zh-CN" dirty="0"/>
              <a:t>prediction.</a:t>
            </a:r>
            <a:r>
              <a:rPr kumimoji="1" lang="zh-CN" altLang="en-US" dirty="0"/>
              <a:t> </a:t>
            </a:r>
          </a:p>
        </p:txBody>
      </p:sp>
    </p:spTree>
    <p:extLst>
      <p:ext uri="{BB962C8B-B14F-4D97-AF65-F5344CB8AC3E}">
        <p14:creationId xmlns:p14="http://schemas.microsoft.com/office/powerpoint/2010/main" val="33610451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dirty="0">
                <a:solidFill>
                  <a:srgbClr val="000000"/>
                </a:solidFill>
                <a:effectLst/>
                <a:latin typeface="Helvetica Neue" panose="02000503000000020004" pitchFamily="2" charset="0"/>
              </a:rPr>
              <a:t>The blue lines represent the actual recorded temperatures over time. The lines show considerable fluctuations, which is typical for temperature data that can change due to seasonal variations.</a:t>
            </a:r>
          </a:p>
          <a:p>
            <a:r>
              <a:rPr lang="en-US" altLang="zh-CN" dirty="0">
                <a:solidFill>
                  <a:srgbClr val="000000"/>
                </a:solidFill>
                <a:effectLst/>
                <a:latin typeface="Helvetica Neue" panose="02000503000000020004" pitchFamily="2" charset="0"/>
              </a:rPr>
              <a:t>The red lines represent the forecasted temperatures as predicted by the model. The forecasts follow a similar pattern to the actual temperatures, with similar periodic peaks and troughs. </a:t>
            </a:r>
          </a:p>
          <a:p>
            <a:r>
              <a:rPr lang="en-US" altLang="zh-CN" dirty="0">
                <a:solidFill>
                  <a:srgbClr val="0C0C0C"/>
                </a:solidFill>
                <a:effectLst/>
                <a:latin typeface="Helvetica Neue" panose="02000503000000020004" pitchFamily="2" charset="0"/>
              </a:rPr>
              <a:t>By overlapping the actual and forecasted data, the graph aims to show how well the forecasting model's predictions align with reality. In an ideal scenario, the red lines would closely overlay the blue lines, indicating high accuracy of the forecast.</a:t>
            </a:r>
          </a:p>
        </p:txBody>
      </p:sp>
    </p:spTree>
    <p:extLst>
      <p:ext uri="{BB962C8B-B14F-4D97-AF65-F5344CB8AC3E}">
        <p14:creationId xmlns:p14="http://schemas.microsoft.com/office/powerpoint/2010/main" val="29027114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kumimoji="1" lang="en-US" altLang="zh-CN" dirty="0"/>
              <a:t>When</a:t>
            </a:r>
            <a:r>
              <a:rPr kumimoji="1" lang="zh-CN" altLang="en-US" dirty="0"/>
              <a:t> </a:t>
            </a:r>
            <a:r>
              <a:rPr kumimoji="1" lang="en-US" altLang="zh-CN" dirty="0"/>
              <a:t>we</a:t>
            </a:r>
            <a:r>
              <a:rPr kumimoji="1" lang="zh-CN" altLang="en-US" dirty="0"/>
              <a:t> </a:t>
            </a:r>
            <a:r>
              <a:rPr kumimoji="1" lang="en-US" altLang="zh-CN" dirty="0"/>
              <a:t>compare</a:t>
            </a:r>
            <a:r>
              <a:rPr kumimoji="1" lang="zh-CN" altLang="en-US" dirty="0"/>
              <a:t> </a:t>
            </a:r>
            <a:r>
              <a:rPr kumimoji="1" lang="en-US" altLang="zh-CN" dirty="0"/>
              <a:t>the</a:t>
            </a:r>
            <a:r>
              <a:rPr kumimoji="1" lang="zh-CN" altLang="en-US" dirty="0"/>
              <a:t> </a:t>
            </a:r>
            <a:r>
              <a:rPr kumimoji="1" lang="en-US" altLang="zh-CN" dirty="0"/>
              <a:t>two</a:t>
            </a:r>
            <a:r>
              <a:rPr kumimoji="1" lang="zh-CN" altLang="en-US" dirty="0"/>
              <a:t> </a:t>
            </a:r>
            <a:r>
              <a:rPr kumimoji="1" lang="en-US" altLang="zh-CN" dirty="0"/>
              <a:t>graphs</a:t>
            </a:r>
            <a:r>
              <a:rPr kumimoji="1" lang="zh-CN" altLang="en-US" dirty="0"/>
              <a:t> </a:t>
            </a:r>
            <a:r>
              <a:rPr kumimoji="1" lang="en-US" altLang="zh-CN" dirty="0"/>
              <a:t>of</a:t>
            </a:r>
            <a:r>
              <a:rPr kumimoji="1" lang="zh-CN" altLang="en-US" dirty="0"/>
              <a:t> </a:t>
            </a:r>
            <a:r>
              <a:rPr kumimoji="1" lang="en-US" altLang="zh-CN" dirty="0"/>
              <a:t>the</a:t>
            </a:r>
            <a:r>
              <a:rPr kumimoji="1" lang="zh-CN" altLang="en-US" dirty="0"/>
              <a:t> </a:t>
            </a:r>
            <a:r>
              <a:rPr kumimoji="1" lang="en-US" altLang="zh-CN" dirty="0"/>
              <a:t>actual</a:t>
            </a:r>
            <a:r>
              <a:rPr kumimoji="1" lang="zh-CN" altLang="en-US" dirty="0"/>
              <a:t> </a:t>
            </a:r>
            <a:r>
              <a:rPr kumimoji="1" lang="en-US" altLang="zh-CN" dirty="0"/>
              <a:t>temperature</a:t>
            </a:r>
            <a:r>
              <a:rPr kumimoji="1" lang="zh-CN" altLang="en-US" dirty="0"/>
              <a:t> </a:t>
            </a:r>
            <a:r>
              <a:rPr kumimoji="1" lang="en-US" altLang="zh-CN" dirty="0"/>
              <a:t>data</a:t>
            </a:r>
            <a:r>
              <a:rPr kumimoji="1" lang="zh-CN" altLang="en-US" dirty="0"/>
              <a:t> </a:t>
            </a:r>
            <a:r>
              <a:rPr kumimoji="1" lang="en-US" altLang="zh-CN" dirty="0"/>
              <a:t>and</a:t>
            </a:r>
            <a:r>
              <a:rPr kumimoji="1" lang="zh-CN" altLang="en-US" dirty="0"/>
              <a:t> </a:t>
            </a:r>
            <a:r>
              <a:rPr kumimoji="1" lang="en-US" altLang="zh-CN" dirty="0"/>
              <a:t>the</a:t>
            </a:r>
            <a:r>
              <a:rPr kumimoji="1" lang="zh-CN" altLang="en-US" dirty="0"/>
              <a:t> </a:t>
            </a:r>
            <a:r>
              <a:rPr kumimoji="1" lang="en-US" altLang="zh-CN" dirty="0"/>
              <a:t>forecasted</a:t>
            </a:r>
            <a:r>
              <a:rPr kumimoji="1" lang="zh-CN" altLang="en-US" dirty="0"/>
              <a:t> </a:t>
            </a:r>
            <a:r>
              <a:rPr kumimoji="1" lang="en-US" altLang="zh-CN" dirty="0"/>
              <a:t>data,</a:t>
            </a:r>
            <a:r>
              <a:rPr kumimoji="1" lang="zh-CN" altLang="en-US" dirty="0"/>
              <a:t> </a:t>
            </a:r>
            <a:r>
              <a:rPr kumimoji="1" lang="en-US" altLang="zh-CN" dirty="0"/>
              <a:t>we</a:t>
            </a:r>
            <a:r>
              <a:rPr kumimoji="1" lang="zh-CN" altLang="en-US" dirty="0"/>
              <a:t> </a:t>
            </a:r>
            <a:r>
              <a:rPr kumimoji="1" lang="en-US" altLang="zh-CN" dirty="0"/>
              <a:t>could</a:t>
            </a:r>
            <a:r>
              <a:rPr kumimoji="1" lang="zh-CN" altLang="en-US" dirty="0"/>
              <a:t> </a:t>
            </a:r>
            <a:r>
              <a:rPr kumimoji="1" lang="en-US" altLang="zh-CN" dirty="0"/>
              <a:t>see</a:t>
            </a:r>
            <a:r>
              <a:rPr kumimoji="1" lang="zh-CN" altLang="en-US" dirty="0"/>
              <a:t> </a:t>
            </a:r>
            <a:r>
              <a:rPr kumimoji="1" lang="en-US" altLang="zh-CN" dirty="0"/>
              <a:t>that</a:t>
            </a:r>
            <a:r>
              <a:rPr kumimoji="1" lang="zh-CN" altLang="en-US" dirty="0"/>
              <a:t> </a:t>
            </a:r>
            <a:r>
              <a:rPr kumimoji="1" lang="en-US" altLang="zh-CN" dirty="0"/>
              <a:t>there</a:t>
            </a:r>
            <a:r>
              <a:rPr kumimoji="1" lang="zh-CN" altLang="en-US" dirty="0"/>
              <a:t> </a:t>
            </a:r>
            <a:r>
              <a:rPr kumimoji="1" lang="en-US" altLang="zh-CN" dirty="0"/>
              <a:t>are</a:t>
            </a:r>
            <a:r>
              <a:rPr kumimoji="1" lang="zh-CN" altLang="en-US" dirty="0"/>
              <a:t> </a:t>
            </a:r>
            <a:r>
              <a:rPr kumimoji="1" lang="en-US" altLang="zh-CN" dirty="0"/>
              <a:t>minor</a:t>
            </a:r>
            <a:r>
              <a:rPr kumimoji="1" lang="zh-CN" altLang="en-US" dirty="0"/>
              <a:t> </a:t>
            </a:r>
            <a:r>
              <a:rPr kumimoji="1" lang="en-US" altLang="zh-CN" dirty="0"/>
              <a:t>discrepancies.</a:t>
            </a:r>
            <a:r>
              <a:rPr kumimoji="1" lang="zh-CN" altLang="en-US" dirty="0"/>
              <a:t> </a:t>
            </a:r>
            <a:r>
              <a:rPr kumimoji="1" lang="en-US" altLang="zh-CN" dirty="0"/>
              <a:t>There</a:t>
            </a:r>
            <a:r>
              <a:rPr kumimoji="1" lang="zh-CN" altLang="en-US" dirty="0"/>
              <a:t> </a:t>
            </a:r>
            <a:r>
              <a:rPr kumimoji="1" lang="en-US" altLang="zh-CN" dirty="0"/>
              <a:t>are</a:t>
            </a:r>
            <a:r>
              <a:rPr kumimoji="1" lang="zh-CN" altLang="en-US" dirty="0"/>
              <a:t> </a:t>
            </a:r>
            <a:r>
              <a:rPr kumimoji="1" lang="en-US" altLang="zh-CN" dirty="0"/>
              <a:t>several</a:t>
            </a:r>
            <a:r>
              <a:rPr kumimoji="1" lang="zh-CN" altLang="en-US" dirty="0"/>
              <a:t> </a:t>
            </a:r>
            <a:r>
              <a:rPr kumimoji="1" lang="en-US" altLang="zh-CN" dirty="0"/>
              <a:t>reasons</a:t>
            </a:r>
            <a:r>
              <a:rPr kumimoji="1" lang="zh-CN" altLang="en-US" dirty="0"/>
              <a:t> </a:t>
            </a:r>
            <a:r>
              <a:rPr kumimoji="1" lang="en-US" altLang="zh-CN" dirty="0"/>
              <a:t>for</a:t>
            </a:r>
            <a:r>
              <a:rPr kumimoji="1" lang="zh-CN" altLang="en-US" dirty="0"/>
              <a:t> </a:t>
            </a:r>
            <a:r>
              <a:rPr kumimoji="1" lang="en-US" altLang="zh-CN" dirty="0"/>
              <a:t>those</a:t>
            </a:r>
            <a:r>
              <a:rPr kumimoji="1" lang="zh-CN" altLang="en-US" dirty="0"/>
              <a:t> </a:t>
            </a:r>
            <a:r>
              <a:rPr kumimoji="1" lang="en-US" altLang="zh-CN" dirty="0"/>
              <a:t>differences</a:t>
            </a:r>
            <a:r>
              <a:rPr kumimoji="1" lang="zh-CN" altLang="en-US" dirty="0"/>
              <a:t> </a:t>
            </a:r>
            <a:r>
              <a:rPr kumimoji="1" lang="en-US" altLang="zh-CN" dirty="0"/>
              <a:t>in</a:t>
            </a:r>
            <a:r>
              <a:rPr kumimoji="1" lang="zh-CN" altLang="en-US" dirty="0"/>
              <a:t> </a:t>
            </a:r>
            <a:r>
              <a:rPr kumimoji="1" lang="en-US" altLang="zh-CN" dirty="0"/>
              <a:t>temperatures</a:t>
            </a:r>
          </a:p>
          <a:p>
            <a:r>
              <a:rPr kumimoji="1" lang="en-US" altLang="zh-CN" dirty="0"/>
              <a:t>First,</a:t>
            </a:r>
            <a:r>
              <a:rPr kumimoji="1" lang="zh-CN" altLang="en-US" dirty="0"/>
              <a:t> </a:t>
            </a:r>
            <a:r>
              <a:rPr kumimoji="1" lang="en-US" altLang="zh-CN" dirty="0"/>
              <a:t>it’s</a:t>
            </a:r>
            <a:r>
              <a:rPr kumimoji="1" lang="zh-CN" altLang="en-US" dirty="0"/>
              <a:t> </a:t>
            </a:r>
            <a:r>
              <a:rPr kumimoji="1" lang="en-US" altLang="zh-CN" dirty="0"/>
              <a:t>the</a:t>
            </a:r>
            <a:r>
              <a:rPr kumimoji="1" lang="zh-CN" altLang="en-US" dirty="0"/>
              <a:t> </a:t>
            </a:r>
            <a:r>
              <a:rPr kumimoji="1" lang="en-US" altLang="zh-CN" dirty="0"/>
              <a:t>model</a:t>
            </a:r>
            <a:r>
              <a:rPr kumimoji="1" lang="zh-CN" altLang="en-US" dirty="0"/>
              <a:t> </a:t>
            </a:r>
            <a:r>
              <a:rPr kumimoji="1" lang="en-US" altLang="zh-CN" dirty="0"/>
              <a:t>accuracy.</a:t>
            </a:r>
            <a:r>
              <a:rPr kumimoji="1" lang="zh-CN" altLang="en-US" dirty="0"/>
              <a:t> </a:t>
            </a:r>
            <a:r>
              <a:rPr kumimoji="1" lang="en-US" altLang="zh-CN" dirty="0"/>
              <a:t>Because</a:t>
            </a:r>
            <a:r>
              <a:rPr kumimoji="1" lang="zh-CN" altLang="en-US" dirty="0"/>
              <a:t> </a:t>
            </a:r>
            <a:r>
              <a:rPr kumimoji="1" lang="en-US" altLang="zh-CN" dirty="0"/>
              <a:t>the</a:t>
            </a:r>
            <a:r>
              <a:rPr kumimoji="1" lang="zh-CN" altLang="en-US" dirty="0"/>
              <a:t> </a:t>
            </a:r>
            <a:r>
              <a:rPr kumimoji="1" lang="en-US" altLang="zh-CN" dirty="0"/>
              <a:t>ARIMA</a:t>
            </a:r>
            <a:r>
              <a:rPr kumimoji="1" lang="zh-CN" altLang="en-US" dirty="0"/>
              <a:t> </a:t>
            </a:r>
            <a:r>
              <a:rPr kumimoji="1" lang="en-US" altLang="zh-CN" dirty="0"/>
              <a:t>models</a:t>
            </a:r>
            <a:r>
              <a:rPr kumimoji="1" lang="zh-CN" altLang="en-US" dirty="0"/>
              <a:t> </a:t>
            </a:r>
            <a:r>
              <a:rPr kumimoji="1" lang="en-US" altLang="zh-CN" dirty="0"/>
              <a:t>are</a:t>
            </a:r>
            <a:r>
              <a:rPr kumimoji="1" lang="zh-CN" altLang="en-US" dirty="0"/>
              <a:t> </a:t>
            </a:r>
            <a:r>
              <a:rPr kumimoji="1" lang="en-US" altLang="zh-CN" dirty="0"/>
              <a:t>linear</a:t>
            </a:r>
            <a:r>
              <a:rPr kumimoji="1" lang="zh-CN" altLang="en-US" dirty="0"/>
              <a:t> </a:t>
            </a:r>
            <a:r>
              <a:rPr kumimoji="1" lang="en-US" altLang="zh-CN" dirty="0"/>
              <a:t>and</a:t>
            </a:r>
            <a:r>
              <a:rPr kumimoji="1" lang="zh-CN" altLang="en-US" dirty="0"/>
              <a:t> </a:t>
            </a:r>
            <a:r>
              <a:rPr kumimoji="1" lang="en-US" altLang="zh-CN" dirty="0"/>
              <a:t>may</a:t>
            </a:r>
            <a:r>
              <a:rPr kumimoji="1" lang="zh-CN" altLang="en-US" dirty="0"/>
              <a:t> </a:t>
            </a:r>
            <a:r>
              <a:rPr kumimoji="1" lang="en-US" altLang="zh-CN" dirty="0"/>
              <a:t>have</a:t>
            </a:r>
            <a:r>
              <a:rPr kumimoji="1" lang="zh-CN" altLang="en-US" dirty="0"/>
              <a:t> </a:t>
            </a:r>
            <a:r>
              <a:rPr kumimoji="1" lang="en-US" altLang="zh-CN" dirty="0"/>
              <a:t>difficulty</a:t>
            </a:r>
            <a:r>
              <a:rPr kumimoji="1" lang="zh-CN" altLang="en-US" dirty="0"/>
              <a:t> </a:t>
            </a:r>
            <a:r>
              <a:rPr kumimoji="1" lang="en-US" altLang="zh-CN" dirty="0"/>
              <a:t>capture</a:t>
            </a:r>
            <a:r>
              <a:rPr kumimoji="1" lang="zh-CN" altLang="en-US" dirty="0"/>
              <a:t> </a:t>
            </a:r>
            <a:r>
              <a:rPr kumimoji="1" lang="en-US" altLang="zh-CN" dirty="0"/>
              <a:t>the</a:t>
            </a:r>
            <a:r>
              <a:rPr kumimoji="1" lang="zh-CN" altLang="en-US" dirty="0"/>
              <a:t> </a:t>
            </a:r>
            <a:r>
              <a:rPr kumimoji="1" lang="en-US" altLang="zh-CN" dirty="0"/>
              <a:t>non-linear</a:t>
            </a:r>
            <a:r>
              <a:rPr kumimoji="1" lang="zh-CN" altLang="en-US" dirty="0"/>
              <a:t> </a:t>
            </a:r>
            <a:r>
              <a:rPr kumimoji="1" lang="en-US" altLang="zh-CN" dirty="0"/>
              <a:t>patterns</a:t>
            </a:r>
            <a:r>
              <a:rPr kumimoji="1" lang="zh-CN" altLang="en-US" dirty="0"/>
              <a:t> </a:t>
            </a:r>
            <a:r>
              <a:rPr kumimoji="1" lang="en-US" altLang="zh-CN" dirty="0"/>
              <a:t>and</a:t>
            </a:r>
            <a:r>
              <a:rPr kumimoji="1" lang="zh-CN" altLang="en-US" dirty="0"/>
              <a:t> </a:t>
            </a:r>
            <a:r>
              <a:rPr kumimoji="1" lang="en-US" altLang="zh-CN" dirty="0"/>
              <a:t>most</a:t>
            </a:r>
            <a:r>
              <a:rPr kumimoji="1" lang="zh-CN" altLang="en-US" dirty="0"/>
              <a:t> </a:t>
            </a:r>
            <a:r>
              <a:rPr kumimoji="1" lang="en-US" altLang="zh-CN" dirty="0"/>
              <a:t>climate</a:t>
            </a:r>
            <a:r>
              <a:rPr kumimoji="1" lang="zh-CN" altLang="en-US" dirty="0"/>
              <a:t> </a:t>
            </a:r>
            <a:r>
              <a:rPr kumimoji="1" lang="en-US" altLang="zh-CN" dirty="0"/>
              <a:t>data</a:t>
            </a:r>
            <a:r>
              <a:rPr kumimoji="1" lang="zh-CN" altLang="en-US" dirty="0"/>
              <a:t> </a:t>
            </a:r>
            <a:r>
              <a:rPr kumimoji="1" lang="en-US" altLang="zh-CN" dirty="0"/>
              <a:t>are</a:t>
            </a:r>
            <a:r>
              <a:rPr kumimoji="1" lang="zh-CN" altLang="en-US" dirty="0"/>
              <a:t> </a:t>
            </a:r>
            <a:r>
              <a:rPr kumimoji="1" lang="en-US" altLang="zh-CN" dirty="0"/>
              <a:t>non-linear</a:t>
            </a:r>
            <a:r>
              <a:rPr kumimoji="1" lang="zh-CN" altLang="en-US" dirty="0"/>
              <a:t> </a:t>
            </a:r>
            <a:r>
              <a:rPr kumimoji="1" lang="en-US" altLang="zh-CN" dirty="0"/>
              <a:t>patterns.</a:t>
            </a:r>
            <a:r>
              <a:rPr kumimoji="1" lang="zh-CN" altLang="en-US" dirty="0"/>
              <a:t> </a:t>
            </a:r>
            <a:endParaRPr kumimoji="1" lang="en-US" altLang="zh-CN" dirty="0"/>
          </a:p>
          <a:p>
            <a:r>
              <a:rPr kumimoji="1" lang="en-US" altLang="zh-CN" dirty="0"/>
              <a:t>Secondly,</a:t>
            </a:r>
            <a:r>
              <a:rPr kumimoji="1" lang="zh-CN" altLang="en-US" dirty="0"/>
              <a:t> </a:t>
            </a:r>
            <a:r>
              <a:rPr kumimoji="1" lang="en-US" altLang="zh-CN" dirty="0"/>
              <a:t>it</a:t>
            </a:r>
            <a:r>
              <a:rPr kumimoji="1" lang="zh-CN" altLang="en-US" dirty="0"/>
              <a:t> </a:t>
            </a:r>
            <a:r>
              <a:rPr kumimoji="1" lang="en-US" altLang="zh-CN" dirty="0"/>
              <a:t>could</a:t>
            </a:r>
            <a:r>
              <a:rPr kumimoji="1" lang="zh-CN" altLang="en-US" dirty="0"/>
              <a:t> </a:t>
            </a:r>
            <a:r>
              <a:rPr kumimoji="1" lang="en-US" altLang="zh-CN" dirty="0"/>
              <a:t>be</a:t>
            </a:r>
            <a:r>
              <a:rPr kumimoji="1" lang="zh-CN" altLang="en-US" dirty="0"/>
              <a:t> </a:t>
            </a:r>
            <a:r>
              <a:rPr kumimoji="1" lang="en-US" altLang="zh-CN" dirty="0"/>
              <a:t>due</a:t>
            </a:r>
            <a:r>
              <a:rPr kumimoji="1" lang="zh-CN" altLang="en-US" dirty="0"/>
              <a:t> </a:t>
            </a:r>
            <a:r>
              <a:rPr kumimoji="1" lang="en-US" altLang="zh-CN" dirty="0"/>
              <a:t>to</a:t>
            </a:r>
            <a:r>
              <a:rPr kumimoji="1" lang="zh-CN" altLang="en-US" dirty="0"/>
              <a:t> </a:t>
            </a:r>
            <a:r>
              <a:rPr kumimoji="1" lang="en-US" altLang="zh-CN" dirty="0"/>
              <a:t>external</a:t>
            </a:r>
            <a:r>
              <a:rPr kumimoji="1" lang="zh-CN" altLang="en-US" dirty="0"/>
              <a:t> </a:t>
            </a:r>
            <a:r>
              <a:rPr kumimoji="1" lang="en-US" altLang="zh-CN" dirty="0"/>
              <a:t>factors.</a:t>
            </a:r>
            <a:r>
              <a:rPr kumimoji="1" lang="zh-CN" altLang="en-US" dirty="0"/>
              <a:t> </a:t>
            </a:r>
            <a:r>
              <a:rPr kumimoji="1" lang="en-US" altLang="zh-CN" dirty="0"/>
              <a:t>Some</a:t>
            </a:r>
            <a:r>
              <a:rPr kumimoji="1" lang="zh-CN" altLang="en-US" dirty="0"/>
              <a:t> </a:t>
            </a:r>
            <a:r>
              <a:rPr kumimoji="1" lang="en-US" altLang="zh-CN" dirty="0"/>
              <a:t>sudden</a:t>
            </a:r>
            <a:r>
              <a:rPr kumimoji="1" lang="zh-CN" altLang="en-US" dirty="0"/>
              <a:t> </a:t>
            </a:r>
            <a:r>
              <a:rPr kumimoji="1" lang="en-US" altLang="zh-CN" dirty="0"/>
              <a:t>climatic</a:t>
            </a:r>
            <a:r>
              <a:rPr kumimoji="1" lang="zh-CN" altLang="en-US" dirty="0"/>
              <a:t> </a:t>
            </a:r>
            <a:r>
              <a:rPr kumimoji="1" lang="en-US" altLang="zh-CN" dirty="0"/>
              <a:t>events</a:t>
            </a:r>
            <a:r>
              <a:rPr kumimoji="1" lang="zh-CN" altLang="en-US" dirty="0"/>
              <a:t> </a:t>
            </a:r>
            <a:r>
              <a:rPr kumimoji="1" lang="en-US" altLang="zh-CN" dirty="0"/>
              <a:t>or</a:t>
            </a:r>
            <a:r>
              <a:rPr kumimoji="1" lang="zh-CN" altLang="en-US" dirty="0"/>
              <a:t> </a:t>
            </a:r>
            <a:r>
              <a:rPr kumimoji="1" lang="en-US" altLang="zh-CN" dirty="0"/>
              <a:t>policy</a:t>
            </a:r>
            <a:r>
              <a:rPr kumimoji="1" lang="zh-CN" altLang="en-US" dirty="0"/>
              <a:t> </a:t>
            </a:r>
            <a:r>
              <a:rPr kumimoji="1" lang="en-US" altLang="zh-CN" dirty="0"/>
              <a:t>changes</a:t>
            </a:r>
            <a:r>
              <a:rPr kumimoji="1" lang="zh-CN" altLang="en-US" dirty="0"/>
              <a:t> </a:t>
            </a:r>
            <a:r>
              <a:rPr kumimoji="1" lang="en-US" altLang="zh-CN" dirty="0"/>
              <a:t>such</a:t>
            </a:r>
            <a:r>
              <a:rPr kumimoji="1" lang="zh-CN" altLang="en-US" dirty="0"/>
              <a:t> </a:t>
            </a:r>
            <a:r>
              <a:rPr kumimoji="1" lang="en-US" altLang="zh-CN" dirty="0"/>
              <a:t>as</a:t>
            </a:r>
            <a:r>
              <a:rPr kumimoji="1" lang="zh-CN" altLang="en-US" dirty="0"/>
              <a:t> </a:t>
            </a:r>
            <a:r>
              <a:rPr kumimoji="1" lang="en-US" altLang="zh-CN" dirty="0"/>
              <a:t>the</a:t>
            </a:r>
            <a:r>
              <a:rPr kumimoji="1" lang="zh-CN" altLang="en-US" dirty="0"/>
              <a:t> </a:t>
            </a:r>
            <a:r>
              <a:rPr kumimoji="1" lang="en-US" altLang="zh-CN" dirty="0"/>
              <a:t>shift</a:t>
            </a:r>
            <a:r>
              <a:rPr kumimoji="1" lang="zh-CN" altLang="en-US" dirty="0"/>
              <a:t> </a:t>
            </a:r>
            <a:r>
              <a:rPr kumimoji="1" lang="en-US" altLang="zh-CN" dirty="0"/>
              <a:t>to</a:t>
            </a:r>
            <a:r>
              <a:rPr kumimoji="1" lang="zh-CN" altLang="en-US" dirty="0"/>
              <a:t> </a:t>
            </a:r>
            <a:r>
              <a:rPr kumimoji="1" lang="en-US" altLang="zh-CN" dirty="0"/>
              <a:t>renewable</a:t>
            </a:r>
            <a:r>
              <a:rPr kumimoji="1" lang="zh-CN" altLang="en-US" dirty="0"/>
              <a:t> </a:t>
            </a:r>
            <a:r>
              <a:rPr kumimoji="1" lang="en-US" altLang="zh-CN" dirty="0"/>
              <a:t>energy</a:t>
            </a:r>
            <a:r>
              <a:rPr kumimoji="1" lang="zh-CN" altLang="en-US" dirty="0"/>
              <a:t> </a:t>
            </a:r>
            <a:r>
              <a:rPr kumimoji="1" lang="en-US" altLang="zh-CN" dirty="0"/>
              <a:t>nowadays</a:t>
            </a:r>
            <a:r>
              <a:rPr kumimoji="1" lang="zh-CN" altLang="en-US" dirty="0"/>
              <a:t> </a:t>
            </a:r>
            <a:r>
              <a:rPr kumimoji="1" lang="en-US" altLang="zh-CN" dirty="0"/>
              <a:t>could</a:t>
            </a:r>
            <a:r>
              <a:rPr kumimoji="1" lang="zh-CN" altLang="en-US" dirty="0"/>
              <a:t> </a:t>
            </a:r>
            <a:r>
              <a:rPr kumimoji="1" lang="en-US" altLang="zh-CN" dirty="0"/>
              <a:t>lead</a:t>
            </a:r>
            <a:r>
              <a:rPr kumimoji="1" lang="zh-CN" altLang="en-US" dirty="0"/>
              <a:t> </a:t>
            </a:r>
            <a:r>
              <a:rPr kumimoji="1" lang="en-US" altLang="zh-CN" dirty="0"/>
              <a:t>to</a:t>
            </a:r>
            <a:r>
              <a:rPr kumimoji="1" lang="zh-CN" altLang="en-US" dirty="0"/>
              <a:t> </a:t>
            </a:r>
            <a:r>
              <a:rPr kumimoji="1" lang="en-US" altLang="zh-CN" dirty="0"/>
              <a:t>abrupt</a:t>
            </a:r>
            <a:r>
              <a:rPr kumimoji="1" lang="zh-CN" altLang="en-US" dirty="0"/>
              <a:t> </a:t>
            </a:r>
            <a:r>
              <a:rPr kumimoji="1" lang="en-US" altLang="zh-CN" dirty="0"/>
              <a:t>changes</a:t>
            </a:r>
            <a:r>
              <a:rPr kumimoji="1" lang="zh-CN" altLang="en-US" dirty="0"/>
              <a:t> </a:t>
            </a:r>
            <a:r>
              <a:rPr kumimoji="1" lang="en-US" altLang="zh-CN" dirty="0"/>
              <a:t>in</a:t>
            </a:r>
            <a:r>
              <a:rPr kumimoji="1" lang="zh-CN" altLang="en-US" dirty="0"/>
              <a:t> </a:t>
            </a:r>
            <a:r>
              <a:rPr kumimoji="1" lang="en-US" altLang="zh-CN" dirty="0"/>
              <a:t>temperature</a:t>
            </a:r>
            <a:r>
              <a:rPr kumimoji="1" lang="zh-CN" altLang="en-US" dirty="0"/>
              <a:t> </a:t>
            </a:r>
            <a:r>
              <a:rPr kumimoji="1" lang="en-US" altLang="zh-CN" dirty="0"/>
              <a:t>trends</a:t>
            </a:r>
            <a:r>
              <a:rPr kumimoji="1" lang="zh-CN" altLang="en-US" dirty="0"/>
              <a:t> </a:t>
            </a:r>
            <a:r>
              <a:rPr kumimoji="1" lang="en-US" altLang="zh-CN" dirty="0"/>
              <a:t>and</a:t>
            </a:r>
            <a:r>
              <a:rPr kumimoji="1" lang="zh-CN" altLang="en-US" dirty="0"/>
              <a:t> </a:t>
            </a:r>
            <a:r>
              <a:rPr kumimoji="1" lang="en-US" altLang="zh-CN" dirty="0"/>
              <a:t>the</a:t>
            </a:r>
            <a:r>
              <a:rPr kumimoji="1" lang="zh-CN" altLang="en-US" dirty="0"/>
              <a:t> </a:t>
            </a:r>
            <a:r>
              <a:rPr kumimoji="1" lang="en-US" altLang="zh-CN" dirty="0"/>
              <a:t>historical</a:t>
            </a:r>
            <a:r>
              <a:rPr kumimoji="1" lang="zh-CN" altLang="en-US" dirty="0"/>
              <a:t> </a:t>
            </a:r>
            <a:r>
              <a:rPr kumimoji="1" lang="en-US" altLang="zh-CN" dirty="0"/>
              <a:t>model</a:t>
            </a:r>
            <a:r>
              <a:rPr kumimoji="1" lang="zh-CN" altLang="en-US" dirty="0"/>
              <a:t> </a:t>
            </a:r>
            <a:r>
              <a:rPr kumimoji="1" lang="en-US" altLang="zh-CN" dirty="0"/>
              <a:t>cannot</a:t>
            </a:r>
            <a:r>
              <a:rPr kumimoji="1" lang="zh-CN" altLang="en-US" dirty="0"/>
              <a:t> </a:t>
            </a:r>
            <a:r>
              <a:rPr kumimoji="1" lang="en-US" altLang="zh-CN" dirty="0"/>
              <a:t>anticipate</a:t>
            </a:r>
            <a:r>
              <a:rPr kumimoji="1" lang="zh-CN" altLang="en-US" dirty="0"/>
              <a:t> </a:t>
            </a:r>
            <a:r>
              <a:rPr kumimoji="1" lang="en-US" altLang="zh-CN" dirty="0"/>
              <a:t>this</a:t>
            </a:r>
            <a:r>
              <a:rPr kumimoji="1" lang="zh-CN" altLang="en-US" dirty="0"/>
              <a:t> </a:t>
            </a:r>
            <a:r>
              <a:rPr kumimoji="1" lang="en-US" altLang="zh-CN" dirty="0"/>
              <a:t>change.</a:t>
            </a:r>
          </a:p>
          <a:p>
            <a:r>
              <a:rPr kumimoji="1" lang="en-US" altLang="zh-CN" dirty="0"/>
              <a:t>Thirdly,</a:t>
            </a:r>
            <a:r>
              <a:rPr kumimoji="1" lang="zh-CN" altLang="en-US" dirty="0"/>
              <a:t> </a:t>
            </a:r>
            <a:r>
              <a:rPr kumimoji="1" lang="en-US" altLang="zh-CN" dirty="0"/>
              <a:t>it</a:t>
            </a:r>
            <a:r>
              <a:rPr kumimoji="1" lang="zh-CN" altLang="en-US" dirty="0"/>
              <a:t> </a:t>
            </a:r>
            <a:r>
              <a:rPr kumimoji="1" lang="en-US" altLang="zh-CN" dirty="0"/>
              <a:t>could</a:t>
            </a:r>
            <a:r>
              <a:rPr kumimoji="1" lang="zh-CN" altLang="en-US" dirty="0"/>
              <a:t> </a:t>
            </a:r>
            <a:r>
              <a:rPr kumimoji="1" lang="en-US" altLang="zh-CN" dirty="0"/>
              <a:t>be</a:t>
            </a:r>
            <a:r>
              <a:rPr kumimoji="1" lang="zh-CN" altLang="en-US" dirty="0"/>
              <a:t> </a:t>
            </a:r>
            <a:r>
              <a:rPr kumimoji="1" lang="en-US" altLang="zh-CN" dirty="0"/>
              <a:t>due</a:t>
            </a:r>
            <a:r>
              <a:rPr kumimoji="1" lang="zh-CN" altLang="en-US" dirty="0"/>
              <a:t> </a:t>
            </a:r>
            <a:r>
              <a:rPr kumimoji="1" lang="en-US" altLang="zh-CN" dirty="0"/>
              <a:t>to</a:t>
            </a:r>
            <a:r>
              <a:rPr kumimoji="1" lang="zh-CN" altLang="en-US" dirty="0"/>
              <a:t> </a:t>
            </a:r>
            <a:r>
              <a:rPr kumimoji="1" lang="en-US" altLang="zh-CN" dirty="0"/>
              <a:t>forecast</a:t>
            </a:r>
            <a:r>
              <a:rPr kumimoji="1" lang="zh-CN" altLang="en-US" dirty="0"/>
              <a:t> </a:t>
            </a:r>
            <a:r>
              <a:rPr kumimoji="1" lang="en-US" altLang="zh-CN" dirty="0"/>
              <a:t>horizon</a:t>
            </a:r>
            <a:r>
              <a:rPr kumimoji="1" lang="zh-CN" altLang="en-US" dirty="0"/>
              <a:t> </a:t>
            </a:r>
            <a:r>
              <a:rPr kumimoji="1" lang="en-US" altLang="zh-CN" dirty="0"/>
              <a:t>as</a:t>
            </a:r>
            <a:r>
              <a:rPr kumimoji="1" lang="zh-CN" altLang="en-US" dirty="0"/>
              <a:t> </a:t>
            </a:r>
            <a:r>
              <a:rPr kumimoji="1" lang="en-US" altLang="zh-CN" dirty="0"/>
              <a:t>the</a:t>
            </a:r>
            <a:r>
              <a:rPr kumimoji="1" lang="zh-CN" altLang="en-US" dirty="0"/>
              <a:t> </a:t>
            </a:r>
            <a:r>
              <a:rPr kumimoji="1" lang="en-US" altLang="zh-CN" dirty="0"/>
              <a:t>ARIMA</a:t>
            </a:r>
            <a:r>
              <a:rPr kumimoji="1" lang="zh-CN" altLang="en-US" dirty="0"/>
              <a:t> </a:t>
            </a:r>
            <a:r>
              <a:rPr kumimoji="1" lang="en-US" altLang="zh-CN" dirty="0"/>
              <a:t>models</a:t>
            </a:r>
            <a:r>
              <a:rPr kumimoji="1" lang="zh-CN" altLang="en-US" dirty="0"/>
              <a:t> </a:t>
            </a:r>
            <a:r>
              <a:rPr kumimoji="1" lang="en-US" altLang="zh-CN" dirty="0"/>
              <a:t>are</a:t>
            </a:r>
            <a:r>
              <a:rPr kumimoji="1" lang="zh-CN" altLang="en-US" dirty="0"/>
              <a:t> </a:t>
            </a:r>
            <a:r>
              <a:rPr kumimoji="1" lang="en-US" altLang="zh-CN" dirty="0"/>
              <a:t>more</a:t>
            </a:r>
            <a:r>
              <a:rPr kumimoji="1" lang="zh-CN" altLang="en-US" dirty="0"/>
              <a:t> </a:t>
            </a:r>
            <a:r>
              <a:rPr kumimoji="1" lang="en-US" altLang="zh-CN" dirty="0"/>
              <a:t>accurate</a:t>
            </a:r>
            <a:r>
              <a:rPr kumimoji="1" lang="zh-CN" altLang="en-US" dirty="0"/>
              <a:t> </a:t>
            </a:r>
            <a:r>
              <a:rPr kumimoji="1" lang="en-US" altLang="zh-CN" dirty="0"/>
              <a:t>for</a:t>
            </a:r>
            <a:r>
              <a:rPr kumimoji="1" lang="zh-CN" altLang="en-US" dirty="0"/>
              <a:t> </a:t>
            </a:r>
            <a:r>
              <a:rPr kumimoji="1" lang="en-US" altLang="zh-CN" dirty="0"/>
              <a:t>short-term</a:t>
            </a:r>
            <a:r>
              <a:rPr kumimoji="1" lang="zh-CN" altLang="en-US" dirty="0"/>
              <a:t> </a:t>
            </a:r>
            <a:r>
              <a:rPr kumimoji="1" lang="en-US" altLang="zh-CN" dirty="0"/>
              <a:t>forecasts.</a:t>
            </a:r>
            <a:r>
              <a:rPr kumimoji="1" lang="zh-CN" altLang="en-US" dirty="0"/>
              <a:t> </a:t>
            </a:r>
            <a:r>
              <a:rPr kumimoji="1" lang="en-US" altLang="zh-CN" dirty="0"/>
              <a:t>As</a:t>
            </a:r>
            <a:r>
              <a:rPr kumimoji="1" lang="zh-CN" altLang="en-US" dirty="0"/>
              <a:t> </a:t>
            </a:r>
            <a:r>
              <a:rPr kumimoji="1" lang="en-US" altLang="zh-CN" dirty="0"/>
              <a:t>the</a:t>
            </a:r>
            <a:r>
              <a:rPr kumimoji="1" lang="zh-CN" altLang="en-US" dirty="0"/>
              <a:t> </a:t>
            </a:r>
            <a:r>
              <a:rPr kumimoji="1" lang="en-US" altLang="zh-CN" dirty="0"/>
              <a:t>forecasting</a:t>
            </a:r>
            <a:r>
              <a:rPr kumimoji="1" lang="zh-CN" altLang="en-US" dirty="0"/>
              <a:t> </a:t>
            </a:r>
            <a:r>
              <a:rPr kumimoji="1" lang="en-US" altLang="zh-CN" dirty="0"/>
              <a:t>horizon</a:t>
            </a:r>
            <a:r>
              <a:rPr kumimoji="1" lang="zh-CN" altLang="en-US" dirty="0"/>
              <a:t> </a:t>
            </a:r>
            <a:r>
              <a:rPr kumimoji="1" lang="en-US" altLang="zh-CN" dirty="0"/>
              <a:t>extends,</a:t>
            </a:r>
            <a:r>
              <a:rPr kumimoji="1" lang="zh-CN" altLang="en-US" dirty="0"/>
              <a:t> </a:t>
            </a:r>
            <a:r>
              <a:rPr kumimoji="1" lang="en-US" altLang="zh-CN" dirty="0"/>
              <a:t>the</a:t>
            </a:r>
            <a:r>
              <a:rPr kumimoji="1" lang="zh-CN" altLang="en-US" dirty="0"/>
              <a:t> </a:t>
            </a:r>
            <a:r>
              <a:rPr kumimoji="1" lang="en-US" altLang="zh-CN" dirty="0"/>
              <a:t>cumulative</a:t>
            </a:r>
            <a:r>
              <a:rPr kumimoji="1" lang="zh-CN" altLang="en-US" dirty="0"/>
              <a:t> </a:t>
            </a:r>
            <a:r>
              <a:rPr kumimoji="1" lang="en-US" altLang="zh-CN" dirty="0"/>
              <a:t>error</a:t>
            </a:r>
            <a:r>
              <a:rPr kumimoji="1" lang="zh-CN" altLang="en-US" dirty="0"/>
              <a:t> </a:t>
            </a:r>
            <a:r>
              <a:rPr kumimoji="1" lang="en-US" altLang="zh-CN" dirty="0"/>
              <a:t>can</a:t>
            </a:r>
            <a:r>
              <a:rPr kumimoji="1" lang="zh-CN" altLang="en-US" dirty="0"/>
              <a:t> </a:t>
            </a:r>
            <a:r>
              <a:rPr kumimoji="1" lang="en-US" altLang="zh-CN" dirty="0"/>
              <a:t>increase,</a:t>
            </a:r>
            <a:r>
              <a:rPr kumimoji="1" lang="zh-CN" altLang="en-US" dirty="0"/>
              <a:t> </a:t>
            </a:r>
            <a:r>
              <a:rPr kumimoji="1" lang="en-US" altLang="zh-CN" dirty="0"/>
              <a:t>leading</a:t>
            </a:r>
            <a:r>
              <a:rPr kumimoji="1" lang="zh-CN" altLang="en-US" dirty="0"/>
              <a:t> </a:t>
            </a:r>
            <a:r>
              <a:rPr kumimoji="1" lang="en-US" altLang="zh-CN" dirty="0"/>
              <a:t>to</a:t>
            </a:r>
            <a:r>
              <a:rPr kumimoji="1" lang="zh-CN" altLang="en-US" dirty="0"/>
              <a:t> </a:t>
            </a:r>
            <a:r>
              <a:rPr kumimoji="1" lang="en-US" altLang="zh-CN" dirty="0"/>
              <a:t>a</a:t>
            </a:r>
            <a:r>
              <a:rPr kumimoji="1" lang="zh-CN" altLang="en-US" dirty="0"/>
              <a:t> </a:t>
            </a:r>
            <a:r>
              <a:rPr kumimoji="1" lang="en-US" altLang="zh-CN" dirty="0"/>
              <a:t>divergence</a:t>
            </a:r>
            <a:r>
              <a:rPr kumimoji="1" lang="zh-CN" altLang="en-US" dirty="0"/>
              <a:t> </a:t>
            </a:r>
            <a:r>
              <a:rPr kumimoji="1" lang="en-US" altLang="zh-CN" dirty="0"/>
              <a:t>from</a:t>
            </a:r>
            <a:r>
              <a:rPr kumimoji="1" lang="zh-CN" altLang="en-US" dirty="0"/>
              <a:t> </a:t>
            </a:r>
            <a:r>
              <a:rPr kumimoji="1" lang="en-US" altLang="zh-CN" dirty="0"/>
              <a:t>actual</a:t>
            </a:r>
            <a:r>
              <a:rPr kumimoji="1" lang="zh-CN" altLang="en-US" dirty="0"/>
              <a:t> </a:t>
            </a:r>
            <a:r>
              <a:rPr kumimoji="1" lang="en-US" altLang="zh-CN" dirty="0"/>
              <a:t>values.</a:t>
            </a:r>
            <a:r>
              <a:rPr kumimoji="1" lang="zh-CN" altLang="en-US" dirty="0"/>
              <a:t> </a:t>
            </a:r>
          </a:p>
        </p:txBody>
      </p:sp>
    </p:spTree>
    <p:extLst>
      <p:ext uri="{BB962C8B-B14F-4D97-AF65-F5344CB8AC3E}">
        <p14:creationId xmlns:p14="http://schemas.microsoft.com/office/powerpoint/2010/main" val="3494805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8"/>
        <p:cNvGrpSpPr/>
        <p:nvPr/>
      </p:nvGrpSpPr>
      <p:grpSpPr>
        <a:xfrm>
          <a:off x="0" y="0"/>
          <a:ext cx="0" cy="0"/>
          <a:chOff x="0" y="0"/>
          <a:chExt cx="0" cy="0"/>
        </a:xfrm>
      </p:grpSpPr>
      <p:sp>
        <p:nvSpPr>
          <p:cNvPr id="1419" name="Google Shape;141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0" name="Google Shape;142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1"/>
        <p:cNvGrpSpPr/>
        <p:nvPr/>
      </p:nvGrpSpPr>
      <p:grpSpPr>
        <a:xfrm>
          <a:off x="0" y="0"/>
          <a:ext cx="0" cy="0"/>
          <a:chOff x="0" y="0"/>
          <a:chExt cx="0" cy="0"/>
        </a:xfrm>
      </p:grpSpPr>
      <p:sp>
        <p:nvSpPr>
          <p:cNvPr id="1432" name="Google Shape;143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3" name="Google Shape;143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6"/>
        <p:cNvGrpSpPr/>
        <p:nvPr/>
      </p:nvGrpSpPr>
      <p:grpSpPr>
        <a:xfrm>
          <a:off x="0" y="0"/>
          <a:ext cx="0" cy="0"/>
          <a:chOff x="0" y="0"/>
          <a:chExt cx="0" cy="0"/>
        </a:xfrm>
      </p:grpSpPr>
      <p:sp>
        <p:nvSpPr>
          <p:cNvPr id="1927" name="Google Shape;19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8" name="Google Shape;19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2"/>
        <p:cNvGrpSpPr/>
        <p:nvPr/>
      </p:nvGrpSpPr>
      <p:grpSpPr>
        <a:xfrm>
          <a:off x="0" y="0"/>
          <a:ext cx="0" cy="0"/>
          <a:chOff x="0" y="0"/>
          <a:chExt cx="0" cy="0"/>
        </a:xfrm>
      </p:grpSpPr>
      <p:sp>
        <p:nvSpPr>
          <p:cNvPr id="1933" name="Google Shape;193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4" name="Google Shape;193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0"/>
        <p:cNvGrpSpPr/>
        <p:nvPr/>
      </p:nvGrpSpPr>
      <p:grpSpPr>
        <a:xfrm>
          <a:off x="0" y="0"/>
          <a:ext cx="0" cy="0"/>
          <a:chOff x="0" y="0"/>
          <a:chExt cx="0" cy="0"/>
        </a:xfrm>
      </p:grpSpPr>
      <p:sp>
        <p:nvSpPr>
          <p:cNvPr id="1941" name="Google Shape;1941;g232fc43dd49_1_2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2" name="Google Shape;1942;g232fc43dd49_1_2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2"/>
        <p:cNvGrpSpPr/>
        <p:nvPr/>
      </p:nvGrpSpPr>
      <p:grpSpPr>
        <a:xfrm>
          <a:off x="0" y="0"/>
          <a:ext cx="0" cy="0"/>
          <a:chOff x="0" y="0"/>
          <a:chExt cx="0" cy="0"/>
        </a:xfrm>
      </p:grpSpPr>
      <p:sp>
        <p:nvSpPr>
          <p:cNvPr id="1953" name="Google Shape;1953;g1e1944da61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4" name="Google Shape;1954;g1e1944da61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57"/>
        <p:cNvGrpSpPr/>
        <p:nvPr/>
      </p:nvGrpSpPr>
      <p:grpSpPr>
        <a:xfrm>
          <a:off x="0" y="0"/>
          <a:ext cx="0" cy="0"/>
          <a:chOff x="0" y="0"/>
          <a:chExt cx="0" cy="0"/>
        </a:xfrm>
      </p:grpSpPr>
      <p:sp>
        <p:nvSpPr>
          <p:cNvPr id="3058" name="Google Shape;3058;g1e19565c509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9" name="Google Shape;3059;g1e19565c509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1e19565c509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1e19565c509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569956" y="-591451"/>
            <a:ext cx="10811633" cy="5683346"/>
            <a:chOff x="-569956" y="-591451"/>
            <a:chExt cx="10811633" cy="5683346"/>
          </a:xfrm>
        </p:grpSpPr>
        <p:sp>
          <p:nvSpPr>
            <p:cNvPr id="10" name="Google Shape;10;p2"/>
            <p:cNvSpPr/>
            <p:nvPr/>
          </p:nvSpPr>
          <p:spPr>
            <a:xfrm>
              <a:off x="-559651" y="3549325"/>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02207" y="4603998"/>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69956" y="-591451"/>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13;p2"/>
          <p:cNvSpPr txBox="1">
            <a:spLocks noGrp="1"/>
          </p:cNvSpPr>
          <p:nvPr>
            <p:ph type="ctrTitle"/>
          </p:nvPr>
        </p:nvSpPr>
        <p:spPr>
          <a:xfrm>
            <a:off x="713225" y="1896050"/>
            <a:ext cx="4012200" cy="1917000"/>
          </a:xfrm>
          <a:prstGeom prst="rect">
            <a:avLst/>
          </a:prstGeom>
        </p:spPr>
        <p:txBody>
          <a:bodyPr spcFirstLastPara="1" wrap="square" lIns="91425" tIns="91425" rIns="91425" bIns="91425" anchor="b" anchorCtr="0">
            <a:noAutofit/>
          </a:bodyPr>
          <a:lstStyle>
            <a:lvl1pPr lvl="0" algn="ctr">
              <a:lnSpc>
                <a:spcPct val="80000"/>
              </a:lnSpc>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78"/>
        <p:cNvGrpSpPr/>
        <p:nvPr/>
      </p:nvGrpSpPr>
      <p:grpSpPr>
        <a:xfrm>
          <a:off x="0" y="0"/>
          <a:ext cx="0" cy="0"/>
          <a:chOff x="0" y="0"/>
          <a:chExt cx="0" cy="0"/>
        </a:xfrm>
      </p:grpSpPr>
      <p:grpSp>
        <p:nvGrpSpPr>
          <p:cNvPr id="79" name="Google Shape;79;p13"/>
          <p:cNvGrpSpPr/>
          <p:nvPr/>
        </p:nvGrpSpPr>
        <p:grpSpPr>
          <a:xfrm>
            <a:off x="-960399" y="-1330398"/>
            <a:ext cx="10624732" cy="6778689"/>
            <a:chOff x="-960399" y="-1330398"/>
            <a:chExt cx="10624732" cy="6778689"/>
          </a:xfrm>
        </p:grpSpPr>
        <p:grpSp>
          <p:nvGrpSpPr>
            <p:cNvPr id="80" name="Google Shape;80;p13"/>
            <p:cNvGrpSpPr/>
            <p:nvPr/>
          </p:nvGrpSpPr>
          <p:grpSpPr>
            <a:xfrm>
              <a:off x="-960399" y="-1330398"/>
              <a:ext cx="10624732" cy="6739642"/>
              <a:chOff x="-960399" y="-1330398"/>
              <a:chExt cx="10624732" cy="6739642"/>
            </a:xfrm>
          </p:grpSpPr>
          <p:sp>
            <p:nvSpPr>
              <p:cNvPr id="81" name="Google Shape;81;p13"/>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3"/>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13"/>
            <p:cNvSpPr/>
            <p:nvPr/>
          </p:nvSpPr>
          <p:spPr>
            <a:xfrm rot="10800000">
              <a:off x="1867401"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 name="Google Shape;85;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13"/>
          <p:cNvSpPr txBox="1">
            <a:spLocks noGrp="1"/>
          </p:cNvSpPr>
          <p:nvPr>
            <p:ph type="title" idx="2" hasCustomPrompt="1"/>
          </p:nvPr>
        </p:nvSpPr>
        <p:spPr>
          <a:xfrm>
            <a:off x="1367850" y="1777127"/>
            <a:ext cx="734700" cy="484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subTitle" idx="1"/>
          </p:nvPr>
        </p:nvSpPr>
        <p:spPr>
          <a:xfrm>
            <a:off x="2102550" y="1777125"/>
            <a:ext cx="5673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8" name="Google Shape;88;p13"/>
          <p:cNvSpPr txBox="1">
            <a:spLocks noGrp="1"/>
          </p:cNvSpPr>
          <p:nvPr>
            <p:ph type="title" idx="3" hasCustomPrompt="1"/>
          </p:nvPr>
        </p:nvSpPr>
        <p:spPr>
          <a:xfrm>
            <a:off x="1367850" y="2367677"/>
            <a:ext cx="734700" cy="484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subTitle" idx="4"/>
          </p:nvPr>
        </p:nvSpPr>
        <p:spPr>
          <a:xfrm>
            <a:off x="2102550" y="2367675"/>
            <a:ext cx="5673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0" name="Google Shape;90;p13"/>
          <p:cNvSpPr txBox="1">
            <a:spLocks noGrp="1"/>
          </p:cNvSpPr>
          <p:nvPr>
            <p:ph type="title" idx="5" hasCustomPrompt="1"/>
          </p:nvPr>
        </p:nvSpPr>
        <p:spPr>
          <a:xfrm>
            <a:off x="1367850" y="2958227"/>
            <a:ext cx="734700" cy="484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6"/>
          </p:nvPr>
        </p:nvSpPr>
        <p:spPr>
          <a:xfrm>
            <a:off x="2102550" y="2958225"/>
            <a:ext cx="5673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2" name="Google Shape;92;p13"/>
          <p:cNvSpPr txBox="1">
            <a:spLocks noGrp="1"/>
          </p:cNvSpPr>
          <p:nvPr>
            <p:ph type="title" idx="7" hasCustomPrompt="1"/>
          </p:nvPr>
        </p:nvSpPr>
        <p:spPr>
          <a:xfrm>
            <a:off x="1367850" y="3548777"/>
            <a:ext cx="734700" cy="4848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SzPts val="3000"/>
              <a:buNone/>
              <a:defRPr sz="3000">
                <a:solidFill>
                  <a:schemeClr val="accent6"/>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subTitle" idx="8"/>
          </p:nvPr>
        </p:nvSpPr>
        <p:spPr>
          <a:xfrm>
            <a:off x="2102550" y="3548775"/>
            <a:ext cx="56736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p:cSld name="CUSTOM_10">
    <p:spTree>
      <p:nvGrpSpPr>
        <p:cNvPr id="1" name="Shape 94"/>
        <p:cNvGrpSpPr/>
        <p:nvPr/>
      </p:nvGrpSpPr>
      <p:grpSpPr>
        <a:xfrm>
          <a:off x="0" y="0"/>
          <a:ext cx="0" cy="0"/>
          <a:chOff x="0" y="0"/>
          <a:chExt cx="0" cy="0"/>
        </a:xfrm>
      </p:grpSpPr>
      <p:grpSp>
        <p:nvGrpSpPr>
          <p:cNvPr id="95" name="Google Shape;95;p14"/>
          <p:cNvGrpSpPr/>
          <p:nvPr/>
        </p:nvGrpSpPr>
        <p:grpSpPr>
          <a:xfrm>
            <a:off x="-960399" y="-1330398"/>
            <a:ext cx="10624732" cy="6778689"/>
            <a:chOff x="-960399" y="-1330398"/>
            <a:chExt cx="10624732" cy="6778689"/>
          </a:xfrm>
        </p:grpSpPr>
        <p:grpSp>
          <p:nvGrpSpPr>
            <p:cNvPr id="96" name="Google Shape;96;p14"/>
            <p:cNvGrpSpPr/>
            <p:nvPr/>
          </p:nvGrpSpPr>
          <p:grpSpPr>
            <a:xfrm>
              <a:off x="-960399" y="-1330398"/>
              <a:ext cx="10624732" cy="6739642"/>
              <a:chOff x="-960399" y="-1330398"/>
              <a:chExt cx="10624732" cy="6739642"/>
            </a:xfrm>
          </p:grpSpPr>
          <p:sp>
            <p:nvSpPr>
              <p:cNvPr id="97" name="Google Shape;97;p14"/>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4"/>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 name="Google Shape;100;p14"/>
            <p:cNvSpPr/>
            <p:nvPr/>
          </p:nvSpPr>
          <p:spPr>
            <a:xfrm rot="10800000">
              <a:off x="1867401"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14"/>
          <p:cNvSpPr txBox="1">
            <a:spLocks noGrp="1"/>
          </p:cNvSpPr>
          <p:nvPr>
            <p:ph type="title"/>
          </p:nvPr>
        </p:nvSpPr>
        <p:spPr>
          <a:xfrm>
            <a:off x="1475100" y="2117425"/>
            <a:ext cx="6193800" cy="1572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2" name="Google Shape;102;p14"/>
          <p:cNvSpPr txBox="1">
            <a:spLocks noGrp="1"/>
          </p:cNvSpPr>
          <p:nvPr>
            <p:ph type="title" idx="2" hasCustomPrompt="1"/>
          </p:nvPr>
        </p:nvSpPr>
        <p:spPr>
          <a:xfrm>
            <a:off x="3922800" y="1201530"/>
            <a:ext cx="1298400" cy="91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6"/>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CUSTOM_10_1">
    <p:spTree>
      <p:nvGrpSpPr>
        <p:cNvPr id="1" name="Shape 103"/>
        <p:cNvGrpSpPr/>
        <p:nvPr/>
      </p:nvGrpSpPr>
      <p:grpSpPr>
        <a:xfrm>
          <a:off x="0" y="0"/>
          <a:ext cx="0" cy="0"/>
          <a:chOff x="0" y="0"/>
          <a:chExt cx="0" cy="0"/>
        </a:xfrm>
      </p:grpSpPr>
      <p:grpSp>
        <p:nvGrpSpPr>
          <p:cNvPr id="104" name="Google Shape;104;p15"/>
          <p:cNvGrpSpPr/>
          <p:nvPr/>
        </p:nvGrpSpPr>
        <p:grpSpPr>
          <a:xfrm>
            <a:off x="-833818" y="-1015976"/>
            <a:ext cx="10811633" cy="6315058"/>
            <a:chOff x="-569956" y="-1015976"/>
            <a:chExt cx="10811633" cy="6315058"/>
          </a:xfrm>
        </p:grpSpPr>
        <p:sp>
          <p:nvSpPr>
            <p:cNvPr id="105" name="Google Shape;105;p15"/>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5"/>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5"/>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 name="Google Shape;108;p15"/>
          <p:cNvSpPr txBox="1">
            <a:spLocks noGrp="1"/>
          </p:cNvSpPr>
          <p:nvPr>
            <p:ph type="title"/>
          </p:nvPr>
        </p:nvSpPr>
        <p:spPr>
          <a:xfrm>
            <a:off x="3526114" y="1856400"/>
            <a:ext cx="4896300" cy="234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9" name="Google Shape;109;p15"/>
          <p:cNvSpPr txBox="1">
            <a:spLocks noGrp="1"/>
          </p:cNvSpPr>
          <p:nvPr>
            <p:ph type="title" idx="2" hasCustomPrompt="1"/>
          </p:nvPr>
        </p:nvSpPr>
        <p:spPr>
          <a:xfrm>
            <a:off x="5365564" y="940500"/>
            <a:ext cx="1217400" cy="91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accent6"/>
              </a:buClr>
              <a:buSzPts val="6000"/>
              <a:buNone/>
              <a:defRPr sz="6000">
                <a:solidFill>
                  <a:schemeClr val="accent6"/>
                </a:solidFill>
              </a:defRPr>
            </a:lvl1pPr>
            <a:lvl2pPr lvl="1" algn="ctr" rtl="0">
              <a:spcBef>
                <a:spcPts val="0"/>
              </a:spcBef>
              <a:spcAft>
                <a:spcPts val="0"/>
              </a:spcAft>
              <a:buClr>
                <a:schemeClr val="accent6"/>
              </a:buClr>
              <a:buSzPts val="6000"/>
              <a:buNone/>
              <a:defRPr sz="6000">
                <a:solidFill>
                  <a:schemeClr val="accent6"/>
                </a:solidFill>
              </a:defRPr>
            </a:lvl2pPr>
            <a:lvl3pPr lvl="2" algn="ctr" rtl="0">
              <a:spcBef>
                <a:spcPts val="0"/>
              </a:spcBef>
              <a:spcAft>
                <a:spcPts val="0"/>
              </a:spcAft>
              <a:buClr>
                <a:schemeClr val="accent6"/>
              </a:buClr>
              <a:buSzPts val="6000"/>
              <a:buNone/>
              <a:defRPr sz="6000">
                <a:solidFill>
                  <a:schemeClr val="accent6"/>
                </a:solidFill>
              </a:defRPr>
            </a:lvl3pPr>
            <a:lvl4pPr lvl="3" algn="ctr" rtl="0">
              <a:spcBef>
                <a:spcPts val="0"/>
              </a:spcBef>
              <a:spcAft>
                <a:spcPts val="0"/>
              </a:spcAft>
              <a:buClr>
                <a:schemeClr val="accent6"/>
              </a:buClr>
              <a:buSzPts val="6000"/>
              <a:buNone/>
              <a:defRPr sz="6000">
                <a:solidFill>
                  <a:schemeClr val="accent6"/>
                </a:solidFill>
              </a:defRPr>
            </a:lvl4pPr>
            <a:lvl5pPr lvl="4" algn="ctr" rtl="0">
              <a:spcBef>
                <a:spcPts val="0"/>
              </a:spcBef>
              <a:spcAft>
                <a:spcPts val="0"/>
              </a:spcAft>
              <a:buClr>
                <a:schemeClr val="accent6"/>
              </a:buClr>
              <a:buSzPts val="6000"/>
              <a:buNone/>
              <a:defRPr sz="6000">
                <a:solidFill>
                  <a:schemeClr val="accent6"/>
                </a:solidFill>
              </a:defRPr>
            </a:lvl5pPr>
            <a:lvl6pPr lvl="5" algn="ctr" rtl="0">
              <a:spcBef>
                <a:spcPts val="0"/>
              </a:spcBef>
              <a:spcAft>
                <a:spcPts val="0"/>
              </a:spcAft>
              <a:buClr>
                <a:schemeClr val="accent6"/>
              </a:buClr>
              <a:buSzPts val="6000"/>
              <a:buNone/>
              <a:defRPr sz="6000">
                <a:solidFill>
                  <a:schemeClr val="accent6"/>
                </a:solidFill>
              </a:defRPr>
            </a:lvl6pPr>
            <a:lvl7pPr lvl="6" algn="ctr" rtl="0">
              <a:spcBef>
                <a:spcPts val="0"/>
              </a:spcBef>
              <a:spcAft>
                <a:spcPts val="0"/>
              </a:spcAft>
              <a:buClr>
                <a:schemeClr val="accent6"/>
              </a:buClr>
              <a:buSzPts val="6000"/>
              <a:buNone/>
              <a:defRPr sz="6000">
                <a:solidFill>
                  <a:schemeClr val="accent6"/>
                </a:solidFill>
              </a:defRPr>
            </a:lvl7pPr>
            <a:lvl8pPr lvl="7" algn="ctr" rtl="0">
              <a:spcBef>
                <a:spcPts val="0"/>
              </a:spcBef>
              <a:spcAft>
                <a:spcPts val="0"/>
              </a:spcAft>
              <a:buClr>
                <a:schemeClr val="accent6"/>
              </a:buClr>
              <a:buSzPts val="6000"/>
              <a:buNone/>
              <a:defRPr sz="6000">
                <a:solidFill>
                  <a:schemeClr val="accent6"/>
                </a:solidFill>
              </a:defRPr>
            </a:lvl8pPr>
            <a:lvl9pPr lvl="8" algn="ctr" rtl="0">
              <a:spcBef>
                <a:spcPts val="0"/>
              </a:spcBef>
              <a:spcAft>
                <a:spcPts val="0"/>
              </a:spcAft>
              <a:buClr>
                <a:schemeClr val="accent6"/>
              </a:buClr>
              <a:buSzPts val="6000"/>
              <a:buNone/>
              <a:defRPr sz="6000">
                <a:solidFill>
                  <a:schemeClr val="accent6"/>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3">
  <p:cSld name="CUSTOM_10_1_1">
    <p:spTree>
      <p:nvGrpSpPr>
        <p:cNvPr id="1" name="Shape 110"/>
        <p:cNvGrpSpPr/>
        <p:nvPr/>
      </p:nvGrpSpPr>
      <p:grpSpPr>
        <a:xfrm>
          <a:off x="0" y="0"/>
          <a:ext cx="0" cy="0"/>
          <a:chOff x="0" y="0"/>
          <a:chExt cx="0" cy="0"/>
        </a:xfrm>
      </p:grpSpPr>
      <p:grpSp>
        <p:nvGrpSpPr>
          <p:cNvPr id="111" name="Google Shape;111;p16"/>
          <p:cNvGrpSpPr/>
          <p:nvPr/>
        </p:nvGrpSpPr>
        <p:grpSpPr>
          <a:xfrm>
            <a:off x="-673656" y="-1330398"/>
            <a:ext cx="10491302" cy="6778689"/>
            <a:chOff x="-673656" y="-1330398"/>
            <a:chExt cx="10491302" cy="6778689"/>
          </a:xfrm>
        </p:grpSpPr>
        <p:sp>
          <p:nvSpPr>
            <p:cNvPr id="112" name="Google Shape;112;p16"/>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6"/>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6"/>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6"/>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16"/>
          <p:cNvSpPr txBox="1">
            <a:spLocks noGrp="1"/>
          </p:cNvSpPr>
          <p:nvPr>
            <p:ph type="title"/>
          </p:nvPr>
        </p:nvSpPr>
        <p:spPr>
          <a:xfrm>
            <a:off x="713225" y="1354125"/>
            <a:ext cx="7717500" cy="16890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7" name="Google Shape;117;p16"/>
          <p:cNvSpPr txBox="1">
            <a:spLocks noGrp="1"/>
          </p:cNvSpPr>
          <p:nvPr>
            <p:ph type="title" idx="2" hasCustomPrompt="1"/>
          </p:nvPr>
        </p:nvSpPr>
        <p:spPr>
          <a:xfrm>
            <a:off x="7305725" y="539500"/>
            <a:ext cx="1125000" cy="915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accent6"/>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18"/>
        <p:cNvGrpSpPr/>
        <p:nvPr/>
      </p:nvGrpSpPr>
      <p:grpSpPr>
        <a:xfrm>
          <a:off x="0" y="0"/>
          <a:ext cx="0" cy="0"/>
          <a:chOff x="0" y="0"/>
          <a:chExt cx="0" cy="0"/>
        </a:xfrm>
      </p:grpSpPr>
      <p:grpSp>
        <p:nvGrpSpPr>
          <p:cNvPr id="119" name="Google Shape;119;p17"/>
          <p:cNvGrpSpPr/>
          <p:nvPr/>
        </p:nvGrpSpPr>
        <p:grpSpPr>
          <a:xfrm>
            <a:off x="-673656" y="-1330398"/>
            <a:ext cx="10491302" cy="6778689"/>
            <a:chOff x="-673656" y="-1330398"/>
            <a:chExt cx="10491302" cy="6778689"/>
          </a:xfrm>
        </p:grpSpPr>
        <p:sp>
          <p:nvSpPr>
            <p:cNvPr id="120" name="Google Shape;120;p17"/>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7"/>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7"/>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7"/>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 name="Google Shape;124;p17"/>
          <p:cNvSpPr txBox="1">
            <a:spLocks noGrp="1"/>
          </p:cNvSpPr>
          <p:nvPr>
            <p:ph type="title"/>
          </p:nvPr>
        </p:nvSpPr>
        <p:spPr>
          <a:xfrm>
            <a:off x="2892825" y="2896350"/>
            <a:ext cx="3358500" cy="5208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25" name="Google Shape;125;p17"/>
          <p:cNvSpPr txBox="1">
            <a:spLocks noGrp="1"/>
          </p:cNvSpPr>
          <p:nvPr>
            <p:ph type="subTitle" idx="1"/>
          </p:nvPr>
        </p:nvSpPr>
        <p:spPr>
          <a:xfrm>
            <a:off x="1226425" y="1661550"/>
            <a:ext cx="6691200" cy="1317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_1">
    <p:spTree>
      <p:nvGrpSpPr>
        <p:cNvPr id="1" name="Shape 133"/>
        <p:cNvGrpSpPr/>
        <p:nvPr/>
      </p:nvGrpSpPr>
      <p:grpSpPr>
        <a:xfrm>
          <a:off x="0" y="0"/>
          <a:ext cx="0" cy="0"/>
          <a:chOff x="0" y="0"/>
          <a:chExt cx="0" cy="0"/>
        </a:xfrm>
      </p:grpSpPr>
      <p:grpSp>
        <p:nvGrpSpPr>
          <p:cNvPr id="134" name="Google Shape;134;p19"/>
          <p:cNvGrpSpPr/>
          <p:nvPr/>
        </p:nvGrpSpPr>
        <p:grpSpPr>
          <a:xfrm flipH="1">
            <a:off x="-1138618" y="-1015976"/>
            <a:ext cx="10811633" cy="6315058"/>
            <a:chOff x="-569956" y="-1015976"/>
            <a:chExt cx="10811633" cy="6315058"/>
          </a:xfrm>
        </p:grpSpPr>
        <p:sp>
          <p:nvSpPr>
            <p:cNvPr id="135" name="Google Shape;135;p19"/>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9"/>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9"/>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Google Shape;138;p19"/>
          <p:cNvSpPr txBox="1">
            <a:spLocks noGrp="1"/>
          </p:cNvSpPr>
          <p:nvPr>
            <p:ph type="subTitle" idx="1"/>
          </p:nvPr>
        </p:nvSpPr>
        <p:spPr>
          <a:xfrm>
            <a:off x="4257338" y="1509600"/>
            <a:ext cx="4018200" cy="3094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9" name="Google Shape;139;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1">
  <p:cSld name="CUSTOM_6_2_1">
    <p:spTree>
      <p:nvGrpSpPr>
        <p:cNvPr id="1" name="Shape 151"/>
        <p:cNvGrpSpPr/>
        <p:nvPr/>
      </p:nvGrpSpPr>
      <p:grpSpPr>
        <a:xfrm>
          <a:off x="0" y="0"/>
          <a:ext cx="0" cy="0"/>
          <a:chOff x="0" y="0"/>
          <a:chExt cx="0" cy="0"/>
        </a:xfrm>
      </p:grpSpPr>
      <p:grpSp>
        <p:nvGrpSpPr>
          <p:cNvPr id="152" name="Google Shape;152;p21"/>
          <p:cNvGrpSpPr/>
          <p:nvPr/>
        </p:nvGrpSpPr>
        <p:grpSpPr>
          <a:xfrm>
            <a:off x="-960399" y="-1330398"/>
            <a:ext cx="10624732" cy="6778689"/>
            <a:chOff x="-960399" y="-1330398"/>
            <a:chExt cx="10624732" cy="6778689"/>
          </a:xfrm>
        </p:grpSpPr>
        <p:grpSp>
          <p:nvGrpSpPr>
            <p:cNvPr id="153" name="Google Shape;153;p21"/>
            <p:cNvGrpSpPr/>
            <p:nvPr/>
          </p:nvGrpSpPr>
          <p:grpSpPr>
            <a:xfrm>
              <a:off x="-960399" y="-1330398"/>
              <a:ext cx="10624732" cy="6739642"/>
              <a:chOff x="-960399" y="-1330398"/>
              <a:chExt cx="10624732" cy="6739642"/>
            </a:xfrm>
          </p:grpSpPr>
          <p:sp>
            <p:nvSpPr>
              <p:cNvPr id="154" name="Google Shape;154;p21"/>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1"/>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1"/>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21"/>
            <p:cNvSpPr/>
            <p:nvPr/>
          </p:nvSpPr>
          <p:spPr>
            <a:xfrm rot="10800000">
              <a:off x="1867401"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21"/>
          <p:cNvSpPr txBox="1">
            <a:spLocks noGrp="1"/>
          </p:cNvSpPr>
          <p:nvPr>
            <p:ph type="title"/>
          </p:nvPr>
        </p:nvSpPr>
        <p:spPr>
          <a:xfrm>
            <a:off x="720000" y="539500"/>
            <a:ext cx="7704000" cy="123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9" name="Google Shape;159;p21"/>
          <p:cNvSpPr txBox="1">
            <a:spLocks noGrp="1"/>
          </p:cNvSpPr>
          <p:nvPr>
            <p:ph type="subTitle" idx="1"/>
          </p:nvPr>
        </p:nvSpPr>
        <p:spPr>
          <a:xfrm>
            <a:off x="5952900" y="2048450"/>
            <a:ext cx="2318700" cy="14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0" name="Google Shape;160;p21"/>
          <p:cNvSpPr txBox="1">
            <a:spLocks noGrp="1"/>
          </p:cNvSpPr>
          <p:nvPr>
            <p:ph type="subTitle" idx="2"/>
          </p:nvPr>
        </p:nvSpPr>
        <p:spPr>
          <a:xfrm>
            <a:off x="3412725" y="2048450"/>
            <a:ext cx="2318700" cy="14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21"/>
          <p:cNvSpPr txBox="1">
            <a:spLocks noGrp="1"/>
          </p:cNvSpPr>
          <p:nvPr>
            <p:ph type="subTitle" idx="3"/>
          </p:nvPr>
        </p:nvSpPr>
        <p:spPr>
          <a:xfrm>
            <a:off x="872550" y="2048450"/>
            <a:ext cx="2318700" cy="147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0"/>
        <p:cNvGrpSpPr/>
        <p:nvPr/>
      </p:nvGrpSpPr>
      <p:grpSpPr>
        <a:xfrm>
          <a:off x="0" y="0"/>
          <a:ext cx="0" cy="0"/>
          <a:chOff x="0" y="0"/>
          <a:chExt cx="0" cy="0"/>
        </a:xfrm>
      </p:grpSpPr>
      <p:sp>
        <p:nvSpPr>
          <p:cNvPr id="171" name="Google Shape;171;p23"/>
          <p:cNvSpPr txBox="1">
            <a:spLocks noGrp="1"/>
          </p:cNvSpPr>
          <p:nvPr>
            <p:ph type="title"/>
          </p:nvPr>
        </p:nvSpPr>
        <p:spPr>
          <a:xfrm>
            <a:off x="720000" y="539500"/>
            <a:ext cx="7704000" cy="118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23"/>
          <p:cNvSpPr txBox="1">
            <a:spLocks noGrp="1"/>
          </p:cNvSpPr>
          <p:nvPr>
            <p:ph type="subTitle" idx="1"/>
          </p:nvPr>
        </p:nvSpPr>
        <p:spPr>
          <a:xfrm>
            <a:off x="1403050" y="1880400"/>
            <a:ext cx="6337800" cy="333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3" name="Google Shape;173;p23"/>
          <p:cNvSpPr txBox="1">
            <a:spLocks noGrp="1"/>
          </p:cNvSpPr>
          <p:nvPr>
            <p:ph type="subTitle" idx="2"/>
          </p:nvPr>
        </p:nvSpPr>
        <p:spPr>
          <a:xfrm>
            <a:off x="5993107" y="3245218"/>
            <a:ext cx="2430900" cy="111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4" name="Google Shape;174;p23"/>
          <p:cNvSpPr txBox="1">
            <a:spLocks noGrp="1"/>
          </p:cNvSpPr>
          <p:nvPr>
            <p:ph type="subTitle" idx="3"/>
          </p:nvPr>
        </p:nvSpPr>
        <p:spPr>
          <a:xfrm>
            <a:off x="701900" y="3245050"/>
            <a:ext cx="2430900" cy="111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5" name="Google Shape;175;p23"/>
          <p:cNvSpPr txBox="1">
            <a:spLocks noGrp="1"/>
          </p:cNvSpPr>
          <p:nvPr>
            <p:ph type="subTitle" idx="4"/>
          </p:nvPr>
        </p:nvSpPr>
        <p:spPr>
          <a:xfrm>
            <a:off x="3347503" y="3245050"/>
            <a:ext cx="2430900" cy="111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6" name="Google Shape;176;p23"/>
          <p:cNvSpPr txBox="1">
            <a:spLocks noGrp="1"/>
          </p:cNvSpPr>
          <p:nvPr>
            <p:ph type="subTitle" idx="5"/>
          </p:nvPr>
        </p:nvSpPr>
        <p:spPr>
          <a:xfrm>
            <a:off x="701900" y="2366100"/>
            <a:ext cx="2430900" cy="9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7" name="Google Shape;177;p23"/>
          <p:cNvSpPr txBox="1">
            <a:spLocks noGrp="1"/>
          </p:cNvSpPr>
          <p:nvPr>
            <p:ph type="subTitle" idx="6"/>
          </p:nvPr>
        </p:nvSpPr>
        <p:spPr>
          <a:xfrm>
            <a:off x="5993106" y="2366100"/>
            <a:ext cx="2430900" cy="9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8" name="Google Shape;178;p23"/>
          <p:cNvSpPr txBox="1">
            <a:spLocks noGrp="1"/>
          </p:cNvSpPr>
          <p:nvPr>
            <p:ph type="subTitle" idx="7"/>
          </p:nvPr>
        </p:nvSpPr>
        <p:spPr>
          <a:xfrm>
            <a:off x="3347503" y="2366100"/>
            <a:ext cx="2430900" cy="954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9" name="Google Shape;179;p23"/>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3"/>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3"/>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3"/>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183"/>
        <p:cNvGrpSpPr/>
        <p:nvPr/>
      </p:nvGrpSpPr>
      <p:grpSpPr>
        <a:xfrm>
          <a:off x="0" y="0"/>
          <a:ext cx="0" cy="0"/>
          <a:chOff x="0" y="0"/>
          <a:chExt cx="0" cy="0"/>
        </a:xfrm>
      </p:grpSpPr>
      <p:sp>
        <p:nvSpPr>
          <p:cNvPr id="184" name="Google Shape;184;p24"/>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4"/>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4"/>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4"/>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4"/>
          <p:cNvSpPr txBox="1">
            <a:spLocks noGrp="1"/>
          </p:cNvSpPr>
          <p:nvPr>
            <p:ph type="title" hasCustomPrompt="1"/>
          </p:nvPr>
        </p:nvSpPr>
        <p:spPr>
          <a:xfrm>
            <a:off x="1189325" y="3536863"/>
            <a:ext cx="743100" cy="652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6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9" name="Google Shape;189;p24"/>
          <p:cNvSpPr txBox="1">
            <a:spLocks noGrp="1"/>
          </p:cNvSpPr>
          <p:nvPr>
            <p:ph type="subTitle" idx="1"/>
          </p:nvPr>
        </p:nvSpPr>
        <p:spPr>
          <a:xfrm>
            <a:off x="1932425" y="3536863"/>
            <a:ext cx="3208500" cy="65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0" name="Google Shape;190;p24"/>
          <p:cNvSpPr txBox="1">
            <a:spLocks noGrp="1"/>
          </p:cNvSpPr>
          <p:nvPr>
            <p:ph type="title" idx="2"/>
          </p:nvPr>
        </p:nvSpPr>
        <p:spPr>
          <a:xfrm>
            <a:off x="720000" y="539500"/>
            <a:ext cx="7704000" cy="118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sz="3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1" name="Google Shape;191;p24"/>
          <p:cNvSpPr txBox="1">
            <a:spLocks noGrp="1"/>
          </p:cNvSpPr>
          <p:nvPr>
            <p:ph type="title" idx="3" hasCustomPrompt="1"/>
          </p:nvPr>
        </p:nvSpPr>
        <p:spPr>
          <a:xfrm>
            <a:off x="1189325" y="2839863"/>
            <a:ext cx="743100" cy="652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6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2" name="Google Shape;192;p24"/>
          <p:cNvSpPr txBox="1">
            <a:spLocks noGrp="1"/>
          </p:cNvSpPr>
          <p:nvPr>
            <p:ph type="subTitle" idx="4"/>
          </p:nvPr>
        </p:nvSpPr>
        <p:spPr>
          <a:xfrm>
            <a:off x="1932425" y="2839863"/>
            <a:ext cx="3208500" cy="65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93" name="Google Shape;193;p24"/>
          <p:cNvSpPr txBox="1">
            <a:spLocks noGrp="1"/>
          </p:cNvSpPr>
          <p:nvPr>
            <p:ph type="title" idx="5" hasCustomPrompt="1"/>
          </p:nvPr>
        </p:nvSpPr>
        <p:spPr>
          <a:xfrm>
            <a:off x="1189325" y="2142863"/>
            <a:ext cx="743100" cy="652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600">
                <a:solidFill>
                  <a:schemeClr val="accent5"/>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94" name="Google Shape;194;p24"/>
          <p:cNvSpPr txBox="1">
            <a:spLocks noGrp="1"/>
          </p:cNvSpPr>
          <p:nvPr>
            <p:ph type="subTitle" idx="6"/>
          </p:nvPr>
        </p:nvSpPr>
        <p:spPr>
          <a:xfrm>
            <a:off x="1932425" y="2142863"/>
            <a:ext cx="3208500" cy="65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400" b="1">
                <a:solidFill>
                  <a:schemeClr val="dk1"/>
                </a:solidFill>
                <a:latin typeface="Fredoka"/>
                <a:ea typeface="Fredoka"/>
                <a:cs typeface="Fredoka"/>
                <a:sym typeface="Fredoka"/>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03"/>
        <p:cNvGrpSpPr/>
        <p:nvPr/>
      </p:nvGrpSpPr>
      <p:grpSpPr>
        <a:xfrm>
          <a:off x="0" y="0"/>
          <a:ext cx="0" cy="0"/>
          <a:chOff x="0" y="0"/>
          <a:chExt cx="0" cy="0"/>
        </a:xfrm>
      </p:grpSpPr>
      <p:sp>
        <p:nvSpPr>
          <p:cNvPr id="204" name="Google Shape;204;p26"/>
          <p:cNvSpPr/>
          <p:nvPr/>
        </p:nvSpPr>
        <p:spPr>
          <a:xfrm flipH="1">
            <a:off x="-552786"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6"/>
          <p:cNvSpPr/>
          <p:nvPr/>
        </p:nvSpPr>
        <p:spPr>
          <a:xfrm>
            <a:off x="-241026"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6"/>
          <p:cNvSpPr/>
          <p:nvPr/>
        </p:nvSpPr>
        <p:spPr>
          <a:xfrm>
            <a:off x="-673656"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6"/>
          <p:cNvSpPr/>
          <p:nvPr/>
        </p:nvSpPr>
        <p:spPr>
          <a:xfrm rot="10800000" flipH="1">
            <a:off x="-419350"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grpSp>
        <p:nvGrpSpPr>
          <p:cNvPr id="15" name="Google Shape;15;p3"/>
          <p:cNvGrpSpPr/>
          <p:nvPr/>
        </p:nvGrpSpPr>
        <p:grpSpPr>
          <a:xfrm flipH="1">
            <a:off x="-1138618" y="-1015976"/>
            <a:ext cx="10811633" cy="6315058"/>
            <a:chOff x="-569956" y="-1015976"/>
            <a:chExt cx="10811633" cy="6315058"/>
          </a:xfrm>
        </p:grpSpPr>
        <p:sp>
          <p:nvSpPr>
            <p:cNvPr id="16" name="Google Shape;16;p3"/>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Google Shape;19;p3"/>
          <p:cNvSpPr txBox="1">
            <a:spLocks noGrp="1"/>
          </p:cNvSpPr>
          <p:nvPr>
            <p:ph type="title"/>
          </p:nvPr>
        </p:nvSpPr>
        <p:spPr>
          <a:xfrm>
            <a:off x="713225" y="2231550"/>
            <a:ext cx="4374900" cy="15963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0" name="Google Shape;20;p3"/>
          <p:cNvSpPr txBox="1">
            <a:spLocks noGrp="1"/>
          </p:cNvSpPr>
          <p:nvPr>
            <p:ph type="title" idx="2" hasCustomPrompt="1"/>
          </p:nvPr>
        </p:nvSpPr>
        <p:spPr>
          <a:xfrm>
            <a:off x="2319375" y="1315650"/>
            <a:ext cx="1162500" cy="9159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solidFill>
                  <a:schemeClr val="accent6"/>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08"/>
        <p:cNvGrpSpPr/>
        <p:nvPr/>
      </p:nvGrpSpPr>
      <p:grpSpPr>
        <a:xfrm>
          <a:off x="0" y="0"/>
          <a:ext cx="0" cy="0"/>
          <a:chOff x="0" y="0"/>
          <a:chExt cx="0" cy="0"/>
        </a:xfrm>
      </p:grpSpPr>
      <p:grpSp>
        <p:nvGrpSpPr>
          <p:cNvPr id="209" name="Google Shape;209;p27"/>
          <p:cNvGrpSpPr/>
          <p:nvPr/>
        </p:nvGrpSpPr>
        <p:grpSpPr>
          <a:xfrm>
            <a:off x="-833818" y="-1015976"/>
            <a:ext cx="10811633" cy="6315058"/>
            <a:chOff x="-569956" y="-1015976"/>
            <a:chExt cx="10811633" cy="6315058"/>
          </a:xfrm>
        </p:grpSpPr>
        <p:sp>
          <p:nvSpPr>
            <p:cNvPr id="210" name="Google Shape;210;p27"/>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7"/>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7"/>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
        <p:cNvGrpSpPr/>
        <p:nvPr/>
      </p:nvGrpSpPr>
      <p:grpSpPr>
        <a:xfrm>
          <a:off x="0" y="0"/>
          <a:ext cx="0" cy="0"/>
          <a:chOff x="0" y="0"/>
          <a:chExt cx="0" cy="0"/>
        </a:xfrm>
      </p:grpSpPr>
      <p:grpSp>
        <p:nvGrpSpPr>
          <p:cNvPr id="30" name="Google Shape;30;p5"/>
          <p:cNvGrpSpPr/>
          <p:nvPr/>
        </p:nvGrpSpPr>
        <p:grpSpPr>
          <a:xfrm>
            <a:off x="-833818" y="-1015976"/>
            <a:ext cx="10811633" cy="6315058"/>
            <a:chOff x="-569956" y="-1015976"/>
            <a:chExt cx="10811633" cy="6315058"/>
          </a:xfrm>
        </p:grpSpPr>
        <p:sp>
          <p:nvSpPr>
            <p:cNvPr id="31" name="Google Shape;31;p5"/>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5"/>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5"/>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5"/>
          <p:cNvSpPr txBox="1">
            <a:spLocks noGrp="1"/>
          </p:cNvSpPr>
          <p:nvPr>
            <p:ph type="title"/>
          </p:nvPr>
        </p:nvSpPr>
        <p:spPr>
          <a:xfrm>
            <a:off x="720000" y="539500"/>
            <a:ext cx="7704000" cy="1188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 name="Google Shape;35;p5"/>
          <p:cNvSpPr txBox="1">
            <a:spLocks noGrp="1"/>
          </p:cNvSpPr>
          <p:nvPr>
            <p:ph type="subTitle" idx="1"/>
          </p:nvPr>
        </p:nvSpPr>
        <p:spPr>
          <a:xfrm>
            <a:off x="4610107" y="2048450"/>
            <a:ext cx="3610500" cy="1647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2"/>
          </p:nvPr>
        </p:nvSpPr>
        <p:spPr>
          <a:xfrm>
            <a:off x="923400" y="2048450"/>
            <a:ext cx="3610500" cy="16479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3"/>
        <p:cNvGrpSpPr/>
        <p:nvPr/>
      </p:nvGrpSpPr>
      <p:grpSpPr>
        <a:xfrm>
          <a:off x="0" y="0"/>
          <a:ext cx="0" cy="0"/>
          <a:chOff x="0" y="0"/>
          <a:chExt cx="0" cy="0"/>
        </a:xfrm>
      </p:grpSpPr>
      <p:grpSp>
        <p:nvGrpSpPr>
          <p:cNvPr id="44" name="Google Shape;44;p7"/>
          <p:cNvGrpSpPr/>
          <p:nvPr/>
        </p:nvGrpSpPr>
        <p:grpSpPr>
          <a:xfrm flipH="1">
            <a:off x="-552786" y="-1330398"/>
            <a:ext cx="10624732" cy="6778689"/>
            <a:chOff x="-960399" y="-1330398"/>
            <a:chExt cx="10624732" cy="6778689"/>
          </a:xfrm>
        </p:grpSpPr>
        <p:grpSp>
          <p:nvGrpSpPr>
            <p:cNvPr id="45" name="Google Shape;45;p7"/>
            <p:cNvGrpSpPr/>
            <p:nvPr/>
          </p:nvGrpSpPr>
          <p:grpSpPr>
            <a:xfrm>
              <a:off x="-960399" y="-1330398"/>
              <a:ext cx="10624732" cy="6739642"/>
              <a:chOff x="-960399" y="-1330398"/>
              <a:chExt cx="10624732" cy="6739642"/>
            </a:xfrm>
          </p:grpSpPr>
          <p:sp>
            <p:nvSpPr>
              <p:cNvPr id="46" name="Google Shape;46;p7"/>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7"/>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 name="Google Shape;49;p7"/>
            <p:cNvSpPr/>
            <p:nvPr/>
          </p:nvSpPr>
          <p:spPr>
            <a:xfrm rot="10800000">
              <a:off x="2540526"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7"/>
          <p:cNvSpPr txBox="1">
            <a:spLocks noGrp="1"/>
          </p:cNvSpPr>
          <p:nvPr>
            <p:ph type="title"/>
          </p:nvPr>
        </p:nvSpPr>
        <p:spPr>
          <a:xfrm>
            <a:off x="2250000" y="818711"/>
            <a:ext cx="464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 name="Google Shape;51;p7"/>
          <p:cNvSpPr txBox="1">
            <a:spLocks noGrp="1"/>
          </p:cNvSpPr>
          <p:nvPr>
            <p:ph type="subTitle" idx="1"/>
          </p:nvPr>
        </p:nvSpPr>
        <p:spPr>
          <a:xfrm>
            <a:off x="2250000" y="1592689"/>
            <a:ext cx="4644000" cy="2732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2"/>
        <p:cNvGrpSpPr/>
        <p:nvPr/>
      </p:nvGrpSpPr>
      <p:grpSpPr>
        <a:xfrm>
          <a:off x="0" y="0"/>
          <a:ext cx="0" cy="0"/>
          <a:chOff x="0" y="0"/>
          <a:chExt cx="0" cy="0"/>
        </a:xfrm>
      </p:grpSpPr>
      <p:grpSp>
        <p:nvGrpSpPr>
          <p:cNvPr id="53" name="Google Shape;53;p8"/>
          <p:cNvGrpSpPr/>
          <p:nvPr/>
        </p:nvGrpSpPr>
        <p:grpSpPr>
          <a:xfrm flipH="1">
            <a:off x="-552786" y="-1330398"/>
            <a:ext cx="10624732" cy="6778689"/>
            <a:chOff x="-960399" y="-1330398"/>
            <a:chExt cx="10624732" cy="6778689"/>
          </a:xfrm>
        </p:grpSpPr>
        <p:grpSp>
          <p:nvGrpSpPr>
            <p:cNvPr id="54" name="Google Shape;54;p8"/>
            <p:cNvGrpSpPr/>
            <p:nvPr/>
          </p:nvGrpSpPr>
          <p:grpSpPr>
            <a:xfrm>
              <a:off x="-960399" y="-1330398"/>
              <a:ext cx="10624732" cy="6739642"/>
              <a:chOff x="-960399" y="-1330398"/>
              <a:chExt cx="10624732" cy="6739642"/>
            </a:xfrm>
          </p:grpSpPr>
          <p:sp>
            <p:nvSpPr>
              <p:cNvPr id="55" name="Google Shape;55;p8"/>
              <p:cNvSpPr/>
              <p:nvPr/>
            </p:nvSpPr>
            <p:spPr>
              <a:xfrm>
                <a:off x="-357055" y="3488036"/>
                <a:ext cx="10021388" cy="1921209"/>
              </a:xfrm>
              <a:custGeom>
                <a:avLst/>
                <a:gdLst/>
                <a:ahLst/>
                <a:cxnLst/>
                <a:rect l="l" t="t" r="r" b="b"/>
                <a:pathLst>
                  <a:path w="341357" h="61405" extrusionOk="0">
                    <a:moveTo>
                      <a:pt x="334138" y="0"/>
                    </a:moveTo>
                    <a:cubicBezTo>
                      <a:pt x="326168" y="1688"/>
                      <a:pt x="319802" y="10042"/>
                      <a:pt x="313737" y="13217"/>
                    </a:cubicBezTo>
                    <a:cubicBezTo>
                      <a:pt x="305533" y="17611"/>
                      <a:pt x="295742" y="21504"/>
                      <a:pt x="284965" y="24980"/>
                    </a:cubicBezTo>
                    <a:cubicBezTo>
                      <a:pt x="275374" y="28071"/>
                      <a:pt x="264881" y="30861"/>
                      <a:pt x="253085" y="32732"/>
                    </a:cubicBezTo>
                    <a:cubicBezTo>
                      <a:pt x="240386" y="34737"/>
                      <a:pt x="226568" y="35589"/>
                      <a:pt x="212817" y="36241"/>
                    </a:cubicBezTo>
                    <a:cubicBezTo>
                      <a:pt x="191246" y="37277"/>
                      <a:pt x="169509" y="37862"/>
                      <a:pt x="147754" y="38029"/>
                    </a:cubicBezTo>
                    <a:cubicBezTo>
                      <a:pt x="105064" y="38346"/>
                      <a:pt x="60752" y="37076"/>
                      <a:pt x="21237" y="42891"/>
                    </a:cubicBezTo>
                    <a:cubicBezTo>
                      <a:pt x="17377" y="43459"/>
                      <a:pt x="13484" y="44127"/>
                      <a:pt x="10627" y="45214"/>
                    </a:cubicBezTo>
                    <a:cubicBezTo>
                      <a:pt x="0" y="49274"/>
                      <a:pt x="9106" y="56124"/>
                      <a:pt x="4010" y="61404"/>
                    </a:cubicBezTo>
                    <a:cubicBezTo>
                      <a:pt x="8388" y="57895"/>
                      <a:pt x="15973" y="54904"/>
                      <a:pt x="25314" y="53000"/>
                    </a:cubicBezTo>
                    <a:cubicBezTo>
                      <a:pt x="35556" y="50945"/>
                      <a:pt x="47469" y="50226"/>
                      <a:pt x="59148" y="49792"/>
                    </a:cubicBezTo>
                    <a:cubicBezTo>
                      <a:pt x="73388" y="49260"/>
                      <a:pt x="87669" y="49091"/>
                      <a:pt x="101973" y="49091"/>
                    </a:cubicBezTo>
                    <a:cubicBezTo>
                      <a:pt x="127293" y="49091"/>
                      <a:pt x="152684" y="49623"/>
                      <a:pt x="178035" y="49623"/>
                    </a:cubicBezTo>
                    <a:cubicBezTo>
                      <a:pt x="183399" y="49623"/>
                      <a:pt x="188761" y="49599"/>
                      <a:pt x="194120" y="49541"/>
                    </a:cubicBezTo>
                    <a:cubicBezTo>
                      <a:pt x="239133" y="49073"/>
                      <a:pt x="286101" y="45899"/>
                      <a:pt x="321022" y="35656"/>
                    </a:cubicBezTo>
                    <a:cubicBezTo>
                      <a:pt x="324648" y="34587"/>
                      <a:pt x="328173" y="33434"/>
                      <a:pt x="330295" y="31947"/>
                    </a:cubicBezTo>
                    <a:cubicBezTo>
                      <a:pt x="332083" y="30727"/>
                      <a:pt x="332785" y="29307"/>
                      <a:pt x="333386" y="27920"/>
                    </a:cubicBezTo>
                    <a:cubicBezTo>
                      <a:pt x="337045" y="19549"/>
                      <a:pt x="341356" y="8204"/>
                      <a:pt x="334138" y="0"/>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8"/>
              <p:cNvSpPr/>
              <p:nvPr/>
            </p:nvSpPr>
            <p:spPr>
              <a:xfrm>
                <a:off x="-527769" y="-1330398"/>
                <a:ext cx="10058672" cy="2296722"/>
              </a:xfrm>
              <a:custGeom>
                <a:avLst/>
                <a:gdLst/>
                <a:ahLst/>
                <a:cxnLst/>
                <a:rect l="l" t="t" r="r" b="b"/>
                <a:pathLst>
                  <a:path w="342627" h="73407" extrusionOk="0">
                    <a:moveTo>
                      <a:pt x="336111" y="1"/>
                    </a:moveTo>
                    <a:cubicBezTo>
                      <a:pt x="334720" y="1"/>
                      <a:pt x="333098" y="706"/>
                      <a:pt x="330830" y="2045"/>
                    </a:cubicBezTo>
                    <a:cubicBezTo>
                      <a:pt x="325834" y="4985"/>
                      <a:pt x="323746" y="8678"/>
                      <a:pt x="318399" y="11736"/>
                    </a:cubicBezTo>
                    <a:cubicBezTo>
                      <a:pt x="284113" y="31184"/>
                      <a:pt x="226318" y="45002"/>
                      <a:pt x="163327" y="48895"/>
                    </a:cubicBezTo>
                    <a:cubicBezTo>
                      <a:pt x="139083" y="50366"/>
                      <a:pt x="114337" y="50449"/>
                      <a:pt x="89959" y="51602"/>
                    </a:cubicBezTo>
                    <a:cubicBezTo>
                      <a:pt x="65548" y="52755"/>
                      <a:pt x="40820" y="55077"/>
                      <a:pt x="21254" y="60458"/>
                    </a:cubicBezTo>
                    <a:cubicBezTo>
                      <a:pt x="9808" y="63616"/>
                      <a:pt x="0" y="68210"/>
                      <a:pt x="251" y="73407"/>
                    </a:cubicBezTo>
                    <a:cubicBezTo>
                      <a:pt x="19366" y="69697"/>
                      <a:pt x="41070" y="68127"/>
                      <a:pt x="62507" y="66857"/>
                    </a:cubicBezTo>
                    <a:cubicBezTo>
                      <a:pt x="91162" y="65136"/>
                      <a:pt x="120035" y="63883"/>
                      <a:pt x="149008" y="63047"/>
                    </a:cubicBezTo>
                    <a:cubicBezTo>
                      <a:pt x="172333" y="62379"/>
                      <a:pt x="195842" y="62012"/>
                      <a:pt x="218682" y="60174"/>
                    </a:cubicBezTo>
                    <a:cubicBezTo>
                      <a:pt x="256744" y="57083"/>
                      <a:pt x="292133" y="49848"/>
                      <a:pt x="319017" y="39656"/>
                    </a:cubicBezTo>
                    <a:cubicBezTo>
                      <a:pt x="324798" y="37467"/>
                      <a:pt x="330296" y="35077"/>
                      <a:pt x="333353" y="32270"/>
                    </a:cubicBezTo>
                    <a:cubicBezTo>
                      <a:pt x="336093" y="29764"/>
                      <a:pt x="336812" y="27024"/>
                      <a:pt x="337363" y="24334"/>
                    </a:cubicBezTo>
                    <a:cubicBezTo>
                      <a:pt x="338098" y="20792"/>
                      <a:pt x="338683" y="17266"/>
                      <a:pt x="339068" y="13724"/>
                    </a:cubicBezTo>
                    <a:cubicBezTo>
                      <a:pt x="339418" y="10516"/>
                      <a:pt x="342626" y="4835"/>
                      <a:pt x="339702" y="1861"/>
                    </a:cubicBezTo>
                    <a:cubicBezTo>
                      <a:pt x="338484" y="602"/>
                      <a:pt x="337396" y="1"/>
                      <a:pt x="336111"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8"/>
              <p:cNvSpPr/>
              <p:nvPr/>
            </p:nvSpPr>
            <p:spPr>
              <a:xfrm>
                <a:off x="-960399" y="-119723"/>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58;p8"/>
            <p:cNvSpPr/>
            <p:nvPr/>
          </p:nvSpPr>
          <p:spPr>
            <a:xfrm rot="10800000">
              <a:off x="2540526" y="4846352"/>
              <a:ext cx="6990371" cy="601940"/>
            </a:xfrm>
            <a:custGeom>
              <a:avLst/>
              <a:gdLst/>
              <a:ahLst/>
              <a:cxnLst/>
              <a:rect l="l" t="t" r="r" b="b"/>
              <a:pathLst>
                <a:path w="187989" h="15189" extrusionOk="0">
                  <a:moveTo>
                    <a:pt x="187989" y="1"/>
                  </a:moveTo>
                  <a:cubicBezTo>
                    <a:pt x="171671" y="1747"/>
                    <a:pt x="153822" y="2218"/>
                    <a:pt x="135713" y="2218"/>
                  </a:cubicBezTo>
                  <a:cubicBezTo>
                    <a:pt x="114592" y="2218"/>
                    <a:pt x="93118" y="1578"/>
                    <a:pt x="73307" y="1578"/>
                  </a:cubicBezTo>
                  <a:cubicBezTo>
                    <a:pt x="71927" y="1578"/>
                    <a:pt x="70554" y="1581"/>
                    <a:pt x="69191" y="1588"/>
                  </a:cubicBezTo>
                  <a:cubicBezTo>
                    <a:pt x="67737" y="1595"/>
                    <a:pt x="66247" y="1598"/>
                    <a:pt x="64725" y="1598"/>
                  </a:cubicBezTo>
                  <a:cubicBezTo>
                    <a:pt x="61441" y="1598"/>
                    <a:pt x="58014" y="1586"/>
                    <a:pt x="54516" y="1586"/>
                  </a:cubicBezTo>
                  <a:cubicBezTo>
                    <a:pt x="40926" y="1586"/>
                    <a:pt x="26270" y="1760"/>
                    <a:pt x="14787" y="3459"/>
                  </a:cubicBezTo>
                  <a:cubicBezTo>
                    <a:pt x="0" y="5631"/>
                    <a:pt x="3041" y="10360"/>
                    <a:pt x="4712" y="15189"/>
                  </a:cubicBezTo>
                  <a:lnTo>
                    <a:pt x="4712" y="15189"/>
                  </a:lnTo>
                  <a:cubicBezTo>
                    <a:pt x="32699" y="7987"/>
                    <a:pt x="63794" y="7336"/>
                    <a:pt x="97127" y="6266"/>
                  </a:cubicBezTo>
                  <a:cubicBezTo>
                    <a:pt x="127905" y="5297"/>
                    <a:pt x="158398" y="3175"/>
                    <a:pt x="187989"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1768550" y="1307100"/>
            <a:ext cx="56070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0"/>
        <p:cNvGrpSpPr/>
        <p:nvPr/>
      </p:nvGrpSpPr>
      <p:grpSpPr>
        <a:xfrm>
          <a:off x="0" y="0"/>
          <a:ext cx="0" cy="0"/>
          <a:chOff x="0" y="0"/>
          <a:chExt cx="0" cy="0"/>
        </a:xfrm>
      </p:grpSpPr>
      <p:grpSp>
        <p:nvGrpSpPr>
          <p:cNvPr id="61" name="Google Shape;61;p9"/>
          <p:cNvGrpSpPr/>
          <p:nvPr/>
        </p:nvGrpSpPr>
        <p:grpSpPr>
          <a:xfrm>
            <a:off x="-833818" y="-1015976"/>
            <a:ext cx="10811633" cy="6315058"/>
            <a:chOff x="-569956" y="-1015976"/>
            <a:chExt cx="10811633" cy="6315058"/>
          </a:xfrm>
        </p:grpSpPr>
        <p:sp>
          <p:nvSpPr>
            <p:cNvPr id="62" name="Google Shape;62;p9"/>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9"/>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9"/>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9"/>
          <p:cNvSpPr txBox="1">
            <a:spLocks noGrp="1"/>
          </p:cNvSpPr>
          <p:nvPr>
            <p:ph type="title"/>
          </p:nvPr>
        </p:nvSpPr>
        <p:spPr>
          <a:xfrm>
            <a:off x="977700" y="1071175"/>
            <a:ext cx="7188600" cy="1598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48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6" name="Google Shape;66;p9"/>
          <p:cNvSpPr txBox="1">
            <a:spLocks noGrp="1"/>
          </p:cNvSpPr>
          <p:nvPr>
            <p:ph type="subTitle" idx="1"/>
          </p:nvPr>
        </p:nvSpPr>
        <p:spPr>
          <a:xfrm>
            <a:off x="1747875" y="2669850"/>
            <a:ext cx="5648400" cy="1598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7"/>
        <p:cNvGrpSpPr/>
        <p:nvPr/>
      </p:nvGrpSpPr>
      <p:grpSpPr>
        <a:xfrm>
          <a:off x="0" y="0"/>
          <a:ext cx="0" cy="0"/>
          <a:chOff x="0" y="0"/>
          <a:chExt cx="0" cy="0"/>
        </a:xfrm>
      </p:grpSpPr>
      <p:sp>
        <p:nvSpPr>
          <p:cNvPr id="68" name="Google Shape;68;p10"/>
          <p:cNvSpPr>
            <a:spLocks noGrp="1"/>
          </p:cNvSpPr>
          <p:nvPr>
            <p:ph type="pic" idx="2"/>
          </p:nvPr>
        </p:nvSpPr>
        <p:spPr>
          <a:xfrm>
            <a:off x="-25" y="-13725"/>
            <a:ext cx="9144000" cy="5157300"/>
          </a:xfrm>
          <a:prstGeom prst="rect">
            <a:avLst/>
          </a:prstGeom>
          <a:noFill/>
          <a:ln>
            <a:noFill/>
          </a:ln>
        </p:spPr>
      </p:sp>
      <p:sp>
        <p:nvSpPr>
          <p:cNvPr id="69" name="Google Shape;69;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sz="3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0"/>
        <p:cNvGrpSpPr/>
        <p:nvPr/>
      </p:nvGrpSpPr>
      <p:grpSpPr>
        <a:xfrm>
          <a:off x="0" y="0"/>
          <a:ext cx="0" cy="0"/>
          <a:chOff x="0" y="0"/>
          <a:chExt cx="0" cy="0"/>
        </a:xfrm>
      </p:grpSpPr>
      <p:grpSp>
        <p:nvGrpSpPr>
          <p:cNvPr id="71" name="Google Shape;71;p11"/>
          <p:cNvGrpSpPr/>
          <p:nvPr/>
        </p:nvGrpSpPr>
        <p:grpSpPr>
          <a:xfrm>
            <a:off x="-833818" y="-1015976"/>
            <a:ext cx="10811633" cy="6315058"/>
            <a:chOff x="-569956" y="-1015976"/>
            <a:chExt cx="10811633" cy="6315058"/>
          </a:xfrm>
        </p:grpSpPr>
        <p:sp>
          <p:nvSpPr>
            <p:cNvPr id="72" name="Google Shape;72;p11"/>
            <p:cNvSpPr/>
            <p:nvPr/>
          </p:nvSpPr>
          <p:spPr>
            <a:xfrm>
              <a:off x="-559651" y="3756512"/>
              <a:ext cx="10801329" cy="1342046"/>
            </a:xfrm>
            <a:custGeom>
              <a:avLst/>
              <a:gdLst/>
              <a:ahLst/>
              <a:cxnLst/>
              <a:rect l="l" t="t" r="r" b="b"/>
              <a:pathLst>
                <a:path w="367924" h="42894" extrusionOk="0">
                  <a:moveTo>
                    <a:pt x="341783" y="1"/>
                  </a:moveTo>
                  <a:cubicBezTo>
                    <a:pt x="333736" y="1"/>
                    <a:pt x="322309" y="8450"/>
                    <a:pt x="317463" y="10488"/>
                  </a:cubicBezTo>
                  <a:cubicBezTo>
                    <a:pt x="308006" y="14464"/>
                    <a:pt x="297112" y="18007"/>
                    <a:pt x="285065" y="20931"/>
                  </a:cubicBezTo>
                  <a:cubicBezTo>
                    <a:pt x="271398" y="24239"/>
                    <a:pt x="256210" y="26745"/>
                    <a:pt x="240186" y="28149"/>
                  </a:cubicBezTo>
                  <a:cubicBezTo>
                    <a:pt x="227918" y="29223"/>
                    <a:pt x="215437" y="29665"/>
                    <a:pt x="202882" y="29665"/>
                  </a:cubicBezTo>
                  <a:cubicBezTo>
                    <a:pt x="178143" y="29665"/>
                    <a:pt x="153113" y="27949"/>
                    <a:pt x="128840" y="25977"/>
                  </a:cubicBezTo>
                  <a:cubicBezTo>
                    <a:pt x="95971" y="23290"/>
                    <a:pt x="62806" y="20118"/>
                    <a:pt x="29247" y="20118"/>
                  </a:cubicBezTo>
                  <a:cubicBezTo>
                    <a:pt x="25446" y="20118"/>
                    <a:pt x="21640" y="20159"/>
                    <a:pt x="17828" y="20246"/>
                  </a:cubicBezTo>
                  <a:cubicBezTo>
                    <a:pt x="13300" y="20346"/>
                    <a:pt x="8305" y="20597"/>
                    <a:pt x="5297" y="21833"/>
                  </a:cubicBezTo>
                  <a:cubicBezTo>
                    <a:pt x="268" y="23905"/>
                    <a:pt x="3827" y="27330"/>
                    <a:pt x="0" y="29703"/>
                  </a:cubicBezTo>
                  <a:cubicBezTo>
                    <a:pt x="9088" y="28831"/>
                    <a:pt x="18272" y="28463"/>
                    <a:pt x="27503" y="28463"/>
                  </a:cubicBezTo>
                  <a:cubicBezTo>
                    <a:pt x="56306" y="28463"/>
                    <a:pt x="85557" y="32046"/>
                    <a:pt x="113686" y="35083"/>
                  </a:cubicBezTo>
                  <a:cubicBezTo>
                    <a:pt x="140169" y="37940"/>
                    <a:pt x="167086" y="40313"/>
                    <a:pt x="194472" y="41733"/>
                  </a:cubicBezTo>
                  <a:cubicBezTo>
                    <a:pt x="208057" y="42438"/>
                    <a:pt x="221869" y="42893"/>
                    <a:pt x="235611" y="42893"/>
                  </a:cubicBezTo>
                  <a:cubicBezTo>
                    <a:pt x="252493" y="42893"/>
                    <a:pt x="269271" y="42205"/>
                    <a:pt x="285400" y="40446"/>
                  </a:cubicBezTo>
                  <a:cubicBezTo>
                    <a:pt x="314673" y="37255"/>
                    <a:pt x="341707" y="30120"/>
                    <a:pt x="353804" y="19995"/>
                  </a:cubicBezTo>
                  <a:lnTo>
                    <a:pt x="353804" y="19995"/>
                  </a:lnTo>
                  <a:cubicBezTo>
                    <a:pt x="326380" y="28706"/>
                    <a:pt x="289970" y="33648"/>
                    <a:pt x="253414" y="33648"/>
                  </a:cubicBezTo>
                  <a:cubicBezTo>
                    <a:pt x="252107" y="33648"/>
                    <a:pt x="250800" y="33642"/>
                    <a:pt x="249493" y="33629"/>
                  </a:cubicBezTo>
                  <a:cubicBezTo>
                    <a:pt x="271548" y="32861"/>
                    <a:pt x="291548" y="28617"/>
                    <a:pt x="309109" y="23754"/>
                  </a:cubicBezTo>
                  <a:cubicBezTo>
                    <a:pt x="316177" y="21800"/>
                    <a:pt x="367923" y="2434"/>
                    <a:pt x="342760" y="45"/>
                  </a:cubicBezTo>
                  <a:cubicBezTo>
                    <a:pt x="342440" y="15"/>
                    <a:pt x="342114" y="1"/>
                    <a:pt x="341783" y="1"/>
                  </a:cubicBezTo>
                  <a:close/>
                </a:path>
              </a:pathLst>
            </a:custGeom>
            <a:solidFill>
              <a:srgbClr val="26BCB6">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1"/>
            <p:cNvSpPr/>
            <p:nvPr/>
          </p:nvSpPr>
          <p:spPr>
            <a:xfrm>
              <a:off x="-402207" y="4811185"/>
              <a:ext cx="5682232" cy="487897"/>
            </a:xfrm>
            <a:custGeom>
              <a:avLst/>
              <a:gdLst/>
              <a:ahLst/>
              <a:cxnLst/>
              <a:rect l="l" t="t" r="r" b="b"/>
              <a:pathLst>
                <a:path w="193553" h="15594" extrusionOk="0">
                  <a:moveTo>
                    <a:pt x="15263" y="1"/>
                  </a:moveTo>
                  <a:cubicBezTo>
                    <a:pt x="6162" y="1"/>
                    <a:pt x="1762" y="877"/>
                    <a:pt x="1" y="6436"/>
                  </a:cubicBezTo>
                  <a:cubicBezTo>
                    <a:pt x="9519" y="5536"/>
                    <a:pt x="19199" y="5158"/>
                    <a:pt x="28938" y="5158"/>
                  </a:cubicBezTo>
                  <a:cubicBezTo>
                    <a:pt x="51733" y="5158"/>
                    <a:pt x="74851" y="7227"/>
                    <a:pt x="96977" y="9510"/>
                  </a:cubicBezTo>
                  <a:cubicBezTo>
                    <a:pt x="124528" y="12367"/>
                    <a:pt x="152612" y="15593"/>
                    <a:pt x="181053" y="15593"/>
                  </a:cubicBezTo>
                  <a:cubicBezTo>
                    <a:pt x="185212" y="15593"/>
                    <a:pt x="189379" y="15524"/>
                    <a:pt x="193553" y="15375"/>
                  </a:cubicBezTo>
                  <a:lnTo>
                    <a:pt x="193553" y="15375"/>
                  </a:lnTo>
                  <a:cubicBezTo>
                    <a:pt x="192260" y="15395"/>
                    <a:pt x="190971" y="15405"/>
                    <a:pt x="189686" y="15405"/>
                  </a:cubicBezTo>
                  <a:cubicBezTo>
                    <a:pt x="161490" y="15405"/>
                    <a:pt x="134929" y="10636"/>
                    <a:pt x="108323" y="7104"/>
                  </a:cubicBezTo>
                  <a:cubicBezTo>
                    <a:pt x="83360" y="3779"/>
                    <a:pt x="57395" y="1473"/>
                    <a:pt x="31045" y="187"/>
                  </a:cubicBezTo>
                  <a:cubicBezTo>
                    <a:pt x="24651" y="187"/>
                    <a:pt x="19458" y="1"/>
                    <a:pt x="15263"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a:off x="-569956" y="-1015976"/>
              <a:ext cx="10377994" cy="2326100"/>
            </a:xfrm>
            <a:custGeom>
              <a:avLst/>
              <a:gdLst/>
              <a:ahLst/>
              <a:cxnLst/>
              <a:rect l="l" t="t" r="r" b="b"/>
              <a:pathLst>
                <a:path w="353504" h="74346" extrusionOk="0">
                  <a:moveTo>
                    <a:pt x="305088" y="1"/>
                  </a:moveTo>
                  <a:cubicBezTo>
                    <a:pt x="295406" y="1"/>
                    <a:pt x="286771" y="2206"/>
                    <a:pt x="278883" y="4287"/>
                  </a:cubicBezTo>
                  <a:cubicBezTo>
                    <a:pt x="254155" y="10786"/>
                    <a:pt x="227922" y="16918"/>
                    <a:pt x="198365" y="19759"/>
                  </a:cubicBezTo>
                  <a:cubicBezTo>
                    <a:pt x="174973" y="22015"/>
                    <a:pt x="150495" y="22098"/>
                    <a:pt x="126384" y="22817"/>
                  </a:cubicBezTo>
                  <a:cubicBezTo>
                    <a:pt x="103343" y="23485"/>
                    <a:pt x="80452" y="24738"/>
                    <a:pt x="57896" y="26526"/>
                  </a:cubicBezTo>
                  <a:cubicBezTo>
                    <a:pt x="44161" y="27612"/>
                    <a:pt x="30160" y="28999"/>
                    <a:pt x="18981" y="32056"/>
                  </a:cubicBezTo>
                  <a:cubicBezTo>
                    <a:pt x="7803" y="35147"/>
                    <a:pt x="1" y="40310"/>
                    <a:pt x="2975" y="45256"/>
                  </a:cubicBezTo>
                  <a:cubicBezTo>
                    <a:pt x="16993" y="40327"/>
                    <a:pt x="36525" y="37871"/>
                    <a:pt x="55924" y="36868"/>
                  </a:cubicBezTo>
                  <a:cubicBezTo>
                    <a:pt x="75323" y="35849"/>
                    <a:pt x="95072" y="36133"/>
                    <a:pt x="114655" y="35866"/>
                  </a:cubicBezTo>
                  <a:cubicBezTo>
                    <a:pt x="156092" y="35281"/>
                    <a:pt x="197279" y="32207"/>
                    <a:pt x="235942" y="26793"/>
                  </a:cubicBezTo>
                  <a:lnTo>
                    <a:pt x="235942" y="26793"/>
                  </a:lnTo>
                  <a:cubicBezTo>
                    <a:pt x="173887" y="44905"/>
                    <a:pt x="75473" y="38122"/>
                    <a:pt x="13735" y="56367"/>
                  </a:cubicBezTo>
                  <a:lnTo>
                    <a:pt x="8288" y="74346"/>
                  </a:lnTo>
                  <a:cubicBezTo>
                    <a:pt x="22340" y="69717"/>
                    <a:pt x="37578" y="65256"/>
                    <a:pt x="55790" y="63234"/>
                  </a:cubicBezTo>
                  <a:cubicBezTo>
                    <a:pt x="64161" y="62315"/>
                    <a:pt x="72883" y="61948"/>
                    <a:pt x="81572" y="61597"/>
                  </a:cubicBezTo>
                  <a:lnTo>
                    <a:pt x="169860" y="57904"/>
                  </a:lnTo>
                  <a:cubicBezTo>
                    <a:pt x="189208" y="57086"/>
                    <a:pt x="208640" y="56267"/>
                    <a:pt x="227421" y="54412"/>
                  </a:cubicBezTo>
                  <a:cubicBezTo>
                    <a:pt x="262425" y="50920"/>
                    <a:pt x="294322" y="43669"/>
                    <a:pt x="318650" y="33978"/>
                  </a:cubicBezTo>
                  <a:cubicBezTo>
                    <a:pt x="328525" y="30051"/>
                    <a:pt x="344381" y="23936"/>
                    <a:pt x="348809" y="18823"/>
                  </a:cubicBezTo>
                  <a:cubicBezTo>
                    <a:pt x="353504" y="13393"/>
                    <a:pt x="336611" y="6576"/>
                    <a:pt x="326102" y="3368"/>
                  </a:cubicBezTo>
                  <a:cubicBezTo>
                    <a:pt x="320404" y="1630"/>
                    <a:pt x="313620" y="126"/>
                    <a:pt x="306135" y="9"/>
                  </a:cubicBezTo>
                  <a:cubicBezTo>
                    <a:pt x="305785" y="4"/>
                    <a:pt x="305436" y="1"/>
                    <a:pt x="305088" y="1"/>
                  </a:cubicBezTo>
                  <a:close/>
                </a:path>
              </a:pathLst>
            </a:custGeom>
            <a:solidFill>
              <a:srgbClr val="6BE8E4">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11"/>
          <p:cNvSpPr txBox="1">
            <a:spLocks noGrp="1"/>
          </p:cNvSpPr>
          <p:nvPr>
            <p:ph type="title" hasCustomPrompt="1"/>
          </p:nvPr>
        </p:nvSpPr>
        <p:spPr>
          <a:xfrm>
            <a:off x="1284000" y="1339825"/>
            <a:ext cx="6576000" cy="17163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6000">
                <a:solidFill>
                  <a:schemeClr val="accen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6" name="Google Shape;76;p11"/>
          <p:cNvSpPr txBox="1">
            <a:spLocks noGrp="1"/>
          </p:cNvSpPr>
          <p:nvPr>
            <p:ph type="subTitle" idx="1"/>
          </p:nvPr>
        </p:nvSpPr>
        <p:spPr>
          <a:xfrm>
            <a:off x="1284000" y="3056375"/>
            <a:ext cx="6576000" cy="49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1pPr>
            <a:lvl2pPr lvl="1"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2pPr>
            <a:lvl3pPr lvl="2"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3pPr>
            <a:lvl4pPr lvl="3"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4pPr>
            <a:lvl5pPr lvl="4"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5pPr>
            <a:lvl6pPr lvl="5"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6pPr>
            <a:lvl7pPr lvl="6"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7pPr>
            <a:lvl8pPr lvl="7"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8pPr>
            <a:lvl9pPr lvl="8" rtl="0">
              <a:spcBef>
                <a:spcPts val="0"/>
              </a:spcBef>
              <a:spcAft>
                <a:spcPts val="0"/>
              </a:spcAft>
              <a:buClr>
                <a:schemeClr val="dk1"/>
              </a:buClr>
              <a:buSzPts val="3500"/>
              <a:buFont typeface="Fredoka"/>
              <a:buNone/>
              <a:defRPr sz="3500" b="1">
                <a:solidFill>
                  <a:schemeClr val="dk1"/>
                </a:solidFill>
                <a:latin typeface="Fredoka"/>
                <a:ea typeface="Fredoka"/>
                <a:cs typeface="Fredoka"/>
                <a:sym typeface="Fredoka"/>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1pPr>
            <a:lvl2pPr marL="914400" lvl="1"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2pPr>
            <a:lvl3pPr marL="1371600" lvl="2"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3pPr>
            <a:lvl4pPr marL="1828800" lvl="3"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4pPr>
            <a:lvl5pPr marL="2286000" lvl="4"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5pPr>
            <a:lvl6pPr marL="2743200" lvl="5"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6pPr>
            <a:lvl7pPr marL="3200400" lvl="6"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7pPr>
            <a:lvl8pPr marL="3657600" lvl="7"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8pPr>
            <a:lvl9pPr marL="4114800" lvl="8" indent="-317500">
              <a:lnSpc>
                <a:spcPct val="115000"/>
              </a:lnSpc>
              <a:spcBef>
                <a:spcPts val="0"/>
              </a:spcBef>
              <a:spcAft>
                <a:spcPts val="0"/>
              </a:spcAft>
              <a:buClr>
                <a:schemeClr val="dk1"/>
              </a:buClr>
              <a:buSzPts val="1400"/>
              <a:buFont typeface="Commissioner"/>
              <a:buChar char="■"/>
              <a:defRPr>
                <a:solidFill>
                  <a:schemeClr val="dk1"/>
                </a:solidFill>
                <a:latin typeface="Commissioner"/>
                <a:ea typeface="Commissioner"/>
                <a:cs typeface="Commissioner"/>
                <a:sym typeface="Commission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5" r:id="rId15"/>
    <p:sldLayoutId id="2147483667" r:id="rId16"/>
    <p:sldLayoutId id="2147483669" r:id="rId17"/>
    <p:sldLayoutId id="2147483670" r:id="rId18"/>
    <p:sldLayoutId id="2147483672" r:id="rId19"/>
    <p:sldLayoutId id="2147483673"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49">
          <p15:clr>
            <a:srgbClr val="EA4335"/>
          </p15:clr>
        </p15:guide>
        <p15:guide id="2" pos="5311">
          <p15:clr>
            <a:srgbClr val="EA4335"/>
          </p15:clr>
        </p15:guide>
        <p15:guide id="3" orient="horz" pos="340">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hyperlink" Target="https://data.giss.nasa.gov/modelE/sc07/" TargetMode="Externa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grpSp>
        <p:nvGrpSpPr>
          <p:cNvPr id="223" name="Google Shape;223;p31"/>
          <p:cNvGrpSpPr/>
          <p:nvPr/>
        </p:nvGrpSpPr>
        <p:grpSpPr>
          <a:xfrm>
            <a:off x="8231894" y="1361469"/>
            <a:ext cx="397775" cy="306330"/>
            <a:chOff x="3145200" y="2027350"/>
            <a:chExt cx="256100" cy="197225"/>
          </a:xfrm>
        </p:grpSpPr>
        <p:sp>
          <p:nvSpPr>
            <p:cNvPr id="224" name="Google Shape;224;p31"/>
            <p:cNvSpPr/>
            <p:nvPr/>
          </p:nvSpPr>
          <p:spPr>
            <a:xfrm>
              <a:off x="3154325" y="2038225"/>
              <a:ext cx="240900" cy="179400"/>
            </a:xfrm>
            <a:custGeom>
              <a:avLst/>
              <a:gdLst/>
              <a:ahLst/>
              <a:cxnLst/>
              <a:rect l="l" t="t" r="r" b="b"/>
              <a:pathLst>
                <a:path w="9636" h="7176" extrusionOk="0">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 name="Google Shape;225;p31"/>
            <p:cNvGrpSpPr/>
            <p:nvPr/>
          </p:nvGrpSpPr>
          <p:grpSpPr>
            <a:xfrm>
              <a:off x="3145200" y="2027350"/>
              <a:ext cx="256100" cy="197225"/>
              <a:chOff x="3145200" y="2027350"/>
              <a:chExt cx="256100" cy="197225"/>
            </a:xfrm>
          </p:grpSpPr>
          <p:sp>
            <p:nvSpPr>
              <p:cNvPr id="226" name="Google Shape;226;p31"/>
              <p:cNvSpPr/>
              <p:nvPr/>
            </p:nvSpPr>
            <p:spPr>
              <a:xfrm>
                <a:off x="3177875" y="2068550"/>
                <a:ext cx="31950" cy="23325"/>
              </a:xfrm>
              <a:custGeom>
                <a:avLst/>
                <a:gdLst/>
                <a:ahLst/>
                <a:cxnLst/>
                <a:rect l="l" t="t" r="r" b="b"/>
                <a:pathLst>
                  <a:path w="1278" h="933" extrusionOk="0">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1"/>
              <p:cNvSpPr/>
              <p:nvPr/>
            </p:nvSpPr>
            <p:spPr>
              <a:xfrm>
                <a:off x="3198975" y="2027350"/>
                <a:ext cx="110400" cy="56875"/>
              </a:xfrm>
              <a:custGeom>
                <a:avLst/>
                <a:gdLst/>
                <a:ahLst/>
                <a:cxnLst/>
                <a:rect l="l" t="t" r="r" b="b"/>
                <a:pathLst>
                  <a:path w="4416" h="2275" extrusionOk="0">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1"/>
              <p:cNvSpPr/>
              <p:nvPr/>
            </p:nvSpPr>
            <p:spPr>
              <a:xfrm>
                <a:off x="3300225" y="2073525"/>
                <a:ext cx="28900" cy="13600"/>
              </a:xfrm>
              <a:custGeom>
                <a:avLst/>
                <a:gdLst/>
                <a:ahLst/>
                <a:cxnLst/>
                <a:rect l="l" t="t" r="r" b="b"/>
                <a:pathLst>
                  <a:path w="1156" h="544" extrusionOk="0">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1"/>
              <p:cNvSpPr/>
              <p:nvPr/>
            </p:nvSpPr>
            <p:spPr>
              <a:xfrm>
                <a:off x="3319650" y="2070825"/>
                <a:ext cx="81650" cy="74825"/>
              </a:xfrm>
              <a:custGeom>
                <a:avLst/>
                <a:gdLst/>
                <a:ahLst/>
                <a:cxnLst/>
                <a:rect l="l" t="t" r="r" b="b"/>
                <a:pathLst>
                  <a:path w="3266" h="2993" extrusionOk="0">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1"/>
              <p:cNvSpPr/>
              <p:nvPr/>
            </p:nvSpPr>
            <p:spPr>
              <a:xfrm>
                <a:off x="3307825" y="2138300"/>
                <a:ext cx="91200" cy="73125"/>
              </a:xfrm>
              <a:custGeom>
                <a:avLst/>
                <a:gdLst/>
                <a:ahLst/>
                <a:cxnLst/>
                <a:rect l="l" t="t" r="r" b="b"/>
                <a:pathLst>
                  <a:path w="3648" h="2925" extrusionOk="0">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1"/>
              <p:cNvSpPr/>
              <p:nvPr/>
            </p:nvSpPr>
            <p:spPr>
              <a:xfrm>
                <a:off x="3210550" y="2169550"/>
                <a:ext cx="109900" cy="55025"/>
              </a:xfrm>
              <a:custGeom>
                <a:avLst/>
                <a:gdLst/>
                <a:ahLst/>
                <a:cxnLst/>
                <a:rect l="l" t="t" r="r" b="b"/>
                <a:pathLst>
                  <a:path w="4396" h="2201" extrusionOk="0">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1"/>
              <p:cNvSpPr/>
              <p:nvPr/>
            </p:nvSpPr>
            <p:spPr>
              <a:xfrm>
                <a:off x="3145200" y="2119450"/>
                <a:ext cx="74225" cy="71275"/>
              </a:xfrm>
              <a:custGeom>
                <a:avLst/>
                <a:gdLst/>
                <a:ahLst/>
                <a:cxnLst/>
                <a:rect l="l" t="t" r="r" b="b"/>
                <a:pathLst>
                  <a:path w="2969" h="2851" extrusionOk="0">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1"/>
              <p:cNvSpPr/>
              <p:nvPr/>
            </p:nvSpPr>
            <p:spPr>
              <a:xfrm>
                <a:off x="3152800" y="2085900"/>
                <a:ext cx="32700" cy="42700"/>
              </a:xfrm>
              <a:custGeom>
                <a:avLst/>
                <a:gdLst/>
                <a:ahLst/>
                <a:cxnLst/>
                <a:rect l="l" t="t" r="r" b="b"/>
                <a:pathLst>
                  <a:path w="1308" h="1708" extrusionOk="0">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1"/>
              <p:cNvSpPr/>
              <p:nvPr/>
            </p:nvSpPr>
            <p:spPr>
              <a:xfrm>
                <a:off x="3187900" y="2157075"/>
                <a:ext cx="56875" cy="21225"/>
              </a:xfrm>
              <a:custGeom>
                <a:avLst/>
                <a:gdLst/>
                <a:ahLst/>
                <a:cxnLst/>
                <a:rect l="l" t="t" r="r" b="b"/>
                <a:pathLst>
                  <a:path w="2275" h="849" extrusionOk="0">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1"/>
              <p:cNvSpPr/>
              <p:nvPr/>
            </p:nvSpPr>
            <p:spPr>
              <a:xfrm>
                <a:off x="3294150" y="2185575"/>
                <a:ext cx="40300" cy="19100"/>
              </a:xfrm>
              <a:custGeom>
                <a:avLst/>
                <a:gdLst/>
                <a:ahLst/>
                <a:cxnLst/>
                <a:rect l="l" t="t" r="r" b="b"/>
                <a:pathLst>
                  <a:path w="1612" h="764" extrusionOk="0">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1"/>
              <p:cNvSpPr/>
              <p:nvPr/>
            </p:nvSpPr>
            <p:spPr>
              <a:xfrm>
                <a:off x="3224000" y="2144600"/>
                <a:ext cx="73975" cy="26300"/>
              </a:xfrm>
              <a:custGeom>
                <a:avLst/>
                <a:gdLst/>
                <a:ahLst/>
                <a:cxnLst/>
                <a:rect l="l" t="t" r="r" b="b"/>
                <a:pathLst>
                  <a:path w="2959" h="1052" extrusionOk="0">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1"/>
              <p:cNvSpPr/>
              <p:nvPr/>
            </p:nvSpPr>
            <p:spPr>
              <a:xfrm>
                <a:off x="3155075" y="2120775"/>
                <a:ext cx="4600" cy="43925"/>
              </a:xfrm>
              <a:custGeom>
                <a:avLst/>
                <a:gdLst/>
                <a:ahLst/>
                <a:cxnLst/>
                <a:rect l="l" t="t" r="r" b="b"/>
                <a:pathLst>
                  <a:path w="184" h="1757" extrusionOk="0">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3161925" y="2122875"/>
                <a:ext cx="4575" cy="45925"/>
              </a:xfrm>
              <a:custGeom>
                <a:avLst/>
                <a:gdLst/>
                <a:ahLst/>
                <a:cxnLst/>
                <a:rect l="l" t="t" r="r" b="b"/>
                <a:pathLst>
                  <a:path w="183" h="1837" extrusionOk="0">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3168750" y="2132750"/>
                <a:ext cx="5350" cy="48275"/>
              </a:xfrm>
              <a:custGeom>
                <a:avLst/>
                <a:gdLst/>
                <a:ahLst/>
                <a:cxnLst/>
                <a:rect l="l" t="t" r="r" b="b"/>
                <a:pathLst>
                  <a:path w="214" h="1931" extrusionOk="0">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1"/>
              <p:cNvSpPr/>
              <p:nvPr/>
            </p:nvSpPr>
            <p:spPr>
              <a:xfrm>
                <a:off x="3177125" y="2151000"/>
                <a:ext cx="4575" cy="34200"/>
              </a:xfrm>
              <a:custGeom>
                <a:avLst/>
                <a:gdLst/>
                <a:ahLst/>
                <a:cxnLst/>
                <a:rect l="l" t="t" r="r" b="b"/>
                <a:pathLst>
                  <a:path w="183" h="1368" extrusionOk="0">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1"/>
              <p:cNvSpPr/>
              <p:nvPr/>
            </p:nvSpPr>
            <p:spPr>
              <a:xfrm>
                <a:off x="3184725" y="2167325"/>
                <a:ext cx="4575" cy="15525"/>
              </a:xfrm>
              <a:custGeom>
                <a:avLst/>
                <a:gdLst/>
                <a:ahLst/>
                <a:cxnLst/>
                <a:rect l="l" t="t" r="r" b="b"/>
                <a:pathLst>
                  <a:path w="183" h="621" extrusionOk="0">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3193850" y="2170825"/>
                <a:ext cx="5325" cy="9025"/>
              </a:xfrm>
              <a:custGeom>
                <a:avLst/>
                <a:gdLst/>
                <a:ahLst/>
                <a:cxnLst/>
                <a:rect l="l" t="t" r="r" b="b"/>
                <a:pathLst>
                  <a:path w="213" h="361" extrusionOk="0">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1"/>
              <p:cNvSpPr/>
              <p:nvPr/>
            </p:nvSpPr>
            <p:spPr>
              <a:xfrm>
                <a:off x="3226525" y="2169225"/>
                <a:ext cx="3800" cy="27775"/>
              </a:xfrm>
              <a:custGeom>
                <a:avLst/>
                <a:gdLst/>
                <a:ahLst/>
                <a:cxnLst/>
                <a:rect l="l" t="t" r="r" b="b"/>
                <a:pathLst>
                  <a:path w="152" h="1111" extrusionOk="0">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1"/>
              <p:cNvSpPr/>
              <p:nvPr/>
            </p:nvSpPr>
            <p:spPr>
              <a:xfrm>
                <a:off x="3235625" y="2170750"/>
                <a:ext cx="3075" cy="36950"/>
              </a:xfrm>
              <a:custGeom>
                <a:avLst/>
                <a:gdLst/>
                <a:ahLst/>
                <a:cxnLst/>
                <a:rect l="l" t="t" r="r" b="b"/>
                <a:pathLst>
                  <a:path w="123" h="1478" extrusionOk="0">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1"/>
              <p:cNvSpPr/>
              <p:nvPr/>
            </p:nvSpPr>
            <p:spPr>
              <a:xfrm>
                <a:off x="3243225" y="2168475"/>
                <a:ext cx="5350" cy="40100"/>
              </a:xfrm>
              <a:custGeom>
                <a:avLst/>
                <a:gdLst/>
                <a:ahLst/>
                <a:cxnLst/>
                <a:rect l="l" t="t" r="r" b="b"/>
                <a:pathLst>
                  <a:path w="214" h="1604" extrusionOk="0">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1"/>
              <p:cNvSpPr/>
              <p:nvPr/>
            </p:nvSpPr>
            <p:spPr>
              <a:xfrm>
                <a:off x="3253100" y="2182900"/>
                <a:ext cx="6125" cy="33225"/>
              </a:xfrm>
              <a:custGeom>
                <a:avLst/>
                <a:gdLst/>
                <a:ahLst/>
                <a:cxnLst/>
                <a:rect l="l" t="t" r="r" b="b"/>
                <a:pathLst>
                  <a:path w="245" h="1329" extrusionOk="0">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1"/>
              <p:cNvSpPr/>
              <p:nvPr/>
            </p:nvSpPr>
            <p:spPr>
              <a:xfrm>
                <a:off x="3263750" y="2190500"/>
                <a:ext cx="4575" cy="23825"/>
              </a:xfrm>
              <a:custGeom>
                <a:avLst/>
                <a:gdLst/>
                <a:ahLst/>
                <a:cxnLst/>
                <a:rect l="l" t="t" r="r" b="b"/>
                <a:pathLst>
                  <a:path w="183" h="953" extrusionOk="0">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1"/>
              <p:cNvSpPr/>
              <p:nvPr/>
            </p:nvSpPr>
            <p:spPr>
              <a:xfrm>
                <a:off x="3274375" y="2191275"/>
                <a:ext cx="4600" cy="22725"/>
              </a:xfrm>
              <a:custGeom>
                <a:avLst/>
                <a:gdLst/>
                <a:ahLst/>
                <a:cxnLst/>
                <a:rect l="l" t="t" r="r" b="b"/>
                <a:pathLst>
                  <a:path w="184" h="909" extrusionOk="0">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1"/>
              <p:cNvSpPr/>
              <p:nvPr/>
            </p:nvSpPr>
            <p:spPr>
              <a:xfrm>
                <a:off x="3286550" y="2192025"/>
                <a:ext cx="5350" cy="18650"/>
              </a:xfrm>
              <a:custGeom>
                <a:avLst/>
                <a:gdLst/>
                <a:ahLst/>
                <a:cxnLst/>
                <a:rect l="l" t="t" r="r" b="b"/>
                <a:pathLst>
                  <a:path w="214" h="746" extrusionOk="0">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1"/>
              <p:cNvSpPr/>
              <p:nvPr/>
            </p:nvSpPr>
            <p:spPr>
              <a:xfrm>
                <a:off x="3301750" y="2195450"/>
                <a:ext cx="4575" cy="18250"/>
              </a:xfrm>
              <a:custGeom>
                <a:avLst/>
                <a:gdLst/>
                <a:ahLst/>
                <a:cxnLst/>
                <a:rect l="l" t="t" r="r" b="b"/>
                <a:pathLst>
                  <a:path w="183" h="730" extrusionOk="0">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1"/>
              <p:cNvSpPr/>
              <p:nvPr/>
            </p:nvSpPr>
            <p:spPr>
              <a:xfrm>
                <a:off x="3317700" y="2179425"/>
                <a:ext cx="4575" cy="20925"/>
              </a:xfrm>
              <a:custGeom>
                <a:avLst/>
                <a:gdLst/>
                <a:ahLst/>
                <a:cxnLst/>
                <a:rect l="l" t="t" r="r" b="b"/>
                <a:pathLst>
                  <a:path w="183" h="837" extrusionOk="0">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1"/>
              <p:cNvSpPr/>
              <p:nvPr/>
            </p:nvSpPr>
            <p:spPr>
              <a:xfrm>
                <a:off x="3329850" y="2178725"/>
                <a:ext cx="3825" cy="23575"/>
              </a:xfrm>
              <a:custGeom>
                <a:avLst/>
                <a:gdLst/>
                <a:ahLst/>
                <a:cxnLst/>
                <a:rect l="l" t="t" r="r" b="b"/>
                <a:pathLst>
                  <a:path w="153" h="943" extrusionOk="0">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1"/>
              <p:cNvSpPr/>
              <p:nvPr/>
            </p:nvSpPr>
            <p:spPr>
              <a:xfrm>
                <a:off x="3339725" y="2181575"/>
                <a:ext cx="4600" cy="16925"/>
              </a:xfrm>
              <a:custGeom>
                <a:avLst/>
                <a:gdLst/>
                <a:ahLst/>
                <a:cxnLst/>
                <a:rect l="l" t="t" r="r" b="b"/>
                <a:pathLst>
                  <a:path w="184" h="677" extrusionOk="0">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1"/>
              <p:cNvSpPr/>
              <p:nvPr/>
            </p:nvSpPr>
            <p:spPr>
              <a:xfrm>
                <a:off x="3352650" y="2182525"/>
                <a:ext cx="5350" cy="12950"/>
              </a:xfrm>
              <a:custGeom>
                <a:avLst/>
                <a:gdLst/>
                <a:ahLst/>
                <a:cxnLst/>
                <a:rect l="l" t="t" r="r" b="b"/>
                <a:pathLst>
                  <a:path w="214" h="518" extrusionOk="0">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1"/>
              <p:cNvSpPr/>
              <p:nvPr/>
            </p:nvSpPr>
            <p:spPr>
              <a:xfrm>
                <a:off x="3364050" y="2181000"/>
                <a:ext cx="6100" cy="10675"/>
              </a:xfrm>
              <a:custGeom>
                <a:avLst/>
                <a:gdLst/>
                <a:ahLst/>
                <a:cxnLst/>
                <a:rect l="l" t="t" r="r" b="b"/>
                <a:pathLst>
                  <a:path w="244" h="427" extrusionOk="0">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1"/>
              <p:cNvSpPr/>
              <p:nvPr/>
            </p:nvSpPr>
            <p:spPr>
              <a:xfrm>
                <a:off x="3334425" y="2114900"/>
                <a:ext cx="3050" cy="8750"/>
              </a:xfrm>
              <a:custGeom>
                <a:avLst/>
                <a:gdLst/>
                <a:ahLst/>
                <a:cxnLst/>
                <a:rect l="l" t="t" r="r" b="b"/>
                <a:pathLst>
                  <a:path w="122" h="350" extrusionOk="0">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1"/>
              <p:cNvSpPr/>
              <p:nvPr/>
            </p:nvSpPr>
            <p:spPr>
              <a:xfrm>
                <a:off x="3340500" y="2117925"/>
                <a:ext cx="3825" cy="16575"/>
              </a:xfrm>
              <a:custGeom>
                <a:avLst/>
                <a:gdLst/>
                <a:ahLst/>
                <a:cxnLst/>
                <a:rect l="l" t="t" r="r" b="b"/>
                <a:pathLst>
                  <a:path w="153" h="663" extrusionOk="0">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1"/>
              <p:cNvSpPr/>
              <p:nvPr/>
            </p:nvSpPr>
            <p:spPr>
              <a:xfrm>
                <a:off x="3348850" y="2123075"/>
                <a:ext cx="3075" cy="19400"/>
              </a:xfrm>
              <a:custGeom>
                <a:avLst/>
                <a:gdLst/>
                <a:ahLst/>
                <a:cxnLst/>
                <a:rect l="l" t="t" r="r" b="b"/>
                <a:pathLst>
                  <a:path w="123" h="776" extrusionOk="0">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1"/>
              <p:cNvSpPr/>
              <p:nvPr/>
            </p:nvSpPr>
            <p:spPr>
              <a:xfrm>
                <a:off x="3355700" y="2126675"/>
                <a:ext cx="3825" cy="20725"/>
              </a:xfrm>
              <a:custGeom>
                <a:avLst/>
                <a:gdLst/>
                <a:ahLst/>
                <a:cxnLst/>
                <a:rect l="l" t="t" r="r" b="b"/>
                <a:pathLst>
                  <a:path w="153" h="829" extrusionOk="0">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1"/>
              <p:cNvSpPr/>
              <p:nvPr/>
            </p:nvSpPr>
            <p:spPr>
              <a:xfrm>
                <a:off x="3366650" y="2127200"/>
                <a:ext cx="5025" cy="15650"/>
              </a:xfrm>
              <a:custGeom>
                <a:avLst/>
                <a:gdLst/>
                <a:ahLst/>
                <a:cxnLst/>
                <a:rect l="l" t="t" r="r" b="b"/>
                <a:pathLst>
                  <a:path w="201" h="626" extrusionOk="0">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1"/>
              <p:cNvSpPr/>
              <p:nvPr/>
            </p:nvSpPr>
            <p:spPr>
              <a:xfrm>
                <a:off x="3376975" y="2123625"/>
                <a:ext cx="5725" cy="20350"/>
              </a:xfrm>
              <a:custGeom>
                <a:avLst/>
                <a:gdLst/>
                <a:ahLst/>
                <a:cxnLst/>
                <a:rect l="l" t="t" r="r" b="b"/>
                <a:pathLst>
                  <a:path w="229" h="814" extrusionOk="0">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1"/>
              <p:cNvSpPr/>
              <p:nvPr/>
            </p:nvSpPr>
            <p:spPr>
              <a:xfrm>
                <a:off x="3384575" y="2127825"/>
                <a:ext cx="3050" cy="9700"/>
              </a:xfrm>
              <a:custGeom>
                <a:avLst/>
                <a:gdLst/>
                <a:ahLst/>
                <a:cxnLst/>
                <a:rect l="l" t="t" r="r" b="b"/>
                <a:pathLst>
                  <a:path w="122" h="388" extrusionOk="0">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3" name="Google Shape;263;p31"/>
          <p:cNvGrpSpPr/>
          <p:nvPr/>
        </p:nvGrpSpPr>
        <p:grpSpPr>
          <a:xfrm>
            <a:off x="8109843" y="236471"/>
            <a:ext cx="321008" cy="303068"/>
            <a:chOff x="1854900" y="1656875"/>
            <a:chExt cx="206675" cy="195125"/>
          </a:xfrm>
        </p:grpSpPr>
        <p:sp>
          <p:nvSpPr>
            <p:cNvPr id="264" name="Google Shape;264;p31"/>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1"/>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1"/>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1"/>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1"/>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1"/>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1"/>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1"/>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1"/>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1"/>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1"/>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1"/>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1"/>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1"/>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1"/>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1"/>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1"/>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1"/>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1"/>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1"/>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1"/>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1"/>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1"/>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1"/>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1"/>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1"/>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1"/>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1"/>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1"/>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1"/>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1"/>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1"/>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1"/>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1"/>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1"/>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1"/>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1"/>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1"/>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302;p31"/>
          <p:cNvGrpSpPr/>
          <p:nvPr/>
        </p:nvGrpSpPr>
        <p:grpSpPr>
          <a:xfrm>
            <a:off x="2218557" y="539494"/>
            <a:ext cx="397775" cy="306330"/>
            <a:chOff x="3145200" y="2027350"/>
            <a:chExt cx="256100" cy="197225"/>
          </a:xfrm>
        </p:grpSpPr>
        <p:sp>
          <p:nvSpPr>
            <p:cNvPr id="303" name="Google Shape;303;p31"/>
            <p:cNvSpPr/>
            <p:nvPr/>
          </p:nvSpPr>
          <p:spPr>
            <a:xfrm>
              <a:off x="3154325" y="2038225"/>
              <a:ext cx="240900" cy="179400"/>
            </a:xfrm>
            <a:custGeom>
              <a:avLst/>
              <a:gdLst/>
              <a:ahLst/>
              <a:cxnLst/>
              <a:rect l="l" t="t" r="r" b="b"/>
              <a:pathLst>
                <a:path w="9636" h="7176" extrusionOk="0">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31"/>
            <p:cNvGrpSpPr/>
            <p:nvPr/>
          </p:nvGrpSpPr>
          <p:grpSpPr>
            <a:xfrm>
              <a:off x="3145200" y="2027350"/>
              <a:ext cx="256100" cy="197225"/>
              <a:chOff x="3145200" y="2027350"/>
              <a:chExt cx="256100" cy="197225"/>
            </a:xfrm>
          </p:grpSpPr>
          <p:sp>
            <p:nvSpPr>
              <p:cNvPr id="305" name="Google Shape;305;p31"/>
              <p:cNvSpPr/>
              <p:nvPr/>
            </p:nvSpPr>
            <p:spPr>
              <a:xfrm>
                <a:off x="3177875" y="2068550"/>
                <a:ext cx="31950" cy="23325"/>
              </a:xfrm>
              <a:custGeom>
                <a:avLst/>
                <a:gdLst/>
                <a:ahLst/>
                <a:cxnLst/>
                <a:rect l="l" t="t" r="r" b="b"/>
                <a:pathLst>
                  <a:path w="1278" h="933" extrusionOk="0">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1"/>
              <p:cNvSpPr/>
              <p:nvPr/>
            </p:nvSpPr>
            <p:spPr>
              <a:xfrm>
                <a:off x="3198975" y="2027350"/>
                <a:ext cx="110400" cy="56875"/>
              </a:xfrm>
              <a:custGeom>
                <a:avLst/>
                <a:gdLst/>
                <a:ahLst/>
                <a:cxnLst/>
                <a:rect l="l" t="t" r="r" b="b"/>
                <a:pathLst>
                  <a:path w="4416" h="2275" extrusionOk="0">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1"/>
              <p:cNvSpPr/>
              <p:nvPr/>
            </p:nvSpPr>
            <p:spPr>
              <a:xfrm>
                <a:off x="3300225" y="2073525"/>
                <a:ext cx="28900" cy="13600"/>
              </a:xfrm>
              <a:custGeom>
                <a:avLst/>
                <a:gdLst/>
                <a:ahLst/>
                <a:cxnLst/>
                <a:rect l="l" t="t" r="r" b="b"/>
                <a:pathLst>
                  <a:path w="1156" h="544" extrusionOk="0">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1"/>
              <p:cNvSpPr/>
              <p:nvPr/>
            </p:nvSpPr>
            <p:spPr>
              <a:xfrm>
                <a:off x="3319650" y="2070825"/>
                <a:ext cx="81650" cy="74825"/>
              </a:xfrm>
              <a:custGeom>
                <a:avLst/>
                <a:gdLst/>
                <a:ahLst/>
                <a:cxnLst/>
                <a:rect l="l" t="t" r="r" b="b"/>
                <a:pathLst>
                  <a:path w="3266" h="2993" extrusionOk="0">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1"/>
              <p:cNvSpPr/>
              <p:nvPr/>
            </p:nvSpPr>
            <p:spPr>
              <a:xfrm>
                <a:off x="3307825" y="2138300"/>
                <a:ext cx="91200" cy="73125"/>
              </a:xfrm>
              <a:custGeom>
                <a:avLst/>
                <a:gdLst/>
                <a:ahLst/>
                <a:cxnLst/>
                <a:rect l="l" t="t" r="r" b="b"/>
                <a:pathLst>
                  <a:path w="3648" h="2925" extrusionOk="0">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1"/>
              <p:cNvSpPr/>
              <p:nvPr/>
            </p:nvSpPr>
            <p:spPr>
              <a:xfrm>
                <a:off x="3210550" y="2169550"/>
                <a:ext cx="109900" cy="55025"/>
              </a:xfrm>
              <a:custGeom>
                <a:avLst/>
                <a:gdLst/>
                <a:ahLst/>
                <a:cxnLst/>
                <a:rect l="l" t="t" r="r" b="b"/>
                <a:pathLst>
                  <a:path w="4396" h="2201" extrusionOk="0">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1"/>
              <p:cNvSpPr/>
              <p:nvPr/>
            </p:nvSpPr>
            <p:spPr>
              <a:xfrm>
                <a:off x="3145200" y="2119450"/>
                <a:ext cx="74225" cy="71275"/>
              </a:xfrm>
              <a:custGeom>
                <a:avLst/>
                <a:gdLst/>
                <a:ahLst/>
                <a:cxnLst/>
                <a:rect l="l" t="t" r="r" b="b"/>
                <a:pathLst>
                  <a:path w="2969" h="2851" extrusionOk="0">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1"/>
              <p:cNvSpPr/>
              <p:nvPr/>
            </p:nvSpPr>
            <p:spPr>
              <a:xfrm>
                <a:off x="3152800" y="2085900"/>
                <a:ext cx="32700" cy="42700"/>
              </a:xfrm>
              <a:custGeom>
                <a:avLst/>
                <a:gdLst/>
                <a:ahLst/>
                <a:cxnLst/>
                <a:rect l="l" t="t" r="r" b="b"/>
                <a:pathLst>
                  <a:path w="1308" h="1708" extrusionOk="0">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1"/>
              <p:cNvSpPr/>
              <p:nvPr/>
            </p:nvSpPr>
            <p:spPr>
              <a:xfrm>
                <a:off x="3187900" y="2157075"/>
                <a:ext cx="56875" cy="21225"/>
              </a:xfrm>
              <a:custGeom>
                <a:avLst/>
                <a:gdLst/>
                <a:ahLst/>
                <a:cxnLst/>
                <a:rect l="l" t="t" r="r" b="b"/>
                <a:pathLst>
                  <a:path w="2275" h="849" extrusionOk="0">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1"/>
              <p:cNvSpPr/>
              <p:nvPr/>
            </p:nvSpPr>
            <p:spPr>
              <a:xfrm>
                <a:off x="3294150" y="2185575"/>
                <a:ext cx="40300" cy="19100"/>
              </a:xfrm>
              <a:custGeom>
                <a:avLst/>
                <a:gdLst/>
                <a:ahLst/>
                <a:cxnLst/>
                <a:rect l="l" t="t" r="r" b="b"/>
                <a:pathLst>
                  <a:path w="1612" h="764" extrusionOk="0">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1"/>
              <p:cNvSpPr/>
              <p:nvPr/>
            </p:nvSpPr>
            <p:spPr>
              <a:xfrm>
                <a:off x="3224000" y="2144600"/>
                <a:ext cx="73975" cy="26300"/>
              </a:xfrm>
              <a:custGeom>
                <a:avLst/>
                <a:gdLst/>
                <a:ahLst/>
                <a:cxnLst/>
                <a:rect l="l" t="t" r="r" b="b"/>
                <a:pathLst>
                  <a:path w="2959" h="1052" extrusionOk="0">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3155075" y="2120775"/>
                <a:ext cx="4600" cy="43925"/>
              </a:xfrm>
              <a:custGeom>
                <a:avLst/>
                <a:gdLst/>
                <a:ahLst/>
                <a:cxnLst/>
                <a:rect l="l" t="t" r="r" b="b"/>
                <a:pathLst>
                  <a:path w="184" h="1757" extrusionOk="0">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a:off x="3161925" y="2122875"/>
                <a:ext cx="4575" cy="45925"/>
              </a:xfrm>
              <a:custGeom>
                <a:avLst/>
                <a:gdLst/>
                <a:ahLst/>
                <a:cxnLst/>
                <a:rect l="l" t="t" r="r" b="b"/>
                <a:pathLst>
                  <a:path w="183" h="1837" extrusionOk="0">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a:off x="3168750" y="2132750"/>
                <a:ext cx="5350" cy="48275"/>
              </a:xfrm>
              <a:custGeom>
                <a:avLst/>
                <a:gdLst/>
                <a:ahLst/>
                <a:cxnLst/>
                <a:rect l="l" t="t" r="r" b="b"/>
                <a:pathLst>
                  <a:path w="214" h="1931" extrusionOk="0">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a:off x="3177125" y="2151000"/>
                <a:ext cx="4575" cy="34200"/>
              </a:xfrm>
              <a:custGeom>
                <a:avLst/>
                <a:gdLst/>
                <a:ahLst/>
                <a:cxnLst/>
                <a:rect l="l" t="t" r="r" b="b"/>
                <a:pathLst>
                  <a:path w="183" h="1368" extrusionOk="0">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a:off x="3184725" y="2167325"/>
                <a:ext cx="4575" cy="15525"/>
              </a:xfrm>
              <a:custGeom>
                <a:avLst/>
                <a:gdLst/>
                <a:ahLst/>
                <a:cxnLst/>
                <a:rect l="l" t="t" r="r" b="b"/>
                <a:pathLst>
                  <a:path w="183" h="621" extrusionOk="0">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3193850" y="2170825"/>
                <a:ext cx="5325" cy="9025"/>
              </a:xfrm>
              <a:custGeom>
                <a:avLst/>
                <a:gdLst/>
                <a:ahLst/>
                <a:cxnLst/>
                <a:rect l="l" t="t" r="r" b="b"/>
                <a:pathLst>
                  <a:path w="213" h="361" extrusionOk="0">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3226525" y="2169225"/>
                <a:ext cx="3800" cy="27775"/>
              </a:xfrm>
              <a:custGeom>
                <a:avLst/>
                <a:gdLst/>
                <a:ahLst/>
                <a:cxnLst/>
                <a:rect l="l" t="t" r="r" b="b"/>
                <a:pathLst>
                  <a:path w="152" h="1111" extrusionOk="0">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1"/>
              <p:cNvSpPr/>
              <p:nvPr/>
            </p:nvSpPr>
            <p:spPr>
              <a:xfrm>
                <a:off x="3235625" y="2170750"/>
                <a:ext cx="3075" cy="36950"/>
              </a:xfrm>
              <a:custGeom>
                <a:avLst/>
                <a:gdLst/>
                <a:ahLst/>
                <a:cxnLst/>
                <a:rect l="l" t="t" r="r" b="b"/>
                <a:pathLst>
                  <a:path w="123" h="1478" extrusionOk="0">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1"/>
              <p:cNvSpPr/>
              <p:nvPr/>
            </p:nvSpPr>
            <p:spPr>
              <a:xfrm>
                <a:off x="3243225" y="2168475"/>
                <a:ext cx="5350" cy="40100"/>
              </a:xfrm>
              <a:custGeom>
                <a:avLst/>
                <a:gdLst/>
                <a:ahLst/>
                <a:cxnLst/>
                <a:rect l="l" t="t" r="r" b="b"/>
                <a:pathLst>
                  <a:path w="214" h="1604" extrusionOk="0">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1"/>
              <p:cNvSpPr/>
              <p:nvPr/>
            </p:nvSpPr>
            <p:spPr>
              <a:xfrm>
                <a:off x="3253100" y="2182900"/>
                <a:ext cx="6125" cy="33225"/>
              </a:xfrm>
              <a:custGeom>
                <a:avLst/>
                <a:gdLst/>
                <a:ahLst/>
                <a:cxnLst/>
                <a:rect l="l" t="t" r="r" b="b"/>
                <a:pathLst>
                  <a:path w="245" h="1329" extrusionOk="0">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1"/>
              <p:cNvSpPr/>
              <p:nvPr/>
            </p:nvSpPr>
            <p:spPr>
              <a:xfrm>
                <a:off x="3263750" y="2190500"/>
                <a:ext cx="4575" cy="23825"/>
              </a:xfrm>
              <a:custGeom>
                <a:avLst/>
                <a:gdLst/>
                <a:ahLst/>
                <a:cxnLst/>
                <a:rect l="l" t="t" r="r" b="b"/>
                <a:pathLst>
                  <a:path w="183" h="953" extrusionOk="0">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1"/>
              <p:cNvSpPr/>
              <p:nvPr/>
            </p:nvSpPr>
            <p:spPr>
              <a:xfrm>
                <a:off x="3274375" y="2191275"/>
                <a:ext cx="4600" cy="22725"/>
              </a:xfrm>
              <a:custGeom>
                <a:avLst/>
                <a:gdLst/>
                <a:ahLst/>
                <a:cxnLst/>
                <a:rect l="l" t="t" r="r" b="b"/>
                <a:pathLst>
                  <a:path w="184" h="909" extrusionOk="0">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3286550" y="2192025"/>
                <a:ext cx="5350" cy="18650"/>
              </a:xfrm>
              <a:custGeom>
                <a:avLst/>
                <a:gdLst/>
                <a:ahLst/>
                <a:cxnLst/>
                <a:rect l="l" t="t" r="r" b="b"/>
                <a:pathLst>
                  <a:path w="214" h="746" extrusionOk="0">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3301750" y="2195450"/>
                <a:ext cx="4575" cy="18250"/>
              </a:xfrm>
              <a:custGeom>
                <a:avLst/>
                <a:gdLst/>
                <a:ahLst/>
                <a:cxnLst/>
                <a:rect l="l" t="t" r="r" b="b"/>
                <a:pathLst>
                  <a:path w="183" h="730" extrusionOk="0">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3317700" y="2179425"/>
                <a:ext cx="4575" cy="20925"/>
              </a:xfrm>
              <a:custGeom>
                <a:avLst/>
                <a:gdLst/>
                <a:ahLst/>
                <a:cxnLst/>
                <a:rect l="l" t="t" r="r" b="b"/>
                <a:pathLst>
                  <a:path w="183" h="837" extrusionOk="0">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3329850" y="2178725"/>
                <a:ext cx="3825" cy="23575"/>
              </a:xfrm>
              <a:custGeom>
                <a:avLst/>
                <a:gdLst/>
                <a:ahLst/>
                <a:cxnLst/>
                <a:rect l="l" t="t" r="r" b="b"/>
                <a:pathLst>
                  <a:path w="153" h="943" extrusionOk="0">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3339725" y="2181575"/>
                <a:ext cx="4600" cy="16925"/>
              </a:xfrm>
              <a:custGeom>
                <a:avLst/>
                <a:gdLst/>
                <a:ahLst/>
                <a:cxnLst/>
                <a:rect l="l" t="t" r="r" b="b"/>
                <a:pathLst>
                  <a:path w="184" h="677" extrusionOk="0">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3352650" y="2182525"/>
                <a:ext cx="5350" cy="12950"/>
              </a:xfrm>
              <a:custGeom>
                <a:avLst/>
                <a:gdLst/>
                <a:ahLst/>
                <a:cxnLst/>
                <a:rect l="l" t="t" r="r" b="b"/>
                <a:pathLst>
                  <a:path w="214" h="518" extrusionOk="0">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3364050" y="2181000"/>
                <a:ext cx="6100" cy="10675"/>
              </a:xfrm>
              <a:custGeom>
                <a:avLst/>
                <a:gdLst/>
                <a:ahLst/>
                <a:cxnLst/>
                <a:rect l="l" t="t" r="r" b="b"/>
                <a:pathLst>
                  <a:path w="244" h="427" extrusionOk="0">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3334425" y="2114900"/>
                <a:ext cx="3050" cy="8750"/>
              </a:xfrm>
              <a:custGeom>
                <a:avLst/>
                <a:gdLst/>
                <a:ahLst/>
                <a:cxnLst/>
                <a:rect l="l" t="t" r="r" b="b"/>
                <a:pathLst>
                  <a:path w="122" h="350" extrusionOk="0">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3340500" y="2117925"/>
                <a:ext cx="3825" cy="16575"/>
              </a:xfrm>
              <a:custGeom>
                <a:avLst/>
                <a:gdLst/>
                <a:ahLst/>
                <a:cxnLst/>
                <a:rect l="l" t="t" r="r" b="b"/>
                <a:pathLst>
                  <a:path w="153" h="663" extrusionOk="0">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3348850" y="2123075"/>
                <a:ext cx="3075" cy="19400"/>
              </a:xfrm>
              <a:custGeom>
                <a:avLst/>
                <a:gdLst/>
                <a:ahLst/>
                <a:cxnLst/>
                <a:rect l="l" t="t" r="r" b="b"/>
                <a:pathLst>
                  <a:path w="123" h="776" extrusionOk="0">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3355700" y="2126675"/>
                <a:ext cx="3825" cy="20725"/>
              </a:xfrm>
              <a:custGeom>
                <a:avLst/>
                <a:gdLst/>
                <a:ahLst/>
                <a:cxnLst/>
                <a:rect l="l" t="t" r="r" b="b"/>
                <a:pathLst>
                  <a:path w="153" h="829" extrusionOk="0">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3366650" y="2127200"/>
                <a:ext cx="5025" cy="15650"/>
              </a:xfrm>
              <a:custGeom>
                <a:avLst/>
                <a:gdLst/>
                <a:ahLst/>
                <a:cxnLst/>
                <a:rect l="l" t="t" r="r" b="b"/>
                <a:pathLst>
                  <a:path w="201" h="626" extrusionOk="0">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3376975" y="2123625"/>
                <a:ext cx="5725" cy="20350"/>
              </a:xfrm>
              <a:custGeom>
                <a:avLst/>
                <a:gdLst/>
                <a:ahLst/>
                <a:cxnLst/>
                <a:rect l="l" t="t" r="r" b="b"/>
                <a:pathLst>
                  <a:path w="229" h="814" extrusionOk="0">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3384575" y="2127825"/>
                <a:ext cx="3050" cy="9700"/>
              </a:xfrm>
              <a:custGeom>
                <a:avLst/>
                <a:gdLst/>
                <a:ahLst/>
                <a:cxnLst/>
                <a:rect l="l" t="t" r="r" b="b"/>
                <a:pathLst>
                  <a:path w="122" h="388" extrusionOk="0">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 name="Google Shape;342;p31"/>
          <p:cNvGrpSpPr/>
          <p:nvPr/>
        </p:nvGrpSpPr>
        <p:grpSpPr>
          <a:xfrm>
            <a:off x="713227" y="658381"/>
            <a:ext cx="1219248" cy="579094"/>
            <a:chOff x="2132275" y="1549000"/>
            <a:chExt cx="785750" cy="373200"/>
          </a:xfrm>
        </p:grpSpPr>
        <p:sp>
          <p:nvSpPr>
            <p:cNvPr id="343" name="Google Shape;343;p31"/>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344;p31"/>
            <p:cNvGrpSpPr/>
            <p:nvPr/>
          </p:nvGrpSpPr>
          <p:grpSpPr>
            <a:xfrm>
              <a:off x="2133025" y="1549000"/>
              <a:ext cx="785000" cy="373200"/>
              <a:chOff x="2133025" y="1549000"/>
              <a:chExt cx="785000" cy="373200"/>
            </a:xfrm>
          </p:grpSpPr>
          <p:sp>
            <p:nvSpPr>
              <p:cNvPr id="345" name="Google Shape;345;p31"/>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1"/>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1"/>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1"/>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1"/>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1"/>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1"/>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1"/>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1"/>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1"/>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1"/>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1"/>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1"/>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1"/>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1"/>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1"/>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1"/>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1"/>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1"/>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1"/>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1"/>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1"/>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1"/>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1"/>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1"/>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1"/>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1"/>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1"/>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 name="Google Shape;514;p31"/>
          <p:cNvGrpSpPr/>
          <p:nvPr/>
        </p:nvGrpSpPr>
        <p:grpSpPr>
          <a:xfrm>
            <a:off x="4527115" y="3801869"/>
            <a:ext cx="1219248" cy="579094"/>
            <a:chOff x="2132275" y="1549000"/>
            <a:chExt cx="785750" cy="373200"/>
          </a:xfrm>
        </p:grpSpPr>
        <p:sp>
          <p:nvSpPr>
            <p:cNvPr id="515" name="Google Shape;515;p31"/>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 name="Google Shape;516;p31"/>
            <p:cNvGrpSpPr/>
            <p:nvPr/>
          </p:nvGrpSpPr>
          <p:grpSpPr>
            <a:xfrm>
              <a:off x="2133025" y="1549000"/>
              <a:ext cx="785000" cy="373200"/>
              <a:chOff x="2133025" y="1549000"/>
              <a:chExt cx="785000" cy="373200"/>
            </a:xfrm>
          </p:grpSpPr>
          <p:sp>
            <p:nvSpPr>
              <p:cNvPr id="517" name="Google Shape;517;p31"/>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1"/>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1"/>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1"/>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1"/>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1"/>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1"/>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1"/>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1"/>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1"/>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1"/>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1"/>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1"/>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1"/>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1"/>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1"/>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1"/>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1"/>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1"/>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1"/>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1"/>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1"/>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1"/>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1"/>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1"/>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1"/>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1"/>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1"/>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1"/>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1"/>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1"/>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1"/>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1"/>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1"/>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1"/>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1"/>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1"/>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1"/>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1"/>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1"/>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1"/>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1"/>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1"/>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1"/>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1"/>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1"/>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1"/>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1"/>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1"/>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1"/>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 name="Google Shape;686;p31"/>
          <p:cNvGrpSpPr/>
          <p:nvPr/>
        </p:nvGrpSpPr>
        <p:grpSpPr>
          <a:xfrm>
            <a:off x="6460877" y="549981"/>
            <a:ext cx="1219248" cy="579094"/>
            <a:chOff x="2132275" y="1549000"/>
            <a:chExt cx="785750" cy="373200"/>
          </a:xfrm>
        </p:grpSpPr>
        <p:sp>
          <p:nvSpPr>
            <p:cNvPr id="687" name="Google Shape;687;p31"/>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 name="Google Shape;688;p31"/>
            <p:cNvGrpSpPr/>
            <p:nvPr/>
          </p:nvGrpSpPr>
          <p:grpSpPr>
            <a:xfrm>
              <a:off x="2133025" y="1549000"/>
              <a:ext cx="785000" cy="373200"/>
              <a:chOff x="2133025" y="1549000"/>
              <a:chExt cx="785000" cy="373200"/>
            </a:xfrm>
          </p:grpSpPr>
          <p:sp>
            <p:nvSpPr>
              <p:cNvPr id="689" name="Google Shape;689;p31"/>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1"/>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1"/>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1"/>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1"/>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1"/>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1"/>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1"/>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1"/>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1"/>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1"/>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1"/>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1"/>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1"/>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1"/>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1"/>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1"/>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1"/>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1"/>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1"/>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1"/>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1"/>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1"/>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1"/>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1"/>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1"/>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1"/>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1"/>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1"/>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1"/>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1"/>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1"/>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1"/>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1"/>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1"/>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1"/>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1"/>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1"/>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1"/>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1"/>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1"/>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1"/>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1"/>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1"/>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1"/>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1"/>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1"/>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1"/>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1"/>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1"/>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1"/>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1"/>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1"/>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1"/>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1"/>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1"/>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1"/>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1"/>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1"/>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1"/>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1"/>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1"/>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1"/>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1"/>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1"/>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1"/>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1"/>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1"/>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1"/>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1"/>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1"/>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1"/>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1"/>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1"/>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1"/>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1"/>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1"/>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1"/>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1"/>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1"/>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1"/>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1"/>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1"/>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1"/>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1"/>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1"/>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1"/>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1"/>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1"/>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1"/>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1"/>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1"/>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8" name="Google Shape;858;p31"/>
          <p:cNvSpPr txBox="1">
            <a:spLocks noGrp="1"/>
          </p:cNvSpPr>
          <p:nvPr>
            <p:ph type="ctrTitle"/>
          </p:nvPr>
        </p:nvSpPr>
        <p:spPr>
          <a:xfrm>
            <a:off x="536400" y="2000361"/>
            <a:ext cx="4761300" cy="2080539"/>
          </a:xfrm>
          <a:prstGeom prst="rect">
            <a:avLst/>
          </a:prstGeom>
        </p:spPr>
        <p:txBody>
          <a:bodyPr spcFirstLastPara="1" wrap="square" lIns="91425" tIns="91425" rIns="91425" bIns="91425" anchor="b" anchorCtr="0">
            <a:spAutoFit/>
          </a:bodyPr>
          <a:lstStyle/>
          <a:p>
            <a:pPr marL="0" lvl="0" indent="0" algn="ctr" rtl="0">
              <a:spcBef>
                <a:spcPts val="0"/>
              </a:spcBef>
              <a:spcAft>
                <a:spcPts val="0"/>
              </a:spcAft>
              <a:buNone/>
            </a:pPr>
            <a:r>
              <a:rPr lang="en" sz="6500" dirty="0"/>
              <a:t>Climate Change</a:t>
            </a:r>
            <a:r>
              <a:rPr lang="en-US" altLang="zh-CN" sz="5200" dirty="0"/>
              <a:t>:</a:t>
            </a:r>
            <a:r>
              <a:rPr lang="zh-CN" altLang="en-US" sz="5200" dirty="0"/>
              <a:t> </a:t>
            </a:r>
            <a:br>
              <a:rPr lang="en-US" altLang="zh-CN" sz="5200" dirty="0"/>
            </a:br>
            <a:r>
              <a:rPr lang="en-US" altLang="zh-CN" sz="2000" dirty="0"/>
              <a:t>Earth</a:t>
            </a:r>
            <a:r>
              <a:rPr lang="zh-CN" altLang="en-US" sz="2000" dirty="0"/>
              <a:t> </a:t>
            </a:r>
            <a:r>
              <a:rPr lang="en-US" altLang="zh-CN" sz="2000" dirty="0"/>
              <a:t>Surface</a:t>
            </a:r>
            <a:r>
              <a:rPr lang="zh-CN" altLang="en-US" sz="2000" dirty="0"/>
              <a:t> </a:t>
            </a:r>
            <a:r>
              <a:rPr lang="en-US" altLang="zh-CN" sz="2000" dirty="0"/>
              <a:t>Temperature</a:t>
            </a:r>
            <a:r>
              <a:rPr lang="zh-CN" altLang="en-US" sz="2000" dirty="0"/>
              <a:t> </a:t>
            </a:r>
            <a:r>
              <a:rPr lang="en-US" altLang="zh-CN" sz="2000" dirty="0"/>
              <a:t>Prediction</a:t>
            </a:r>
            <a:endParaRPr sz="6500" dirty="0">
              <a:solidFill>
                <a:schemeClr val="accent5"/>
              </a:solidFill>
              <a:latin typeface="Fredoka One"/>
              <a:ea typeface="Fredoka One"/>
              <a:cs typeface="Fredoka One"/>
              <a:sym typeface="Fredoka One"/>
            </a:endParaRPr>
          </a:p>
        </p:txBody>
      </p:sp>
      <p:grpSp>
        <p:nvGrpSpPr>
          <p:cNvPr id="859" name="Google Shape;859;p31"/>
          <p:cNvGrpSpPr/>
          <p:nvPr/>
        </p:nvGrpSpPr>
        <p:grpSpPr>
          <a:xfrm>
            <a:off x="4370065" y="131605"/>
            <a:ext cx="2501234" cy="1916843"/>
            <a:chOff x="9847575" y="414400"/>
            <a:chExt cx="1610375" cy="1234125"/>
          </a:xfrm>
        </p:grpSpPr>
        <p:sp>
          <p:nvSpPr>
            <p:cNvPr id="860" name="Google Shape;860;p31"/>
            <p:cNvSpPr/>
            <p:nvPr/>
          </p:nvSpPr>
          <p:spPr>
            <a:xfrm>
              <a:off x="9853800" y="426600"/>
              <a:ext cx="950650" cy="855775"/>
            </a:xfrm>
            <a:custGeom>
              <a:avLst/>
              <a:gdLst/>
              <a:ahLst/>
              <a:cxnLst/>
              <a:rect l="l" t="t" r="r" b="b"/>
              <a:pathLst>
                <a:path w="38026" h="34231" extrusionOk="0">
                  <a:moveTo>
                    <a:pt x="10943" y="0"/>
                  </a:moveTo>
                  <a:cubicBezTo>
                    <a:pt x="10912" y="1003"/>
                    <a:pt x="10456" y="1915"/>
                    <a:pt x="9970" y="2796"/>
                  </a:cubicBezTo>
                  <a:cubicBezTo>
                    <a:pt x="9484" y="3648"/>
                    <a:pt x="8937" y="4499"/>
                    <a:pt x="8663" y="5471"/>
                  </a:cubicBezTo>
                  <a:cubicBezTo>
                    <a:pt x="8389" y="6383"/>
                    <a:pt x="8450" y="7417"/>
                    <a:pt x="9028" y="8176"/>
                  </a:cubicBezTo>
                  <a:cubicBezTo>
                    <a:pt x="8997" y="8207"/>
                    <a:pt x="8997" y="8207"/>
                    <a:pt x="8997" y="8207"/>
                  </a:cubicBezTo>
                  <a:cubicBezTo>
                    <a:pt x="7934" y="7477"/>
                    <a:pt x="6687" y="6961"/>
                    <a:pt x="5411" y="6778"/>
                  </a:cubicBezTo>
                  <a:lnTo>
                    <a:pt x="5411" y="6778"/>
                  </a:lnTo>
                  <a:cubicBezTo>
                    <a:pt x="5301" y="7961"/>
                    <a:pt x="5888" y="9169"/>
                    <a:pt x="6879" y="9816"/>
                  </a:cubicBezTo>
                  <a:lnTo>
                    <a:pt x="6879" y="9816"/>
                  </a:lnTo>
                  <a:cubicBezTo>
                    <a:pt x="6279" y="9521"/>
                    <a:pt x="5602" y="9422"/>
                    <a:pt x="4909" y="9422"/>
                  </a:cubicBezTo>
                  <a:cubicBezTo>
                    <a:pt x="4253" y="9422"/>
                    <a:pt x="3583" y="9511"/>
                    <a:pt x="2949" y="9605"/>
                  </a:cubicBezTo>
                  <a:cubicBezTo>
                    <a:pt x="2553" y="9666"/>
                    <a:pt x="2158" y="9727"/>
                    <a:pt x="1763" y="9848"/>
                  </a:cubicBezTo>
                  <a:cubicBezTo>
                    <a:pt x="1229" y="10045"/>
                    <a:pt x="695" y="10372"/>
                    <a:pt x="137" y="10372"/>
                  </a:cubicBezTo>
                  <a:cubicBezTo>
                    <a:pt x="92" y="10372"/>
                    <a:pt x="46" y="10370"/>
                    <a:pt x="0" y="10365"/>
                  </a:cubicBezTo>
                  <a:lnTo>
                    <a:pt x="0" y="10365"/>
                  </a:lnTo>
                  <a:cubicBezTo>
                    <a:pt x="1064" y="11307"/>
                    <a:pt x="1915" y="12462"/>
                    <a:pt x="2493" y="13739"/>
                  </a:cubicBezTo>
                  <a:cubicBezTo>
                    <a:pt x="2705" y="14195"/>
                    <a:pt x="2888" y="14681"/>
                    <a:pt x="3161" y="15076"/>
                  </a:cubicBezTo>
                  <a:cubicBezTo>
                    <a:pt x="3435" y="15502"/>
                    <a:pt x="3860" y="15867"/>
                    <a:pt x="4347" y="15927"/>
                  </a:cubicBezTo>
                  <a:cubicBezTo>
                    <a:pt x="3161" y="16505"/>
                    <a:pt x="2067" y="17295"/>
                    <a:pt x="1125" y="18207"/>
                  </a:cubicBezTo>
                  <a:cubicBezTo>
                    <a:pt x="1642" y="18420"/>
                    <a:pt x="2128" y="18724"/>
                    <a:pt x="2523" y="19119"/>
                  </a:cubicBezTo>
                  <a:cubicBezTo>
                    <a:pt x="2736" y="19332"/>
                    <a:pt x="2918" y="19544"/>
                    <a:pt x="3131" y="19727"/>
                  </a:cubicBezTo>
                  <a:cubicBezTo>
                    <a:pt x="3496" y="19970"/>
                    <a:pt x="3952" y="20092"/>
                    <a:pt x="4408" y="20152"/>
                  </a:cubicBezTo>
                  <a:cubicBezTo>
                    <a:pt x="4286" y="20335"/>
                    <a:pt x="4134" y="20547"/>
                    <a:pt x="3982" y="20760"/>
                  </a:cubicBezTo>
                  <a:cubicBezTo>
                    <a:pt x="3344" y="21672"/>
                    <a:pt x="3040" y="22797"/>
                    <a:pt x="2857" y="23861"/>
                  </a:cubicBezTo>
                  <a:cubicBezTo>
                    <a:pt x="2584" y="25532"/>
                    <a:pt x="2462" y="27356"/>
                    <a:pt x="1338" y="28633"/>
                  </a:cubicBezTo>
                  <a:cubicBezTo>
                    <a:pt x="2979" y="28967"/>
                    <a:pt x="4651" y="29241"/>
                    <a:pt x="6323" y="29423"/>
                  </a:cubicBezTo>
                  <a:cubicBezTo>
                    <a:pt x="6737" y="29475"/>
                    <a:pt x="7172" y="29512"/>
                    <a:pt x="7602" y="29512"/>
                  </a:cubicBezTo>
                  <a:cubicBezTo>
                    <a:pt x="8683" y="29512"/>
                    <a:pt x="9734" y="29277"/>
                    <a:pt x="10365" y="28450"/>
                  </a:cubicBezTo>
                  <a:cubicBezTo>
                    <a:pt x="10548" y="30061"/>
                    <a:pt x="11155" y="31642"/>
                    <a:pt x="12128" y="32949"/>
                  </a:cubicBezTo>
                  <a:cubicBezTo>
                    <a:pt x="12888" y="32493"/>
                    <a:pt x="13800" y="32432"/>
                    <a:pt x="14681" y="32280"/>
                  </a:cubicBezTo>
                  <a:cubicBezTo>
                    <a:pt x="15532" y="32098"/>
                    <a:pt x="16475" y="31763"/>
                    <a:pt x="16870" y="30973"/>
                  </a:cubicBezTo>
                  <a:cubicBezTo>
                    <a:pt x="17052" y="31855"/>
                    <a:pt x="17751" y="32554"/>
                    <a:pt x="18572" y="32979"/>
                  </a:cubicBezTo>
                  <a:cubicBezTo>
                    <a:pt x="19362" y="33405"/>
                    <a:pt x="20274" y="33557"/>
                    <a:pt x="21156" y="33739"/>
                  </a:cubicBezTo>
                  <a:lnTo>
                    <a:pt x="23648" y="34195"/>
                  </a:lnTo>
                  <a:cubicBezTo>
                    <a:pt x="23753" y="34213"/>
                    <a:pt x="23859" y="34230"/>
                    <a:pt x="23964" y="34230"/>
                  </a:cubicBezTo>
                  <a:cubicBezTo>
                    <a:pt x="24041" y="34230"/>
                    <a:pt x="24118" y="34221"/>
                    <a:pt x="24195" y="34195"/>
                  </a:cubicBezTo>
                  <a:cubicBezTo>
                    <a:pt x="24408" y="34134"/>
                    <a:pt x="24590" y="33982"/>
                    <a:pt x="24742" y="33830"/>
                  </a:cubicBezTo>
                  <a:cubicBezTo>
                    <a:pt x="26353" y="32250"/>
                    <a:pt x="28055" y="30335"/>
                    <a:pt x="27873" y="28086"/>
                  </a:cubicBezTo>
                  <a:lnTo>
                    <a:pt x="27873" y="28086"/>
                  </a:lnTo>
                  <a:cubicBezTo>
                    <a:pt x="28293" y="28359"/>
                    <a:pt x="28789" y="28479"/>
                    <a:pt x="29289" y="28479"/>
                  </a:cubicBezTo>
                  <a:cubicBezTo>
                    <a:pt x="29623" y="28479"/>
                    <a:pt x="29958" y="28426"/>
                    <a:pt x="30274" y="28329"/>
                  </a:cubicBezTo>
                  <a:cubicBezTo>
                    <a:pt x="31095" y="28086"/>
                    <a:pt x="31794" y="27630"/>
                    <a:pt x="32493" y="27174"/>
                  </a:cubicBezTo>
                  <a:cubicBezTo>
                    <a:pt x="31612" y="26383"/>
                    <a:pt x="31034" y="25259"/>
                    <a:pt x="30943" y="24073"/>
                  </a:cubicBezTo>
                  <a:cubicBezTo>
                    <a:pt x="33861" y="23982"/>
                    <a:pt x="36110" y="21611"/>
                    <a:pt x="38025" y="19423"/>
                  </a:cubicBezTo>
                  <a:cubicBezTo>
                    <a:pt x="36901" y="18815"/>
                    <a:pt x="36353" y="17599"/>
                    <a:pt x="35746" y="16505"/>
                  </a:cubicBezTo>
                  <a:cubicBezTo>
                    <a:pt x="35138" y="15411"/>
                    <a:pt x="34287" y="14286"/>
                    <a:pt x="33040" y="14164"/>
                  </a:cubicBezTo>
                  <a:cubicBezTo>
                    <a:pt x="33770" y="14012"/>
                    <a:pt x="34165" y="13192"/>
                    <a:pt x="34287" y="12432"/>
                  </a:cubicBezTo>
                  <a:cubicBezTo>
                    <a:pt x="34408" y="11702"/>
                    <a:pt x="34347" y="10912"/>
                    <a:pt x="34682" y="10243"/>
                  </a:cubicBezTo>
                  <a:cubicBezTo>
                    <a:pt x="33405" y="10091"/>
                    <a:pt x="32128" y="9939"/>
                    <a:pt x="30852" y="9787"/>
                  </a:cubicBezTo>
                  <a:cubicBezTo>
                    <a:pt x="31581" y="9180"/>
                    <a:pt x="31612" y="8055"/>
                    <a:pt x="31277" y="7173"/>
                  </a:cubicBezTo>
                  <a:cubicBezTo>
                    <a:pt x="30943" y="6292"/>
                    <a:pt x="30335" y="5562"/>
                    <a:pt x="29940" y="4711"/>
                  </a:cubicBezTo>
                  <a:cubicBezTo>
                    <a:pt x="29514" y="3769"/>
                    <a:pt x="29332" y="2705"/>
                    <a:pt x="29454" y="1702"/>
                  </a:cubicBezTo>
                  <a:lnTo>
                    <a:pt x="29454" y="1702"/>
                  </a:lnTo>
                  <a:cubicBezTo>
                    <a:pt x="28511" y="2492"/>
                    <a:pt x="27204" y="2614"/>
                    <a:pt x="26019" y="2796"/>
                  </a:cubicBezTo>
                  <a:cubicBezTo>
                    <a:pt x="24803" y="2979"/>
                    <a:pt x="23466" y="3404"/>
                    <a:pt x="22919" y="4499"/>
                  </a:cubicBezTo>
                  <a:cubicBezTo>
                    <a:pt x="23040" y="3040"/>
                    <a:pt x="22675" y="1550"/>
                    <a:pt x="21824" y="334"/>
                  </a:cubicBezTo>
                  <a:cubicBezTo>
                    <a:pt x="20092" y="1034"/>
                    <a:pt x="18694" y="2492"/>
                    <a:pt x="17994" y="4225"/>
                  </a:cubicBezTo>
                  <a:cubicBezTo>
                    <a:pt x="17994" y="4134"/>
                    <a:pt x="17964" y="4043"/>
                    <a:pt x="17964" y="3951"/>
                  </a:cubicBezTo>
                  <a:cubicBezTo>
                    <a:pt x="17782" y="2979"/>
                    <a:pt x="16839" y="2310"/>
                    <a:pt x="15988" y="1915"/>
                  </a:cubicBezTo>
                  <a:cubicBezTo>
                    <a:pt x="15107" y="1520"/>
                    <a:pt x="14104" y="1337"/>
                    <a:pt x="13222" y="912"/>
                  </a:cubicBezTo>
                  <a:cubicBezTo>
                    <a:pt x="12462" y="578"/>
                    <a:pt x="11763" y="61"/>
                    <a:pt x="10943" y="0"/>
                  </a:cubicBezTo>
                  <a:close/>
                </a:path>
              </a:pathLst>
            </a:custGeom>
            <a:solidFill>
              <a:srgbClr val="FFDB76">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1"/>
            <p:cNvSpPr/>
            <p:nvPr/>
          </p:nvSpPr>
          <p:spPr>
            <a:xfrm>
              <a:off x="9980700" y="544900"/>
              <a:ext cx="705950" cy="626650"/>
            </a:xfrm>
            <a:custGeom>
              <a:avLst/>
              <a:gdLst/>
              <a:ahLst/>
              <a:cxnLst/>
              <a:rect l="l" t="t" r="r" b="b"/>
              <a:pathLst>
                <a:path w="28238" h="25066" extrusionOk="0">
                  <a:moveTo>
                    <a:pt x="14128" y="0"/>
                  </a:moveTo>
                  <a:cubicBezTo>
                    <a:pt x="12728" y="0"/>
                    <a:pt x="11303" y="238"/>
                    <a:pt x="9909" y="739"/>
                  </a:cubicBezTo>
                  <a:cubicBezTo>
                    <a:pt x="3374" y="3049"/>
                    <a:pt x="0" y="10223"/>
                    <a:pt x="2310" y="16758"/>
                  </a:cubicBezTo>
                  <a:cubicBezTo>
                    <a:pt x="4149" y="21869"/>
                    <a:pt x="8972" y="25065"/>
                    <a:pt x="14110" y="25065"/>
                  </a:cubicBezTo>
                  <a:cubicBezTo>
                    <a:pt x="15511" y="25065"/>
                    <a:pt x="16935" y="24828"/>
                    <a:pt x="18329" y="24326"/>
                  </a:cubicBezTo>
                  <a:cubicBezTo>
                    <a:pt x="24864" y="21986"/>
                    <a:pt x="28238" y="14812"/>
                    <a:pt x="25897" y="8308"/>
                  </a:cubicBezTo>
                  <a:cubicBezTo>
                    <a:pt x="24082" y="3197"/>
                    <a:pt x="19265" y="0"/>
                    <a:pt x="14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1"/>
            <p:cNvSpPr/>
            <p:nvPr/>
          </p:nvSpPr>
          <p:spPr>
            <a:xfrm>
              <a:off x="10173700" y="813375"/>
              <a:ext cx="129225" cy="149250"/>
            </a:xfrm>
            <a:custGeom>
              <a:avLst/>
              <a:gdLst/>
              <a:ahLst/>
              <a:cxnLst/>
              <a:rect l="l" t="t" r="r" b="b"/>
              <a:pathLst>
                <a:path w="5169" h="5970" extrusionOk="0">
                  <a:moveTo>
                    <a:pt x="214" y="0"/>
                  </a:moveTo>
                  <a:cubicBezTo>
                    <a:pt x="1" y="760"/>
                    <a:pt x="214" y="1672"/>
                    <a:pt x="396" y="2402"/>
                  </a:cubicBezTo>
                  <a:cubicBezTo>
                    <a:pt x="487" y="2797"/>
                    <a:pt x="609" y="3162"/>
                    <a:pt x="700" y="3557"/>
                  </a:cubicBezTo>
                  <a:cubicBezTo>
                    <a:pt x="791" y="3800"/>
                    <a:pt x="882" y="4073"/>
                    <a:pt x="973" y="4317"/>
                  </a:cubicBezTo>
                  <a:cubicBezTo>
                    <a:pt x="1217" y="4773"/>
                    <a:pt x="1551" y="5168"/>
                    <a:pt x="1977" y="5472"/>
                  </a:cubicBezTo>
                  <a:cubicBezTo>
                    <a:pt x="2409" y="5774"/>
                    <a:pt x="2949" y="5969"/>
                    <a:pt x="3476" y="5969"/>
                  </a:cubicBezTo>
                  <a:cubicBezTo>
                    <a:pt x="3690" y="5969"/>
                    <a:pt x="3902" y="5937"/>
                    <a:pt x="4104" y="5867"/>
                  </a:cubicBezTo>
                  <a:cubicBezTo>
                    <a:pt x="4256" y="5806"/>
                    <a:pt x="4408" y="5745"/>
                    <a:pt x="4530" y="5624"/>
                  </a:cubicBezTo>
                  <a:cubicBezTo>
                    <a:pt x="4651" y="5502"/>
                    <a:pt x="4743" y="5350"/>
                    <a:pt x="4803" y="5198"/>
                  </a:cubicBezTo>
                  <a:cubicBezTo>
                    <a:pt x="5016" y="4773"/>
                    <a:pt x="5107" y="4256"/>
                    <a:pt x="5138" y="3769"/>
                  </a:cubicBezTo>
                  <a:cubicBezTo>
                    <a:pt x="5168" y="3709"/>
                    <a:pt x="5168" y="3648"/>
                    <a:pt x="5138" y="3587"/>
                  </a:cubicBezTo>
                  <a:cubicBezTo>
                    <a:pt x="5107" y="3496"/>
                    <a:pt x="5047" y="3435"/>
                    <a:pt x="4986" y="3405"/>
                  </a:cubicBezTo>
                  <a:cubicBezTo>
                    <a:pt x="3618" y="2158"/>
                    <a:pt x="2129" y="1064"/>
                    <a:pt x="518" y="122"/>
                  </a:cubicBezTo>
                  <a:cubicBezTo>
                    <a:pt x="426" y="61"/>
                    <a:pt x="335"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1"/>
            <p:cNvSpPr/>
            <p:nvPr/>
          </p:nvSpPr>
          <p:spPr>
            <a:xfrm>
              <a:off x="10400925" y="816350"/>
              <a:ext cx="130725" cy="143700"/>
            </a:xfrm>
            <a:custGeom>
              <a:avLst/>
              <a:gdLst/>
              <a:ahLst/>
              <a:cxnLst/>
              <a:rect l="l" t="t" r="r" b="b"/>
              <a:pathLst>
                <a:path w="5229" h="5748" extrusionOk="0">
                  <a:moveTo>
                    <a:pt x="4884" y="0"/>
                  </a:moveTo>
                  <a:cubicBezTo>
                    <a:pt x="4543" y="0"/>
                    <a:pt x="4206" y="199"/>
                    <a:pt x="3921" y="398"/>
                  </a:cubicBezTo>
                  <a:cubicBezTo>
                    <a:pt x="3009" y="1036"/>
                    <a:pt x="2158" y="1736"/>
                    <a:pt x="1368" y="2465"/>
                  </a:cubicBezTo>
                  <a:cubicBezTo>
                    <a:pt x="1003" y="2769"/>
                    <a:pt x="578" y="3103"/>
                    <a:pt x="274" y="3468"/>
                  </a:cubicBezTo>
                  <a:cubicBezTo>
                    <a:pt x="0" y="3772"/>
                    <a:pt x="183" y="4167"/>
                    <a:pt x="334" y="4502"/>
                  </a:cubicBezTo>
                  <a:cubicBezTo>
                    <a:pt x="547" y="4957"/>
                    <a:pt x="942" y="5353"/>
                    <a:pt x="1398" y="5565"/>
                  </a:cubicBezTo>
                  <a:cubicBezTo>
                    <a:pt x="1581" y="5657"/>
                    <a:pt x="1824" y="5717"/>
                    <a:pt x="2037" y="5748"/>
                  </a:cubicBezTo>
                  <a:cubicBezTo>
                    <a:pt x="2371" y="5748"/>
                    <a:pt x="2675" y="5657"/>
                    <a:pt x="2979" y="5505"/>
                  </a:cubicBezTo>
                  <a:cubicBezTo>
                    <a:pt x="3860" y="5049"/>
                    <a:pt x="4529" y="4167"/>
                    <a:pt x="4863" y="3195"/>
                  </a:cubicBezTo>
                  <a:cubicBezTo>
                    <a:pt x="5198" y="2252"/>
                    <a:pt x="5228" y="1219"/>
                    <a:pt x="5137" y="185"/>
                  </a:cubicBezTo>
                  <a:cubicBezTo>
                    <a:pt x="5137" y="155"/>
                    <a:pt x="5107" y="94"/>
                    <a:pt x="5107" y="64"/>
                  </a:cubicBezTo>
                  <a:cubicBezTo>
                    <a:pt x="5046" y="33"/>
                    <a:pt x="5015" y="3"/>
                    <a:pt x="4955" y="3"/>
                  </a:cubicBezTo>
                  <a:cubicBezTo>
                    <a:pt x="4931" y="1"/>
                    <a:pt x="4908" y="0"/>
                    <a:pt x="4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1"/>
            <p:cNvSpPr/>
            <p:nvPr/>
          </p:nvSpPr>
          <p:spPr>
            <a:xfrm>
              <a:off x="10205625" y="985100"/>
              <a:ext cx="206050" cy="110225"/>
            </a:xfrm>
            <a:custGeom>
              <a:avLst/>
              <a:gdLst/>
              <a:ahLst/>
              <a:cxnLst/>
              <a:rect l="l" t="t" r="r" b="b"/>
              <a:pathLst>
                <a:path w="8242" h="4409" extrusionOk="0">
                  <a:moveTo>
                    <a:pt x="608" y="1"/>
                  </a:moveTo>
                  <a:cubicBezTo>
                    <a:pt x="548" y="1"/>
                    <a:pt x="487" y="1"/>
                    <a:pt x="426" y="31"/>
                  </a:cubicBezTo>
                  <a:cubicBezTo>
                    <a:pt x="365" y="62"/>
                    <a:pt x="335" y="153"/>
                    <a:pt x="335" y="244"/>
                  </a:cubicBezTo>
                  <a:cubicBezTo>
                    <a:pt x="152" y="1247"/>
                    <a:pt x="0" y="2311"/>
                    <a:pt x="396" y="3223"/>
                  </a:cubicBezTo>
                  <a:cubicBezTo>
                    <a:pt x="487" y="3436"/>
                    <a:pt x="639" y="3648"/>
                    <a:pt x="821" y="3800"/>
                  </a:cubicBezTo>
                  <a:cubicBezTo>
                    <a:pt x="973" y="3891"/>
                    <a:pt x="1155" y="3952"/>
                    <a:pt x="1338" y="4013"/>
                  </a:cubicBezTo>
                  <a:cubicBezTo>
                    <a:pt x="2584" y="4347"/>
                    <a:pt x="3891" y="4408"/>
                    <a:pt x="5168" y="4408"/>
                  </a:cubicBezTo>
                  <a:cubicBezTo>
                    <a:pt x="5654" y="4408"/>
                    <a:pt x="6171" y="4408"/>
                    <a:pt x="6657" y="4287"/>
                  </a:cubicBezTo>
                  <a:cubicBezTo>
                    <a:pt x="7022" y="4195"/>
                    <a:pt x="7387" y="4013"/>
                    <a:pt x="7751" y="3861"/>
                  </a:cubicBezTo>
                  <a:cubicBezTo>
                    <a:pt x="7843" y="3831"/>
                    <a:pt x="7934" y="3770"/>
                    <a:pt x="7995" y="3709"/>
                  </a:cubicBezTo>
                  <a:cubicBezTo>
                    <a:pt x="8055" y="3618"/>
                    <a:pt x="8086" y="3496"/>
                    <a:pt x="8086" y="3375"/>
                  </a:cubicBezTo>
                  <a:cubicBezTo>
                    <a:pt x="8116" y="2858"/>
                    <a:pt x="8177" y="2341"/>
                    <a:pt x="8207" y="1794"/>
                  </a:cubicBezTo>
                  <a:cubicBezTo>
                    <a:pt x="8241" y="1504"/>
                    <a:pt x="8084" y="1434"/>
                    <a:pt x="7885" y="1434"/>
                  </a:cubicBezTo>
                  <a:cubicBezTo>
                    <a:pt x="7730" y="1434"/>
                    <a:pt x="7550" y="1477"/>
                    <a:pt x="7417" y="1490"/>
                  </a:cubicBezTo>
                  <a:cubicBezTo>
                    <a:pt x="6870" y="1490"/>
                    <a:pt x="6323" y="1490"/>
                    <a:pt x="5776" y="1429"/>
                  </a:cubicBezTo>
                  <a:cubicBezTo>
                    <a:pt x="5563" y="1399"/>
                    <a:pt x="5380" y="1369"/>
                    <a:pt x="5168" y="1308"/>
                  </a:cubicBezTo>
                  <a:cubicBezTo>
                    <a:pt x="4013" y="1065"/>
                    <a:pt x="2888" y="852"/>
                    <a:pt x="1763" y="609"/>
                  </a:cubicBezTo>
                  <a:cubicBezTo>
                    <a:pt x="1611" y="578"/>
                    <a:pt x="1459" y="548"/>
                    <a:pt x="1307" y="487"/>
                  </a:cubicBezTo>
                  <a:cubicBezTo>
                    <a:pt x="1064" y="335"/>
                    <a:pt x="882" y="92"/>
                    <a:pt x="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 name="Google Shape;865;p31"/>
            <p:cNvGrpSpPr/>
            <p:nvPr/>
          </p:nvGrpSpPr>
          <p:grpSpPr>
            <a:xfrm>
              <a:off x="9847575" y="414400"/>
              <a:ext cx="1610375" cy="1234125"/>
              <a:chOff x="9847575" y="414400"/>
              <a:chExt cx="1610375" cy="1234125"/>
            </a:xfrm>
          </p:grpSpPr>
          <p:sp>
            <p:nvSpPr>
              <p:cNvPr id="866" name="Google Shape;866;p31"/>
              <p:cNvSpPr/>
              <p:nvPr/>
            </p:nvSpPr>
            <p:spPr>
              <a:xfrm>
                <a:off x="10164600" y="762450"/>
                <a:ext cx="158825" cy="139150"/>
              </a:xfrm>
              <a:custGeom>
                <a:avLst/>
                <a:gdLst/>
                <a:ahLst/>
                <a:cxnLst/>
                <a:rect l="l" t="t" r="r" b="b"/>
                <a:pathLst>
                  <a:path w="6353" h="5566" extrusionOk="0">
                    <a:moveTo>
                      <a:pt x="1246" y="1"/>
                    </a:moveTo>
                    <a:cubicBezTo>
                      <a:pt x="1186" y="1"/>
                      <a:pt x="1125" y="31"/>
                      <a:pt x="1094" y="92"/>
                    </a:cubicBezTo>
                    <a:cubicBezTo>
                      <a:pt x="760" y="366"/>
                      <a:pt x="456" y="670"/>
                      <a:pt x="182" y="1034"/>
                    </a:cubicBezTo>
                    <a:cubicBezTo>
                      <a:pt x="152" y="1095"/>
                      <a:pt x="91" y="1156"/>
                      <a:pt x="61" y="1247"/>
                    </a:cubicBezTo>
                    <a:cubicBezTo>
                      <a:pt x="0" y="1551"/>
                      <a:pt x="304" y="1794"/>
                      <a:pt x="547" y="1946"/>
                    </a:cubicBezTo>
                    <a:cubicBezTo>
                      <a:pt x="2006" y="2858"/>
                      <a:pt x="3374" y="3892"/>
                      <a:pt x="4651" y="5077"/>
                    </a:cubicBezTo>
                    <a:cubicBezTo>
                      <a:pt x="4863" y="5229"/>
                      <a:pt x="5046" y="5411"/>
                      <a:pt x="5259" y="5503"/>
                    </a:cubicBezTo>
                    <a:cubicBezTo>
                      <a:pt x="5360" y="5545"/>
                      <a:pt x="5473" y="5566"/>
                      <a:pt x="5585" y="5566"/>
                    </a:cubicBezTo>
                    <a:cubicBezTo>
                      <a:pt x="5878" y="5566"/>
                      <a:pt x="6165" y="5423"/>
                      <a:pt x="6231" y="5138"/>
                    </a:cubicBezTo>
                    <a:cubicBezTo>
                      <a:pt x="6353" y="4712"/>
                      <a:pt x="5866" y="4256"/>
                      <a:pt x="5593" y="4013"/>
                    </a:cubicBezTo>
                    <a:cubicBezTo>
                      <a:pt x="4286" y="2645"/>
                      <a:pt x="2888" y="1338"/>
                      <a:pt x="1459" y="92"/>
                    </a:cubicBezTo>
                    <a:cubicBezTo>
                      <a:pt x="1398" y="31"/>
                      <a:pt x="1337" y="1"/>
                      <a:pt x="1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1"/>
              <p:cNvSpPr/>
              <p:nvPr/>
            </p:nvSpPr>
            <p:spPr>
              <a:xfrm>
                <a:off x="10381925" y="767925"/>
                <a:ext cx="158075" cy="135900"/>
              </a:xfrm>
              <a:custGeom>
                <a:avLst/>
                <a:gdLst/>
                <a:ahLst/>
                <a:cxnLst/>
                <a:rect l="l" t="t" r="r" b="b"/>
                <a:pathLst>
                  <a:path w="6323" h="5436" extrusionOk="0">
                    <a:moveTo>
                      <a:pt x="5198" y="0"/>
                    </a:moveTo>
                    <a:cubicBezTo>
                      <a:pt x="4935" y="0"/>
                      <a:pt x="4720" y="168"/>
                      <a:pt x="4438" y="390"/>
                    </a:cubicBezTo>
                    <a:cubicBezTo>
                      <a:pt x="3587" y="1028"/>
                      <a:pt x="2797" y="1758"/>
                      <a:pt x="2128" y="2609"/>
                    </a:cubicBezTo>
                    <a:cubicBezTo>
                      <a:pt x="1946" y="2852"/>
                      <a:pt x="1763" y="3125"/>
                      <a:pt x="1550" y="3338"/>
                    </a:cubicBezTo>
                    <a:cubicBezTo>
                      <a:pt x="1125" y="3794"/>
                      <a:pt x="578" y="4098"/>
                      <a:pt x="122" y="4524"/>
                    </a:cubicBezTo>
                    <a:cubicBezTo>
                      <a:pt x="61" y="4615"/>
                      <a:pt x="0" y="4676"/>
                      <a:pt x="0" y="4797"/>
                    </a:cubicBezTo>
                    <a:cubicBezTo>
                      <a:pt x="0" y="4858"/>
                      <a:pt x="61" y="4949"/>
                      <a:pt x="152" y="4980"/>
                    </a:cubicBezTo>
                    <a:cubicBezTo>
                      <a:pt x="274" y="5132"/>
                      <a:pt x="426" y="5253"/>
                      <a:pt x="578" y="5375"/>
                    </a:cubicBezTo>
                    <a:cubicBezTo>
                      <a:pt x="639" y="5405"/>
                      <a:pt x="669" y="5435"/>
                      <a:pt x="730" y="5435"/>
                    </a:cubicBezTo>
                    <a:cubicBezTo>
                      <a:pt x="760" y="5435"/>
                      <a:pt x="821" y="5405"/>
                      <a:pt x="851" y="5375"/>
                    </a:cubicBezTo>
                    <a:cubicBezTo>
                      <a:pt x="1490" y="4980"/>
                      <a:pt x="2098" y="4524"/>
                      <a:pt x="2675" y="4037"/>
                    </a:cubicBezTo>
                    <a:cubicBezTo>
                      <a:pt x="3070" y="3642"/>
                      <a:pt x="3496" y="3247"/>
                      <a:pt x="3921" y="2882"/>
                    </a:cubicBezTo>
                    <a:cubicBezTo>
                      <a:pt x="4560" y="2335"/>
                      <a:pt x="5289" y="1910"/>
                      <a:pt x="6079" y="1545"/>
                    </a:cubicBezTo>
                    <a:cubicBezTo>
                      <a:pt x="6140" y="1514"/>
                      <a:pt x="6231" y="1484"/>
                      <a:pt x="6262" y="1423"/>
                    </a:cubicBezTo>
                    <a:cubicBezTo>
                      <a:pt x="6323" y="1362"/>
                      <a:pt x="6323" y="1271"/>
                      <a:pt x="6292" y="1180"/>
                    </a:cubicBezTo>
                    <a:cubicBezTo>
                      <a:pt x="6262" y="755"/>
                      <a:pt x="5988" y="390"/>
                      <a:pt x="5654" y="147"/>
                    </a:cubicBezTo>
                    <a:cubicBezTo>
                      <a:pt x="5479" y="44"/>
                      <a:pt x="5333" y="0"/>
                      <a:pt x="51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1"/>
              <p:cNvSpPr/>
              <p:nvPr/>
            </p:nvSpPr>
            <p:spPr>
              <a:xfrm>
                <a:off x="10018700" y="563750"/>
                <a:ext cx="192500" cy="306375"/>
              </a:xfrm>
              <a:custGeom>
                <a:avLst/>
                <a:gdLst/>
                <a:ahLst/>
                <a:cxnLst/>
                <a:rect l="l" t="t" r="r" b="b"/>
                <a:pathLst>
                  <a:path w="7700" h="12255" extrusionOk="0">
                    <a:moveTo>
                      <a:pt x="7508" y="0"/>
                    </a:moveTo>
                    <a:cubicBezTo>
                      <a:pt x="7489" y="0"/>
                      <a:pt x="7469" y="5"/>
                      <a:pt x="7447" y="16"/>
                    </a:cubicBezTo>
                    <a:cubicBezTo>
                      <a:pt x="5167" y="958"/>
                      <a:pt x="3192" y="2538"/>
                      <a:pt x="1854" y="4605"/>
                    </a:cubicBezTo>
                    <a:cubicBezTo>
                      <a:pt x="1155" y="5700"/>
                      <a:pt x="638" y="6946"/>
                      <a:pt x="334" y="8222"/>
                    </a:cubicBezTo>
                    <a:cubicBezTo>
                      <a:pt x="182" y="8861"/>
                      <a:pt x="122" y="9529"/>
                      <a:pt x="91" y="10198"/>
                    </a:cubicBezTo>
                    <a:cubicBezTo>
                      <a:pt x="91" y="10502"/>
                      <a:pt x="91" y="10836"/>
                      <a:pt x="91" y="11171"/>
                    </a:cubicBezTo>
                    <a:cubicBezTo>
                      <a:pt x="61" y="11505"/>
                      <a:pt x="0" y="11840"/>
                      <a:pt x="91" y="12174"/>
                    </a:cubicBezTo>
                    <a:cubicBezTo>
                      <a:pt x="108" y="12223"/>
                      <a:pt x="167" y="12254"/>
                      <a:pt x="224" y="12254"/>
                    </a:cubicBezTo>
                    <a:cubicBezTo>
                      <a:pt x="273" y="12254"/>
                      <a:pt x="320" y="12230"/>
                      <a:pt x="334" y="12174"/>
                    </a:cubicBezTo>
                    <a:cubicBezTo>
                      <a:pt x="365" y="11931"/>
                      <a:pt x="334" y="11718"/>
                      <a:pt x="274" y="11475"/>
                    </a:cubicBezTo>
                    <a:cubicBezTo>
                      <a:pt x="243" y="11110"/>
                      <a:pt x="243" y="10776"/>
                      <a:pt x="274" y="10441"/>
                    </a:cubicBezTo>
                    <a:cubicBezTo>
                      <a:pt x="334" y="9773"/>
                      <a:pt x="456" y="9104"/>
                      <a:pt x="638" y="8466"/>
                    </a:cubicBezTo>
                    <a:cubicBezTo>
                      <a:pt x="912" y="7219"/>
                      <a:pt x="1429" y="6004"/>
                      <a:pt x="2097" y="4909"/>
                    </a:cubicBezTo>
                    <a:cubicBezTo>
                      <a:pt x="3374" y="2873"/>
                      <a:pt x="5319" y="1262"/>
                      <a:pt x="7538" y="350"/>
                    </a:cubicBezTo>
                    <a:cubicBezTo>
                      <a:pt x="7699" y="270"/>
                      <a:pt x="7647" y="0"/>
                      <a:pt x="75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1"/>
              <p:cNvSpPr/>
              <p:nvPr/>
            </p:nvSpPr>
            <p:spPr>
              <a:xfrm>
                <a:off x="10023250" y="896850"/>
                <a:ext cx="150425" cy="228875"/>
              </a:xfrm>
              <a:custGeom>
                <a:avLst/>
                <a:gdLst/>
                <a:ahLst/>
                <a:cxnLst/>
                <a:rect l="l" t="t" r="r" b="b"/>
                <a:pathLst>
                  <a:path w="6017" h="9155" extrusionOk="0">
                    <a:moveTo>
                      <a:pt x="131" y="1"/>
                    </a:moveTo>
                    <a:cubicBezTo>
                      <a:pt x="63" y="1"/>
                      <a:pt x="0" y="39"/>
                      <a:pt x="0" y="127"/>
                    </a:cubicBezTo>
                    <a:cubicBezTo>
                      <a:pt x="304" y="3804"/>
                      <a:pt x="2432" y="7361"/>
                      <a:pt x="5715" y="9124"/>
                    </a:cubicBezTo>
                    <a:cubicBezTo>
                      <a:pt x="5747" y="9145"/>
                      <a:pt x="5778" y="9154"/>
                      <a:pt x="5807" y="9154"/>
                    </a:cubicBezTo>
                    <a:cubicBezTo>
                      <a:pt x="5941" y="9154"/>
                      <a:pt x="6017" y="8956"/>
                      <a:pt x="5867" y="8880"/>
                    </a:cubicBezTo>
                    <a:cubicBezTo>
                      <a:pt x="2888" y="6874"/>
                      <a:pt x="760" y="3744"/>
                      <a:pt x="304" y="127"/>
                    </a:cubicBezTo>
                    <a:cubicBezTo>
                      <a:pt x="289" y="47"/>
                      <a:pt x="206"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1"/>
              <p:cNvSpPr/>
              <p:nvPr/>
            </p:nvSpPr>
            <p:spPr>
              <a:xfrm>
                <a:off x="10180550" y="1131000"/>
                <a:ext cx="775" cy="800"/>
              </a:xfrm>
              <a:custGeom>
                <a:avLst/>
                <a:gdLst/>
                <a:ahLst/>
                <a:cxnLst/>
                <a:rect l="l" t="t" r="r" b="b"/>
                <a:pathLst>
                  <a:path w="31" h="32" extrusionOk="0">
                    <a:moveTo>
                      <a:pt x="0" y="1"/>
                    </a:moveTo>
                    <a:cubicBezTo>
                      <a:pt x="0" y="1"/>
                      <a:pt x="0" y="31"/>
                      <a:pt x="0" y="31"/>
                    </a:cubicBezTo>
                    <a:cubicBezTo>
                      <a:pt x="31" y="31"/>
                      <a:pt x="31"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1"/>
              <p:cNvSpPr/>
              <p:nvPr/>
            </p:nvSpPr>
            <p:spPr>
              <a:xfrm>
                <a:off x="10198025" y="1138025"/>
                <a:ext cx="18250" cy="12000"/>
              </a:xfrm>
              <a:custGeom>
                <a:avLst/>
                <a:gdLst/>
                <a:ahLst/>
                <a:cxnLst/>
                <a:rect l="l" t="t" r="r" b="b"/>
                <a:pathLst>
                  <a:path w="730" h="480" extrusionOk="0">
                    <a:moveTo>
                      <a:pt x="164" y="1"/>
                    </a:moveTo>
                    <a:cubicBezTo>
                      <a:pt x="145" y="1"/>
                      <a:pt x="122" y="9"/>
                      <a:pt x="92" y="24"/>
                    </a:cubicBezTo>
                    <a:cubicBezTo>
                      <a:pt x="61" y="24"/>
                      <a:pt x="31" y="54"/>
                      <a:pt x="31" y="54"/>
                    </a:cubicBezTo>
                    <a:cubicBezTo>
                      <a:pt x="0" y="115"/>
                      <a:pt x="0" y="206"/>
                      <a:pt x="61" y="236"/>
                    </a:cubicBezTo>
                    <a:cubicBezTo>
                      <a:pt x="122" y="267"/>
                      <a:pt x="152" y="267"/>
                      <a:pt x="183" y="297"/>
                    </a:cubicBezTo>
                    <a:cubicBezTo>
                      <a:pt x="244" y="328"/>
                      <a:pt x="274" y="328"/>
                      <a:pt x="335" y="358"/>
                    </a:cubicBezTo>
                    <a:cubicBezTo>
                      <a:pt x="365" y="388"/>
                      <a:pt x="396" y="419"/>
                      <a:pt x="456" y="419"/>
                    </a:cubicBezTo>
                    <a:cubicBezTo>
                      <a:pt x="487" y="449"/>
                      <a:pt x="517" y="449"/>
                      <a:pt x="548" y="449"/>
                    </a:cubicBezTo>
                    <a:cubicBezTo>
                      <a:pt x="548" y="480"/>
                      <a:pt x="578" y="480"/>
                      <a:pt x="608" y="480"/>
                    </a:cubicBezTo>
                    <a:cubicBezTo>
                      <a:pt x="639" y="480"/>
                      <a:pt x="700" y="480"/>
                      <a:pt x="730" y="419"/>
                    </a:cubicBezTo>
                    <a:cubicBezTo>
                      <a:pt x="730" y="388"/>
                      <a:pt x="730" y="328"/>
                      <a:pt x="700" y="297"/>
                    </a:cubicBezTo>
                    <a:cubicBezTo>
                      <a:pt x="669" y="267"/>
                      <a:pt x="639" y="236"/>
                      <a:pt x="578" y="206"/>
                    </a:cubicBezTo>
                    <a:cubicBezTo>
                      <a:pt x="548" y="206"/>
                      <a:pt x="487" y="176"/>
                      <a:pt x="456" y="145"/>
                    </a:cubicBezTo>
                    <a:cubicBezTo>
                      <a:pt x="426" y="115"/>
                      <a:pt x="365" y="115"/>
                      <a:pt x="335" y="85"/>
                    </a:cubicBezTo>
                    <a:cubicBezTo>
                      <a:pt x="304" y="54"/>
                      <a:pt x="244" y="54"/>
                      <a:pt x="213" y="24"/>
                    </a:cubicBezTo>
                    <a:cubicBezTo>
                      <a:pt x="198" y="9"/>
                      <a:pt x="183" y="1"/>
                      <a:pt x="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1"/>
              <p:cNvSpPr/>
              <p:nvPr/>
            </p:nvSpPr>
            <p:spPr>
              <a:xfrm>
                <a:off x="10238300" y="1140875"/>
                <a:ext cx="234150" cy="37325"/>
              </a:xfrm>
              <a:custGeom>
                <a:avLst/>
                <a:gdLst/>
                <a:ahLst/>
                <a:cxnLst/>
                <a:rect l="l" t="t" r="r" b="b"/>
                <a:pathLst>
                  <a:path w="9366" h="1493" extrusionOk="0">
                    <a:moveTo>
                      <a:pt x="9179" y="1"/>
                    </a:moveTo>
                    <a:cubicBezTo>
                      <a:pt x="9151" y="1"/>
                      <a:pt x="9121" y="10"/>
                      <a:pt x="9089" y="31"/>
                    </a:cubicBezTo>
                    <a:cubicBezTo>
                      <a:pt x="7721" y="761"/>
                      <a:pt x="6239" y="996"/>
                      <a:pt x="4735" y="996"/>
                    </a:cubicBezTo>
                    <a:cubicBezTo>
                      <a:pt x="3230" y="996"/>
                      <a:pt x="1703" y="761"/>
                      <a:pt x="244" y="548"/>
                    </a:cubicBezTo>
                    <a:cubicBezTo>
                      <a:pt x="92" y="548"/>
                      <a:pt x="0" y="761"/>
                      <a:pt x="183" y="791"/>
                    </a:cubicBezTo>
                    <a:cubicBezTo>
                      <a:pt x="1725" y="1170"/>
                      <a:pt x="3268" y="1492"/>
                      <a:pt x="4864" y="1492"/>
                    </a:cubicBezTo>
                    <a:cubicBezTo>
                      <a:pt x="4935" y="1492"/>
                      <a:pt x="5006" y="1492"/>
                      <a:pt x="5077" y="1490"/>
                    </a:cubicBezTo>
                    <a:cubicBezTo>
                      <a:pt x="5806" y="1460"/>
                      <a:pt x="6536" y="1369"/>
                      <a:pt x="7265" y="1186"/>
                    </a:cubicBezTo>
                    <a:cubicBezTo>
                      <a:pt x="7995" y="1004"/>
                      <a:pt x="8602" y="700"/>
                      <a:pt x="9241" y="274"/>
                    </a:cubicBezTo>
                    <a:cubicBezTo>
                      <a:pt x="9366" y="199"/>
                      <a:pt x="9306" y="1"/>
                      <a:pt x="91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1"/>
              <p:cNvSpPr/>
              <p:nvPr/>
            </p:nvSpPr>
            <p:spPr>
              <a:xfrm>
                <a:off x="10498950" y="1126450"/>
                <a:ext cx="25" cy="775"/>
              </a:xfrm>
              <a:custGeom>
                <a:avLst/>
                <a:gdLst/>
                <a:ahLst/>
                <a:cxnLst/>
                <a:rect l="l" t="t" r="r" b="b"/>
                <a:pathLst>
                  <a:path w="1" h="31" extrusionOk="0">
                    <a:moveTo>
                      <a:pt x="0" y="31"/>
                    </a:moveTo>
                    <a:cubicBezTo>
                      <a:pt x="0" y="31"/>
                      <a:pt x="0" y="0"/>
                      <a:pt x="0" y="0"/>
                    </a:cubicBezTo>
                    <a:cubicBezTo>
                      <a:pt x="0" y="0"/>
                      <a:pt x="0" y="31"/>
                      <a:pt x="0"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1"/>
              <p:cNvSpPr/>
              <p:nvPr/>
            </p:nvSpPr>
            <p:spPr>
              <a:xfrm>
                <a:off x="10494650" y="892800"/>
                <a:ext cx="159775" cy="240950"/>
              </a:xfrm>
              <a:custGeom>
                <a:avLst/>
                <a:gdLst/>
                <a:ahLst/>
                <a:cxnLst/>
                <a:rect l="l" t="t" r="r" b="b"/>
                <a:pathLst>
                  <a:path w="6391" h="9638" extrusionOk="0">
                    <a:moveTo>
                      <a:pt x="6251" y="1"/>
                    </a:moveTo>
                    <a:cubicBezTo>
                      <a:pt x="6197" y="1"/>
                      <a:pt x="6137" y="25"/>
                      <a:pt x="6099" y="76"/>
                    </a:cubicBezTo>
                    <a:cubicBezTo>
                      <a:pt x="5735" y="744"/>
                      <a:pt x="5583" y="1565"/>
                      <a:pt x="5309" y="2295"/>
                    </a:cubicBezTo>
                    <a:cubicBezTo>
                      <a:pt x="5036" y="2963"/>
                      <a:pt x="4762" y="3632"/>
                      <a:pt x="4458" y="4301"/>
                    </a:cubicBezTo>
                    <a:cubicBezTo>
                      <a:pt x="4002" y="5213"/>
                      <a:pt x="3485" y="6124"/>
                      <a:pt x="2817" y="6915"/>
                    </a:cubicBezTo>
                    <a:cubicBezTo>
                      <a:pt x="2026" y="7857"/>
                      <a:pt x="1023" y="8526"/>
                      <a:pt x="142" y="9346"/>
                    </a:cubicBezTo>
                    <a:cubicBezTo>
                      <a:pt x="0" y="9464"/>
                      <a:pt x="115" y="9638"/>
                      <a:pt x="259" y="9638"/>
                    </a:cubicBezTo>
                    <a:cubicBezTo>
                      <a:pt x="301" y="9638"/>
                      <a:pt x="344" y="9623"/>
                      <a:pt x="385" y="9590"/>
                    </a:cubicBezTo>
                    <a:cubicBezTo>
                      <a:pt x="810" y="9255"/>
                      <a:pt x="1236" y="8982"/>
                      <a:pt x="1631" y="8647"/>
                    </a:cubicBezTo>
                    <a:cubicBezTo>
                      <a:pt x="2209" y="8161"/>
                      <a:pt x="2695" y="7644"/>
                      <a:pt x="3151" y="7067"/>
                    </a:cubicBezTo>
                    <a:cubicBezTo>
                      <a:pt x="3820" y="6216"/>
                      <a:pt x="4397" y="5334"/>
                      <a:pt x="4853" y="4362"/>
                    </a:cubicBezTo>
                    <a:cubicBezTo>
                      <a:pt x="5157" y="3784"/>
                      <a:pt x="5400" y="3176"/>
                      <a:pt x="5643" y="2568"/>
                    </a:cubicBezTo>
                    <a:cubicBezTo>
                      <a:pt x="5947" y="1808"/>
                      <a:pt x="6343" y="957"/>
                      <a:pt x="6373" y="137"/>
                    </a:cubicBezTo>
                    <a:cubicBezTo>
                      <a:pt x="6391" y="48"/>
                      <a:pt x="6326" y="1"/>
                      <a:pt x="6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1"/>
              <p:cNvSpPr/>
              <p:nvPr/>
            </p:nvSpPr>
            <p:spPr>
              <a:xfrm>
                <a:off x="10643325" y="835100"/>
                <a:ext cx="10650" cy="45175"/>
              </a:xfrm>
              <a:custGeom>
                <a:avLst/>
                <a:gdLst/>
                <a:ahLst/>
                <a:cxnLst/>
                <a:rect l="l" t="t" r="r" b="b"/>
                <a:pathLst>
                  <a:path w="426" h="1807" extrusionOk="0">
                    <a:moveTo>
                      <a:pt x="150" y="0"/>
                    </a:moveTo>
                    <a:cubicBezTo>
                      <a:pt x="119" y="0"/>
                      <a:pt x="83" y="22"/>
                      <a:pt x="61" y="43"/>
                    </a:cubicBezTo>
                    <a:cubicBezTo>
                      <a:pt x="0" y="104"/>
                      <a:pt x="31" y="165"/>
                      <a:pt x="31" y="256"/>
                    </a:cubicBezTo>
                    <a:cubicBezTo>
                      <a:pt x="31" y="317"/>
                      <a:pt x="61" y="378"/>
                      <a:pt x="61" y="469"/>
                    </a:cubicBezTo>
                    <a:cubicBezTo>
                      <a:pt x="92" y="590"/>
                      <a:pt x="122" y="712"/>
                      <a:pt x="152" y="834"/>
                    </a:cubicBezTo>
                    <a:cubicBezTo>
                      <a:pt x="152" y="1107"/>
                      <a:pt x="152" y="1381"/>
                      <a:pt x="122" y="1654"/>
                    </a:cubicBezTo>
                    <a:cubicBezTo>
                      <a:pt x="122" y="1745"/>
                      <a:pt x="183" y="1806"/>
                      <a:pt x="274" y="1806"/>
                    </a:cubicBezTo>
                    <a:cubicBezTo>
                      <a:pt x="335" y="1806"/>
                      <a:pt x="396" y="1745"/>
                      <a:pt x="396" y="1654"/>
                    </a:cubicBezTo>
                    <a:cubicBezTo>
                      <a:pt x="426" y="1381"/>
                      <a:pt x="426" y="1107"/>
                      <a:pt x="396" y="803"/>
                    </a:cubicBezTo>
                    <a:cubicBezTo>
                      <a:pt x="396" y="682"/>
                      <a:pt x="396" y="530"/>
                      <a:pt x="365" y="408"/>
                    </a:cubicBezTo>
                    <a:cubicBezTo>
                      <a:pt x="335" y="317"/>
                      <a:pt x="335" y="256"/>
                      <a:pt x="304" y="195"/>
                    </a:cubicBezTo>
                    <a:cubicBezTo>
                      <a:pt x="274" y="134"/>
                      <a:pt x="274" y="43"/>
                      <a:pt x="183" y="13"/>
                    </a:cubicBezTo>
                    <a:cubicBezTo>
                      <a:pt x="174" y="4"/>
                      <a:pt x="162"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1"/>
              <p:cNvSpPr/>
              <p:nvPr/>
            </p:nvSpPr>
            <p:spPr>
              <a:xfrm>
                <a:off x="10640275" y="797425"/>
                <a:ext cx="6875" cy="21300"/>
              </a:xfrm>
              <a:custGeom>
                <a:avLst/>
                <a:gdLst/>
                <a:ahLst/>
                <a:cxnLst/>
                <a:rect l="l" t="t" r="r" b="b"/>
                <a:pathLst>
                  <a:path w="275" h="852" extrusionOk="0">
                    <a:moveTo>
                      <a:pt x="122" y="0"/>
                    </a:moveTo>
                    <a:cubicBezTo>
                      <a:pt x="62" y="0"/>
                      <a:pt x="1" y="61"/>
                      <a:pt x="1" y="122"/>
                    </a:cubicBezTo>
                    <a:cubicBezTo>
                      <a:pt x="1" y="334"/>
                      <a:pt x="31" y="547"/>
                      <a:pt x="31" y="760"/>
                    </a:cubicBezTo>
                    <a:cubicBezTo>
                      <a:pt x="31" y="790"/>
                      <a:pt x="92" y="851"/>
                      <a:pt x="153" y="851"/>
                    </a:cubicBezTo>
                    <a:cubicBezTo>
                      <a:pt x="214" y="851"/>
                      <a:pt x="274" y="821"/>
                      <a:pt x="274" y="760"/>
                    </a:cubicBezTo>
                    <a:cubicBezTo>
                      <a:pt x="274" y="547"/>
                      <a:pt x="274" y="334"/>
                      <a:pt x="244" y="122"/>
                    </a:cubicBezTo>
                    <a:cubicBezTo>
                      <a:pt x="244" y="61"/>
                      <a:pt x="183" y="0"/>
                      <a:pt x="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1"/>
              <p:cNvSpPr/>
              <p:nvPr/>
            </p:nvSpPr>
            <p:spPr>
              <a:xfrm>
                <a:off x="10225375" y="548725"/>
                <a:ext cx="38775" cy="18200"/>
              </a:xfrm>
              <a:custGeom>
                <a:avLst/>
                <a:gdLst/>
                <a:ahLst/>
                <a:cxnLst/>
                <a:rect l="l" t="t" r="r" b="b"/>
                <a:pathLst>
                  <a:path w="1551" h="728" extrusionOk="0">
                    <a:moveTo>
                      <a:pt x="1390" y="0"/>
                    </a:moveTo>
                    <a:cubicBezTo>
                      <a:pt x="1292" y="0"/>
                      <a:pt x="1193" y="45"/>
                      <a:pt x="1095" y="70"/>
                    </a:cubicBezTo>
                    <a:cubicBezTo>
                      <a:pt x="1065" y="70"/>
                      <a:pt x="1004" y="100"/>
                      <a:pt x="973" y="100"/>
                    </a:cubicBezTo>
                    <a:lnTo>
                      <a:pt x="882" y="100"/>
                    </a:lnTo>
                    <a:cubicBezTo>
                      <a:pt x="852" y="100"/>
                      <a:pt x="821" y="130"/>
                      <a:pt x="821" y="130"/>
                    </a:cubicBezTo>
                    <a:cubicBezTo>
                      <a:pt x="609" y="161"/>
                      <a:pt x="396" y="252"/>
                      <a:pt x="183" y="313"/>
                    </a:cubicBezTo>
                    <a:cubicBezTo>
                      <a:pt x="92" y="343"/>
                      <a:pt x="1" y="465"/>
                      <a:pt x="31" y="586"/>
                    </a:cubicBezTo>
                    <a:cubicBezTo>
                      <a:pt x="55" y="657"/>
                      <a:pt x="133" y="728"/>
                      <a:pt x="224" y="728"/>
                    </a:cubicBezTo>
                    <a:cubicBezTo>
                      <a:pt x="250" y="728"/>
                      <a:pt x="277" y="722"/>
                      <a:pt x="305" y="708"/>
                    </a:cubicBezTo>
                    <a:cubicBezTo>
                      <a:pt x="396" y="677"/>
                      <a:pt x="517" y="647"/>
                      <a:pt x="609" y="617"/>
                    </a:cubicBezTo>
                    <a:cubicBezTo>
                      <a:pt x="730" y="586"/>
                      <a:pt x="821" y="556"/>
                      <a:pt x="943" y="495"/>
                    </a:cubicBezTo>
                    <a:cubicBezTo>
                      <a:pt x="1004" y="434"/>
                      <a:pt x="1095" y="404"/>
                      <a:pt x="1186" y="373"/>
                    </a:cubicBezTo>
                    <a:lnTo>
                      <a:pt x="1338" y="282"/>
                    </a:lnTo>
                    <a:cubicBezTo>
                      <a:pt x="1399" y="282"/>
                      <a:pt x="1460" y="252"/>
                      <a:pt x="1490" y="222"/>
                    </a:cubicBezTo>
                    <a:cubicBezTo>
                      <a:pt x="1551" y="161"/>
                      <a:pt x="1551" y="39"/>
                      <a:pt x="1460" y="9"/>
                    </a:cubicBezTo>
                    <a:cubicBezTo>
                      <a:pt x="1437" y="3"/>
                      <a:pt x="1413" y="0"/>
                      <a:pt x="13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1"/>
              <p:cNvSpPr/>
              <p:nvPr/>
            </p:nvSpPr>
            <p:spPr>
              <a:xfrm>
                <a:off x="10294525" y="540175"/>
                <a:ext cx="302600" cy="160225"/>
              </a:xfrm>
              <a:custGeom>
                <a:avLst/>
                <a:gdLst/>
                <a:ahLst/>
                <a:cxnLst/>
                <a:rect l="l" t="t" r="r" b="b"/>
                <a:pathLst>
                  <a:path w="12104" h="6409" extrusionOk="0">
                    <a:moveTo>
                      <a:pt x="1286" y="1"/>
                    </a:moveTo>
                    <a:cubicBezTo>
                      <a:pt x="912" y="1"/>
                      <a:pt x="535" y="17"/>
                      <a:pt x="153" y="47"/>
                    </a:cubicBezTo>
                    <a:cubicBezTo>
                      <a:pt x="1" y="47"/>
                      <a:pt x="1" y="320"/>
                      <a:pt x="153" y="320"/>
                    </a:cubicBezTo>
                    <a:cubicBezTo>
                      <a:pt x="261" y="317"/>
                      <a:pt x="369" y="316"/>
                      <a:pt x="477" y="316"/>
                    </a:cubicBezTo>
                    <a:cubicBezTo>
                      <a:pt x="2629" y="316"/>
                      <a:pt x="4869" y="887"/>
                      <a:pt x="6779" y="1871"/>
                    </a:cubicBezTo>
                    <a:cubicBezTo>
                      <a:pt x="7782" y="2387"/>
                      <a:pt x="8694" y="3026"/>
                      <a:pt x="9545" y="3785"/>
                    </a:cubicBezTo>
                    <a:cubicBezTo>
                      <a:pt x="9971" y="4181"/>
                      <a:pt x="10335" y="4576"/>
                      <a:pt x="10700" y="4971"/>
                    </a:cubicBezTo>
                    <a:cubicBezTo>
                      <a:pt x="11065" y="5427"/>
                      <a:pt x="11369" y="5913"/>
                      <a:pt x="11764" y="6339"/>
                    </a:cubicBezTo>
                    <a:cubicBezTo>
                      <a:pt x="11805" y="6388"/>
                      <a:pt x="11850" y="6408"/>
                      <a:pt x="11893" y="6408"/>
                    </a:cubicBezTo>
                    <a:cubicBezTo>
                      <a:pt x="12009" y="6408"/>
                      <a:pt x="12104" y="6259"/>
                      <a:pt x="12037" y="6126"/>
                    </a:cubicBezTo>
                    <a:cubicBezTo>
                      <a:pt x="11582" y="5092"/>
                      <a:pt x="10639" y="4181"/>
                      <a:pt x="9819" y="3421"/>
                    </a:cubicBezTo>
                    <a:cubicBezTo>
                      <a:pt x="8937" y="2661"/>
                      <a:pt x="7964" y="1992"/>
                      <a:pt x="6931" y="1445"/>
                    </a:cubicBezTo>
                    <a:cubicBezTo>
                      <a:pt x="5898" y="928"/>
                      <a:pt x="4773" y="503"/>
                      <a:pt x="3648" y="260"/>
                    </a:cubicBezTo>
                    <a:cubicBezTo>
                      <a:pt x="2846" y="74"/>
                      <a:pt x="2071" y="1"/>
                      <a:pt x="1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1"/>
              <p:cNvSpPr/>
              <p:nvPr/>
            </p:nvSpPr>
            <p:spPr>
              <a:xfrm>
                <a:off x="10606850" y="728675"/>
                <a:ext cx="11425" cy="15375"/>
              </a:xfrm>
              <a:custGeom>
                <a:avLst/>
                <a:gdLst/>
                <a:ahLst/>
                <a:cxnLst/>
                <a:rect l="l" t="t" r="r" b="b"/>
                <a:pathLst>
                  <a:path w="457" h="615" extrusionOk="0">
                    <a:moveTo>
                      <a:pt x="122" y="349"/>
                    </a:moveTo>
                    <a:cubicBezTo>
                      <a:pt x="122" y="349"/>
                      <a:pt x="122" y="373"/>
                      <a:pt x="143" y="378"/>
                    </a:cubicBezTo>
                    <a:lnTo>
                      <a:pt x="143" y="378"/>
                    </a:lnTo>
                    <a:cubicBezTo>
                      <a:pt x="134" y="361"/>
                      <a:pt x="122" y="349"/>
                      <a:pt x="122" y="349"/>
                    </a:cubicBezTo>
                    <a:close/>
                    <a:moveTo>
                      <a:pt x="153" y="1"/>
                    </a:moveTo>
                    <a:cubicBezTo>
                      <a:pt x="142" y="1"/>
                      <a:pt x="132" y="4"/>
                      <a:pt x="122" y="14"/>
                    </a:cubicBezTo>
                    <a:cubicBezTo>
                      <a:pt x="92" y="14"/>
                      <a:pt x="31" y="45"/>
                      <a:pt x="31" y="75"/>
                    </a:cubicBezTo>
                    <a:cubicBezTo>
                      <a:pt x="0" y="106"/>
                      <a:pt x="0" y="166"/>
                      <a:pt x="0" y="197"/>
                    </a:cubicBezTo>
                    <a:cubicBezTo>
                      <a:pt x="31" y="227"/>
                      <a:pt x="61" y="288"/>
                      <a:pt x="92" y="288"/>
                    </a:cubicBezTo>
                    <a:cubicBezTo>
                      <a:pt x="92" y="288"/>
                      <a:pt x="92" y="302"/>
                      <a:pt x="101" y="320"/>
                    </a:cubicBezTo>
                    <a:lnTo>
                      <a:pt x="101" y="320"/>
                    </a:lnTo>
                    <a:cubicBezTo>
                      <a:pt x="98" y="319"/>
                      <a:pt x="95" y="318"/>
                      <a:pt x="92" y="318"/>
                    </a:cubicBezTo>
                    <a:lnTo>
                      <a:pt x="92" y="318"/>
                    </a:lnTo>
                    <a:cubicBezTo>
                      <a:pt x="92" y="318"/>
                      <a:pt x="96" y="318"/>
                      <a:pt x="101" y="320"/>
                    </a:cubicBezTo>
                    <a:lnTo>
                      <a:pt x="101" y="320"/>
                    </a:lnTo>
                    <a:cubicBezTo>
                      <a:pt x="101" y="320"/>
                      <a:pt x="101" y="320"/>
                      <a:pt x="101" y="320"/>
                    </a:cubicBezTo>
                    <a:lnTo>
                      <a:pt x="101" y="320"/>
                    </a:lnTo>
                    <a:cubicBezTo>
                      <a:pt x="106" y="321"/>
                      <a:pt x="110" y="324"/>
                      <a:pt x="114" y="327"/>
                    </a:cubicBezTo>
                    <a:lnTo>
                      <a:pt x="114" y="327"/>
                    </a:lnTo>
                    <a:cubicBezTo>
                      <a:pt x="110" y="323"/>
                      <a:pt x="105" y="321"/>
                      <a:pt x="101" y="320"/>
                    </a:cubicBezTo>
                    <a:lnTo>
                      <a:pt x="101" y="320"/>
                    </a:lnTo>
                    <a:cubicBezTo>
                      <a:pt x="105" y="329"/>
                      <a:pt x="112" y="339"/>
                      <a:pt x="122" y="349"/>
                    </a:cubicBezTo>
                    <a:cubicBezTo>
                      <a:pt x="122" y="339"/>
                      <a:pt x="119" y="332"/>
                      <a:pt x="114" y="328"/>
                    </a:cubicBezTo>
                    <a:lnTo>
                      <a:pt x="114" y="328"/>
                    </a:lnTo>
                    <a:cubicBezTo>
                      <a:pt x="125" y="339"/>
                      <a:pt x="132" y="359"/>
                      <a:pt x="152" y="379"/>
                    </a:cubicBezTo>
                    <a:cubicBezTo>
                      <a:pt x="149" y="379"/>
                      <a:pt x="146" y="379"/>
                      <a:pt x="143" y="378"/>
                    </a:cubicBezTo>
                    <a:lnTo>
                      <a:pt x="143" y="378"/>
                    </a:lnTo>
                    <a:cubicBezTo>
                      <a:pt x="148" y="388"/>
                      <a:pt x="152" y="399"/>
                      <a:pt x="152" y="410"/>
                    </a:cubicBezTo>
                    <a:cubicBezTo>
                      <a:pt x="122" y="470"/>
                      <a:pt x="122" y="501"/>
                      <a:pt x="152" y="531"/>
                    </a:cubicBezTo>
                    <a:cubicBezTo>
                      <a:pt x="183" y="562"/>
                      <a:pt x="213" y="592"/>
                      <a:pt x="244" y="592"/>
                    </a:cubicBezTo>
                    <a:cubicBezTo>
                      <a:pt x="259" y="607"/>
                      <a:pt x="282" y="615"/>
                      <a:pt x="304" y="615"/>
                    </a:cubicBezTo>
                    <a:cubicBezTo>
                      <a:pt x="327" y="615"/>
                      <a:pt x="350" y="607"/>
                      <a:pt x="365" y="592"/>
                    </a:cubicBezTo>
                    <a:cubicBezTo>
                      <a:pt x="365" y="592"/>
                      <a:pt x="365" y="562"/>
                      <a:pt x="396" y="562"/>
                    </a:cubicBezTo>
                    <a:cubicBezTo>
                      <a:pt x="396" y="531"/>
                      <a:pt x="426" y="531"/>
                      <a:pt x="426" y="501"/>
                    </a:cubicBezTo>
                    <a:cubicBezTo>
                      <a:pt x="456" y="470"/>
                      <a:pt x="456" y="410"/>
                      <a:pt x="456" y="379"/>
                    </a:cubicBezTo>
                    <a:cubicBezTo>
                      <a:pt x="456" y="318"/>
                      <a:pt x="426" y="288"/>
                      <a:pt x="426" y="227"/>
                    </a:cubicBezTo>
                    <a:cubicBezTo>
                      <a:pt x="396" y="197"/>
                      <a:pt x="365" y="136"/>
                      <a:pt x="335" y="106"/>
                    </a:cubicBezTo>
                    <a:cubicBezTo>
                      <a:pt x="304" y="75"/>
                      <a:pt x="274" y="45"/>
                      <a:pt x="244" y="14"/>
                    </a:cubicBezTo>
                    <a:cubicBezTo>
                      <a:pt x="203" y="14"/>
                      <a:pt x="176" y="1"/>
                      <a:pt x="1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1"/>
              <p:cNvSpPr/>
              <p:nvPr/>
            </p:nvSpPr>
            <p:spPr>
              <a:xfrm>
                <a:off x="10622800" y="759425"/>
                <a:ext cx="9900" cy="12175"/>
              </a:xfrm>
              <a:custGeom>
                <a:avLst/>
                <a:gdLst/>
                <a:ahLst/>
                <a:cxnLst/>
                <a:rect l="l" t="t" r="r" b="b"/>
                <a:pathLst>
                  <a:path w="396" h="487" extrusionOk="0">
                    <a:moveTo>
                      <a:pt x="153" y="0"/>
                    </a:moveTo>
                    <a:cubicBezTo>
                      <a:pt x="122" y="0"/>
                      <a:pt x="122" y="0"/>
                      <a:pt x="92" y="31"/>
                    </a:cubicBezTo>
                    <a:cubicBezTo>
                      <a:pt x="61" y="31"/>
                      <a:pt x="61" y="31"/>
                      <a:pt x="31" y="61"/>
                    </a:cubicBezTo>
                    <a:cubicBezTo>
                      <a:pt x="31" y="61"/>
                      <a:pt x="1" y="92"/>
                      <a:pt x="1" y="122"/>
                    </a:cubicBezTo>
                    <a:cubicBezTo>
                      <a:pt x="1" y="122"/>
                      <a:pt x="1" y="152"/>
                      <a:pt x="1" y="183"/>
                    </a:cubicBezTo>
                    <a:cubicBezTo>
                      <a:pt x="1" y="213"/>
                      <a:pt x="1" y="213"/>
                      <a:pt x="31" y="243"/>
                    </a:cubicBezTo>
                    <a:cubicBezTo>
                      <a:pt x="31" y="304"/>
                      <a:pt x="61" y="365"/>
                      <a:pt x="92" y="426"/>
                    </a:cubicBezTo>
                    <a:cubicBezTo>
                      <a:pt x="92" y="426"/>
                      <a:pt x="122" y="456"/>
                      <a:pt x="122" y="456"/>
                    </a:cubicBezTo>
                    <a:cubicBezTo>
                      <a:pt x="153" y="456"/>
                      <a:pt x="153" y="487"/>
                      <a:pt x="183" y="487"/>
                    </a:cubicBezTo>
                    <a:lnTo>
                      <a:pt x="274" y="487"/>
                    </a:lnTo>
                    <a:cubicBezTo>
                      <a:pt x="305" y="456"/>
                      <a:pt x="305" y="456"/>
                      <a:pt x="305" y="456"/>
                    </a:cubicBezTo>
                    <a:cubicBezTo>
                      <a:pt x="335" y="456"/>
                      <a:pt x="335" y="426"/>
                      <a:pt x="365" y="426"/>
                    </a:cubicBezTo>
                    <a:cubicBezTo>
                      <a:pt x="365" y="365"/>
                      <a:pt x="396" y="335"/>
                      <a:pt x="365" y="304"/>
                    </a:cubicBezTo>
                    <a:cubicBezTo>
                      <a:pt x="365" y="243"/>
                      <a:pt x="335" y="183"/>
                      <a:pt x="305" y="122"/>
                    </a:cubicBezTo>
                    <a:cubicBezTo>
                      <a:pt x="305" y="92"/>
                      <a:pt x="305" y="61"/>
                      <a:pt x="274" y="61"/>
                    </a:cubicBezTo>
                    <a:cubicBezTo>
                      <a:pt x="274" y="61"/>
                      <a:pt x="244" y="31"/>
                      <a:pt x="244" y="31"/>
                    </a:cubicBezTo>
                    <a:cubicBezTo>
                      <a:pt x="213" y="0"/>
                      <a:pt x="183" y="0"/>
                      <a:pt x="1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1"/>
              <p:cNvSpPr/>
              <p:nvPr/>
            </p:nvSpPr>
            <p:spPr>
              <a:xfrm>
                <a:off x="10062000" y="502800"/>
                <a:ext cx="45075" cy="132250"/>
              </a:xfrm>
              <a:custGeom>
                <a:avLst/>
                <a:gdLst/>
                <a:ahLst/>
                <a:cxnLst/>
                <a:rect l="l" t="t" r="r" b="b"/>
                <a:pathLst>
                  <a:path w="1803" h="5290" extrusionOk="0">
                    <a:moveTo>
                      <a:pt x="1521" y="1"/>
                    </a:moveTo>
                    <a:cubicBezTo>
                      <a:pt x="1477" y="1"/>
                      <a:pt x="1435" y="17"/>
                      <a:pt x="1399" y="52"/>
                    </a:cubicBezTo>
                    <a:cubicBezTo>
                      <a:pt x="1065" y="387"/>
                      <a:pt x="821" y="812"/>
                      <a:pt x="639" y="1238"/>
                    </a:cubicBezTo>
                    <a:cubicBezTo>
                      <a:pt x="426" y="1633"/>
                      <a:pt x="274" y="2089"/>
                      <a:pt x="183" y="2545"/>
                    </a:cubicBezTo>
                    <a:cubicBezTo>
                      <a:pt x="1" y="3457"/>
                      <a:pt x="92" y="4369"/>
                      <a:pt x="548" y="5189"/>
                    </a:cubicBezTo>
                    <a:cubicBezTo>
                      <a:pt x="592" y="5260"/>
                      <a:pt x="655" y="5290"/>
                      <a:pt x="719" y="5290"/>
                    </a:cubicBezTo>
                    <a:cubicBezTo>
                      <a:pt x="872" y="5290"/>
                      <a:pt x="1029" y="5118"/>
                      <a:pt x="943" y="4946"/>
                    </a:cubicBezTo>
                    <a:cubicBezTo>
                      <a:pt x="548" y="4217"/>
                      <a:pt x="487" y="3366"/>
                      <a:pt x="669" y="2545"/>
                    </a:cubicBezTo>
                    <a:cubicBezTo>
                      <a:pt x="761" y="2150"/>
                      <a:pt x="882" y="1755"/>
                      <a:pt x="1095" y="1390"/>
                    </a:cubicBezTo>
                    <a:cubicBezTo>
                      <a:pt x="1277" y="1025"/>
                      <a:pt x="1520" y="691"/>
                      <a:pt x="1733" y="326"/>
                    </a:cubicBezTo>
                    <a:cubicBezTo>
                      <a:pt x="1803" y="163"/>
                      <a:pt x="1660" y="1"/>
                      <a:pt x="15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1"/>
              <p:cNvSpPr/>
              <p:nvPr/>
            </p:nvSpPr>
            <p:spPr>
              <a:xfrm>
                <a:off x="10106025" y="417850"/>
                <a:ext cx="28950" cy="79200"/>
              </a:xfrm>
              <a:custGeom>
                <a:avLst/>
                <a:gdLst/>
                <a:ahLst/>
                <a:cxnLst/>
                <a:rect l="l" t="t" r="r" b="b"/>
                <a:pathLst>
                  <a:path w="1158" h="3168" extrusionOk="0">
                    <a:moveTo>
                      <a:pt x="854" y="1"/>
                    </a:moveTo>
                    <a:cubicBezTo>
                      <a:pt x="808" y="1"/>
                      <a:pt x="763" y="16"/>
                      <a:pt x="732" y="46"/>
                    </a:cubicBezTo>
                    <a:cubicBezTo>
                      <a:pt x="550" y="198"/>
                      <a:pt x="611" y="563"/>
                      <a:pt x="580" y="776"/>
                    </a:cubicBezTo>
                    <a:cubicBezTo>
                      <a:pt x="550" y="1019"/>
                      <a:pt x="519" y="1232"/>
                      <a:pt x="489" y="1475"/>
                    </a:cubicBezTo>
                    <a:cubicBezTo>
                      <a:pt x="367" y="1961"/>
                      <a:pt x="246" y="2447"/>
                      <a:pt x="63" y="2903"/>
                    </a:cubicBezTo>
                    <a:cubicBezTo>
                      <a:pt x="1" y="3050"/>
                      <a:pt x="139" y="3167"/>
                      <a:pt x="271" y="3167"/>
                    </a:cubicBezTo>
                    <a:cubicBezTo>
                      <a:pt x="331" y="3167"/>
                      <a:pt x="390" y="3143"/>
                      <a:pt x="428" y="3086"/>
                    </a:cubicBezTo>
                    <a:cubicBezTo>
                      <a:pt x="671" y="2599"/>
                      <a:pt x="854" y="2113"/>
                      <a:pt x="945" y="1596"/>
                    </a:cubicBezTo>
                    <a:cubicBezTo>
                      <a:pt x="1006" y="1323"/>
                      <a:pt x="1036" y="1049"/>
                      <a:pt x="1066" y="806"/>
                    </a:cubicBezTo>
                    <a:cubicBezTo>
                      <a:pt x="1066" y="563"/>
                      <a:pt x="1158" y="198"/>
                      <a:pt x="975" y="46"/>
                    </a:cubicBezTo>
                    <a:cubicBezTo>
                      <a:pt x="945" y="16"/>
                      <a:pt x="899" y="1"/>
                      <a:pt x="8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1"/>
              <p:cNvSpPr/>
              <p:nvPr/>
            </p:nvSpPr>
            <p:spPr>
              <a:xfrm>
                <a:off x="10124900" y="420775"/>
                <a:ext cx="182575" cy="107200"/>
              </a:xfrm>
              <a:custGeom>
                <a:avLst/>
                <a:gdLst/>
                <a:ahLst/>
                <a:cxnLst/>
                <a:rect l="l" t="t" r="r" b="b"/>
                <a:pathLst>
                  <a:path w="7303" h="4288" extrusionOk="0">
                    <a:moveTo>
                      <a:pt x="289" y="0"/>
                    </a:moveTo>
                    <a:cubicBezTo>
                      <a:pt x="134" y="0"/>
                      <a:pt x="0" y="195"/>
                      <a:pt x="129" y="324"/>
                    </a:cubicBezTo>
                    <a:cubicBezTo>
                      <a:pt x="1223" y="1236"/>
                      <a:pt x="2561" y="1449"/>
                      <a:pt x="3868" y="1844"/>
                    </a:cubicBezTo>
                    <a:cubicBezTo>
                      <a:pt x="4536" y="2026"/>
                      <a:pt x="5205" y="2270"/>
                      <a:pt x="5783" y="2695"/>
                    </a:cubicBezTo>
                    <a:cubicBezTo>
                      <a:pt x="6026" y="2877"/>
                      <a:pt x="6269" y="3121"/>
                      <a:pt x="6451" y="3364"/>
                    </a:cubicBezTo>
                    <a:cubicBezTo>
                      <a:pt x="6634" y="3637"/>
                      <a:pt x="6695" y="3972"/>
                      <a:pt x="6877" y="4215"/>
                    </a:cubicBezTo>
                    <a:cubicBezTo>
                      <a:pt x="6920" y="4258"/>
                      <a:pt x="6997" y="4287"/>
                      <a:pt x="7069" y="4287"/>
                    </a:cubicBezTo>
                    <a:cubicBezTo>
                      <a:pt x="7150" y="4287"/>
                      <a:pt x="7226" y="4250"/>
                      <a:pt x="7242" y="4154"/>
                    </a:cubicBezTo>
                    <a:cubicBezTo>
                      <a:pt x="7302" y="3607"/>
                      <a:pt x="6816" y="2999"/>
                      <a:pt x="6451" y="2634"/>
                    </a:cubicBezTo>
                    <a:cubicBezTo>
                      <a:pt x="5935" y="2148"/>
                      <a:pt x="5327" y="1814"/>
                      <a:pt x="4719" y="1601"/>
                    </a:cubicBezTo>
                    <a:cubicBezTo>
                      <a:pt x="3260" y="1054"/>
                      <a:pt x="1649" y="932"/>
                      <a:pt x="372" y="20"/>
                    </a:cubicBezTo>
                    <a:cubicBezTo>
                      <a:pt x="345" y="7"/>
                      <a:pt x="317" y="0"/>
                      <a:pt x="2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1"/>
              <p:cNvSpPr/>
              <p:nvPr/>
            </p:nvSpPr>
            <p:spPr>
              <a:xfrm>
                <a:off x="10300450" y="460800"/>
                <a:ext cx="60950" cy="73450"/>
              </a:xfrm>
              <a:custGeom>
                <a:avLst/>
                <a:gdLst/>
                <a:ahLst/>
                <a:cxnLst/>
                <a:rect l="l" t="t" r="r" b="b"/>
                <a:pathLst>
                  <a:path w="2438" h="2938" extrusionOk="0">
                    <a:moveTo>
                      <a:pt x="2140" y="0"/>
                    </a:moveTo>
                    <a:cubicBezTo>
                      <a:pt x="2108" y="0"/>
                      <a:pt x="2075" y="9"/>
                      <a:pt x="2043" y="30"/>
                    </a:cubicBezTo>
                    <a:cubicBezTo>
                      <a:pt x="1527" y="273"/>
                      <a:pt x="1132" y="729"/>
                      <a:pt x="797" y="1185"/>
                    </a:cubicBezTo>
                    <a:cubicBezTo>
                      <a:pt x="463" y="1641"/>
                      <a:pt x="220" y="2128"/>
                      <a:pt x="37" y="2675"/>
                    </a:cubicBezTo>
                    <a:cubicBezTo>
                      <a:pt x="1" y="2839"/>
                      <a:pt x="139" y="2937"/>
                      <a:pt x="276" y="2937"/>
                    </a:cubicBezTo>
                    <a:cubicBezTo>
                      <a:pt x="367" y="2937"/>
                      <a:pt x="457" y="2894"/>
                      <a:pt x="493" y="2796"/>
                    </a:cubicBezTo>
                    <a:cubicBezTo>
                      <a:pt x="645" y="2310"/>
                      <a:pt x="888" y="1854"/>
                      <a:pt x="1223" y="1428"/>
                    </a:cubicBezTo>
                    <a:cubicBezTo>
                      <a:pt x="1527" y="1033"/>
                      <a:pt x="1922" y="699"/>
                      <a:pt x="2287" y="365"/>
                    </a:cubicBezTo>
                    <a:cubicBezTo>
                      <a:pt x="2438" y="214"/>
                      <a:pt x="2297" y="0"/>
                      <a:pt x="21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1"/>
              <p:cNvSpPr/>
              <p:nvPr/>
            </p:nvSpPr>
            <p:spPr>
              <a:xfrm>
                <a:off x="10351525" y="414400"/>
                <a:ext cx="57025" cy="54000"/>
              </a:xfrm>
              <a:custGeom>
                <a:avLst/>
                <a:gdLst/>
                <a:ahLst/>
                <a:cxnLst/>
                <a:rect l="l" t="t" r="r" b="b"/>
                <a:pathLst>
                  <a:path w="2281" h="2160" extrusionOk="0">
                    <a:moveTo>
                      <a:pt x="2053" y="1"/>
                    </a:moveTo>
                    <a:cubicBezTo>
                      <a:pt x="2018" y="1"/>
                      <a:pt x="1982" y="10"/>
                      <a:pt x="1946" y="32"/>
                    </a:cubicBezTo>
                    <a:cubicBezTo>
                      <a:pt x="1824" y="93"/>
                      <a:pt x="1794" y="214"/>
                      <a:pt x="1733" y="336"/>
                    </a:cubicBezTo>
                    <a:cubicBezTo>
                      <a:pt x="1672" y="427"/>
                      <a:pt x="1611" y="488"/>
                      <a:pt x="1551" y="579"/>
                    </a:cubicBezTo>
                    <a:cubicBezTo>
                      <a:pt x="1429" y="731"/>
                      <a:pt x="1277" y="914"/>
                      <a:pt x="1155" y="1035"/>
                    </a:cubicBezTo>
                    <a:cubicBezTo>
                      <a:pt x="852" y="1339"/>
                      <a:pt x="487" y="1552"/>
                      <a:pt x="122" y="1765"/>
                    </a:cubicBezTo>
                    <a:cubicBezTo>
                      <a:pt x="31" y="1795"/>
                      <a:pt x="0" y="1947"/>
                      <a:pt x="61" y="2038"/>
                    </a:cubicBezTo>
                    <a:cubicBezTo>
                      <a:pt x="102" y="2119"/>
                      <a:pt x="169" y="2160"/>
                      <a:pt x="237" y="2160"/>
                    </a:cubicBezTo>
                    <a:cubicBezTo>
                      <a:pt x="271" y="2160"/>
                      <a:pt x="304" y="2150"/>
                      <a:pt x="335" y="2129"/>
                    </a:cubicBezTo>
                    <a:cubicBezTo>
                      <a:pt x="760" y="1947"/>
                      <a:pt x="1155" y="1704"/>
                      <a:pt x="1459" y="1370"/>
                    </a:cubicBezTo>
                    <a:cubicBezTo>
                      <a:pt x="1642" y="1218"/>
                      <a:pt x="1794" y="1035"/>
                      <a:pt x="1915" y="853"/>
                    </a:cubicBezTo>
                    <a:cubicBezTo>
                      <a:pt x="2007" y="762"/>
                      <a:pt x="2067" y="701"/>
                      <a:pt x="2128" y="579"/>
                    </a:cubicBezTo>
                    <a:cubicBezTo>
                      <a:pt x="2189" y="488"/>
                      <a:pt x="2280" y="366"/>
                      <a:pt x="2280" y="214"/>
                    </a:cubicBezTo>
                    <a:cubicBezTo>
                      <a:pt x="2257" y="99"/>
                      <a:pt x="2163" y="1"/>
                      <a:pt x="20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1"/>
              <p:cNvSpPr/>
              <p:nvPr/>
            </p:nvSpPr>
            <p:spPr>
              <a:xfrm>
                <a:off x="10400150" y="422025"/>
                <a:ext cx="33475" cy="125625"/>
              </a:xfrm>
              <a:custGeom>
                <a:avLst/>
                <a:gdLst/>
                <a:ahLst/>
                <a:cxnLst/>
                <a:rect l="l" t="t" r="r" b="b"/>
                <a:pathLst>
                  <a:path w="1339" h="5025" extrusionOk="0">
                    <a:moveTo>
                      <a:pt x="214" y="1"/>
                    </a:moveTo>
                    <a:cubicBezTo>
                      <a:pt x="122" y="1"/>
                      <a:pt x="31" y="61"/>
                      <a:pt x="31" y="183"/>
                    </a:cubicBezTo>
                    <a:cubicBezTo>
                      <a:pt x="1" y="578"/>
                      <a:pt x="1" y="1004"/>
                      <a:pt x="122" y="1399"/>
                    </a:cubicBezTo>
                    <a:cubicBezTo>
                      <a:pt x="274" y="1764"/>
                      <a:pt x="457" y="2098"/>
                      <a:pt x="578" y="2463"/>
                    </a:cubicBezTo>
                    <a:cubicBezTo>
                      <a:pt x="700" y="2858"/>
                      <a:pt x="761" y="3253"/>
                      <a:pt x="821" y="3648"/>
                    </a:cubicBezTo>
                    <a:cubicBezTo>
                      <a:pt x="821" y="3831"/>
                      <a:pt x="852" y="4013"/>
                      <a:pt x="821" y="4226"/>
                    </a:cubicBezTo>
                    <a:cubicBezTo>
                      <a:pt x="821" y="4408"/>
                      <a:pt x="761" y="4560"/>
                      <a:pt x="700" y="4742"/>
                    </a:cubicBezTo>
                    <a:cubicBezTo>
                      <a:pt x="653" y="4884"/>
                      <a:pt x="770" y="5025"/>
                      <a:pt x="896" y="5025"/>
                    </a:cubicBezTo>
                    <a:cubicBezTo>
                      <a:pt x="932" y="5025"/>
                      <a:pt x="970" y="5013"/>
                      <a:pt x="1004" y="4986"/>
                    </a:cubicBezTo>
                    <a:cubicBezTo>
                      <a:pt x="1338" y="4773"/>
                      <a:pt x="1338" y="4317"/>
                      <a:pt x="1308" y="3983"/>
                    </a:cubicBezTo>
                    <a:cubicBezTo>
                      <a:pt x="1308" y="3557"/>
                      <a:pt x="1247" y="3131"/>
                      <a:pt x="1125" y="2706"/>
                    </a:cubicBezTo>
                    <a:cubicBezTo>
                      <a:pt x="1034" y="2280"/>
                      <a:pt x="882" y="1885"/>
                      <a:pt x="700" y="1520"/>
                    </a:cubicBezTo>
                    <a:cubicBezTo>
                      <a:pt x="457" y="1065"/>
                      <a:pt x="426" y="669"/>
                      <a:pt x="396" y="183"/>
                    </a:cubicBezTo>
                    <a:cubicBezTo>
                      <a:pt x="396" y="61"/>
                      <a:pt x="305" y="1"/>
                      <a:pt x="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1"/>
              <p:cNvSpPr/>
              <p:nvPr/>
            </p:nvSpPr>
            <p:spPr>
              <a:xfrm>
                <a:off x="10422775" y="463925"/>
                <a:ext cx="166575" cy="85275"/>
              </a:xfrm>
              <a:custGeom>
                <a:avLst/>
                <a:gdLst/>
                <a:ahLst/>
                <a:cxnLst/>
                <a:rect l="l" t="t" r="r" b="b"/>
                <a:pathLst>
                  <a:path w="6663" h="3411" extrusionOk="0">
                    <a:moveTo>
                      <a:pt x="6429" y="1"/>
                    </a:moveTo>
                    <a:cubicBezTo>
                      <a:pt x="6385" y="1"/>
                      <a:pt x="6339" y="17"/>
                      <a:pt x="6300" y="57"/>
                    </a:cubicBezTo>
                    <a:cubicBezTo>
                      <a:pt x="4597" y="1729"/>
                      <a:pt x="1558" y="999"/>
                      <a:pt x="129" y="3066"/>
                    </a:cubicBezTo>
                    <a:cubicBezTo>
                      <a:pt x="0" y="3238"/>
                      <a:pt x="175" y="3410"/>
                      <a:pt x="343" y="3410"/>
                    </a:cubicBezTo>
                    <a:cubicBezTo>
                      <a:pt x="412" y="3410"/>
                      <a:pt x="480" y="3381"/>
                      <a:pt x="524" y="3310"/>
                    </a:cubicBezTo>
                    <a:cubicBezTo>
                      <a:pt x="1223" y="2307"/>
                      <a:pt x="2530" y="2063"/>
                      <a:pt x="3625" y="1790"/>
                    </a:cubicBezTo>
                    <a:cubicBezTo>
                      <a:pt x="4719" y="1547"/>
                      <a:pt x="5904" y="1243"/>
                      <a:pt x="6573" y="270"/>
                    </a:cubicBezTo>
                    <a:cubicBezTo>
                      <a:pt x="6663" y="135"/>
                      <a:pt x="6554" y="1"/>
                      <a:pt x="64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1"/>
              <p:cNvSpPr/>
              <p:nvPr/>
            </p:nvSpPr>
            <p:spPr>
              <a:xfrm>
                <a:off x="10579500" y="461550"/>
                <a:ext cx="23575" cy="70125"/>
              </a:xfrm>
              <a:custGeom>
                <a:avLst/>
                <a:gdLst/>
                <a:ahLst/>
                <a:cxnLst/>
                <a:rect l="l" t="t" r="r" b="b"/>
                <a:pathLst>
                  <a:path w="943" h="2805" extrusionOk="0">
                    <a:moveTo>
                      <a:pt x="337" y="0"/>
                    </a:moveTo>
                    <a:cubicBezTo>
                      <a:pt x="240" y="0"/>
                      <a:pt x="152" y="41"/>
                      <a:pt x="91" y="122"/>
                    </a:cubicBezTo>
                    <a:cubicBezTo>
                      <a:pt x="31" y="183"/>
                      <a:pt x="0" y="304"/>
                      <a:pt x="61" y="395"/>
                    </a:cubicBezTo>
                    <a:cubicBezTo>
                      <a:pt x="92" y="441"/>
                      <a:pt x="146" y="472"/>
                      <a:pt x="199" y="483"/>
                    </a:cubicBezTo>
                    <a:lnTo>
                      <a:pt x="199" y="483"/>
                    </a:lnTo>
                    <a:cubicBezTo>
                      <a:pt x="185" y="837"/>
                      <a:pt x="194" y="1204"/>
                      <a:pt x="243" y="1550"/>
                    </a:cubicBezTo>
                    <a:cubicBezTo>
                      <a:pt x="274" y="1763"/>
                      <a:pt x="334" y="1976"/>
                      <a:pt x="365" y="2189"/>
                    </a:cubicBezTo>
                    <a:cubicBezTo>
                      <a:pt x="426" y="2402"/>
                      <a:pt x="456" y="2705"/>
                      <a:pt x="669" y="2797"/>
                    </a:cubicBezTo>
                    <a:cubicBezTo>
                      <a:pt x="686" y="2802"/>
                      <a:pt x="701" y="2805"/>
                      <a:pt x="716" y="2805"/>
                    </a:cubicBezTo>
                    <a:cubicBezTo>
                      <a:pt x="782" y="2805"/>
                      <a:pt x="832" y="2755"/>
                      <a:pt x="882" y="2705"/>
                    </a:cubicBezTo>
                    <a:cubicBezTo>
                      <a:pt x="942" y="2584"/>
                      <a:pt x="912" y="2493"/>
                      <a:pt x="882" y="2371"/>
                    </a:cubicBezTo>
                    <a:cubicBezTo>
                      <a:pt x="851" y="2280"/>
                      <a:pt x="821" y="2158"/>
                      <a:pt x="790" y="2067"/>
                    </a:cubicBezTo>
                    <a:cubicBezTo>
                      <a:pt x="760" y="1885"/>
                      <a:pt x="730" y="1672"/>
                      <a:pt x="699" y="1459"/>
                    </a:cubicBezTo>
                    <a:cubicBezTo>
                      <a:pt x="638" y="1064"/>
                      <a:pt x="638" y="639"/>
                      <a:pt x="638" y="243"/>
                    </a:cubicBezTo>
                    <a:cubicBezTo>
                      <a:pt x="669" y="122"/>
                      <a:pt x="578" y="61"/>
                      <a:pt x="486" y="31"/>
                    </a:cubicBezTo>
                    <a:cubicBezTo>
                      <a:pt x="436" y="10"/>
                      <a:pt x="385" y="0"/>
                      <a:pt x="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1"/>
              <p:cNvSpPr/>
              <p:nvPr/>
            </p:nvSpPr>
            <p:spPr>
              <a:xfrm>
                <a:off x="10597850" y="534125"/>
                <a:ext cx="52325" cy="143300"/>
              </a:xfrm>
              <a:custGeom>
                <a:avLst/>
                <a:gdLst/>
                <a:ahLst/>
                <a:cxnLst/>
                <a:rect l="l" t="t" r="r" b="b"/>
                <a:pathLst>
                  <a:path w="2093" h="5732" extrusionOk="0">
                    <a:moveTo>
                      <a:pt x="263" y="0"/>
                    </a:moveTo>
                    <a:cubicBezTo>
                      <a:pt x="128" y="0"/>
                      <a:pt x="1" y="129"/>
                      <a:pt x="87" y="258"/>
                    </a:cubicBezTo>
                    <a:cubicBezTo>
                      <a:pt x="573" y="1079"/>
                      <a:pt x="1059" y="1930"/>
                      <a:pt x="1333" y="2842"/>
                    </a:cubicBezTo>
                    <a:cubicBezTo>
                      <a:pt x="1455" y="3298"/>
                      <a:pt x="1515" y="3784"/>
                      <a:pt x="1485" y="4271"/>
                    </a:cubicBezTo>
                    <a:cubicBezTo>
                      <a:pt x="1455" y="4605"/>
                      <a:pt x="1363" y="5213"/>
                      <a:pt x="938" y="5274"/>
                    </a:cubicBezTo>
                    <a:cubicBezTo>
                      <a:pt x="703" y="5332"/>
                      <a:pt x="752" y="5731"/>
                      <a:pt x="974" y="5731"/>
                    </a:cubicBezTo>
                    <a:cubicBezTo>
                      <a:pt x="982" y="5731"/>
                      <a:pt x="990" y="5731"/>
                      <a:pt x="999" y="5730"/>
                    </a:cubicBezTo>
                    <a:cubicBezTo>
                      <a:pt x="2093" y="5669"/>
                      <a:pt x="2032" y="3997"/>
                      <a:pt x="1911" y="3237"/>
                    </a:cubicBezTo>
                    <a:cubicBezTo>
                      <a:pt x="1698" y="2052"/>
                      <a:pt x="1059" y="1049"/>
                      <a:pt x="421" y="76"/>
                    </a:cubicBezTo>
                    <a:cubicBezTo>
                      <a:pt x="377" y="23"/>
                      <a:pt x="319" y="0"/>
                      <a:pt x="2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1"/>
              <p:cNvSpPr/>
              <p:nvPr/>
            </p:nvSpPr>
            <p:spPr>
              <a:xfrm>
                <a:off x="10627375" y="672025"/>
                <a:ext cx="775" cy="25"/>
              </a:xfrm>
              <a:custGeom>
                <a:avLst/>
                <a:gdLst/>
                <a:ahLst/>
                <a:cxnLst/>
                <a:rect l="l" t="t" r="r" b="b"/>
                <a:pathLst>
                  <a:path w="31" h="1" extrusionOk="0">
                    <a:moveTo>
                      <a:pt x="0" y="1"/>
                    </a:moveTo>
                    <a:cubicBezTo>
                      <a:pt x="30" y="1"/>
                      <a:pt x="30" y="1"/>
                      <a:pt x="0" y="1"/>
                    </a:cubicBezTo>
                    <a:cubicBezTo>
                      <a:pt x="0" y="1"/>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1"/>
              <p:cNvSpPr/>
              <p:nvPr/>
            </p:nvSpPr>
            <p:spPr>
              <a:xfrm>
                <a:off x="10613000" y="671000"/>
                <a:ext cx="118775" cy="19225"/>
              </a:xfrm>
              <a:custGeom>
                <a:avLst/>
                <a:gdLst/>
                <a:ahLst/>
                <a:cxnLst/>
                <a:rect l="l" t="t" r="r" b="b"/>
                <a:pathLst>
                  <a:path w="4751" h="769" extrusionOk="0">
                    <a:moveTo>
                      <a:pt x="1465" y="1"/>
                    </a:moveTo>
                    <a:cubicBezTo>
                      <a:pt x="1032" y="1"/>
                      <a:pt x="591" y="53"/>
                      <a:pt x="210" y="224"/>
                    </a:cubicBezTo>
                    <a:cubicBezTo>
                      <a:pt x="1" y="355"/>
                      <a:pt x="130" y="644"/>
                      <a:pt x="344" y="644"/>
                    </a:cubicBezTo>
                    <a:cubicBezTo>
                      <a:pt x="379" y="644"/>
                      <a:pt x="415" y="636"/>
                      <a:pt x="453" y="619"/>
                    </a:cubicBezTo>
                    <a:cubicBezTo>
                      <a:pt x="692" y="511"/>
                      <a:pt x="947" y="495"/>
                      <a:pt x="1205" y="495"/>
                    </a:cubicBezTo>
                    <a:cubicBezTo>
                      <a:pt x="1309" y="495"/>
                      <a:pt x="1413" y="498"/>
                      <a:pt x="1517" y="498"/>
                    </a:cubicBezTo>
                    <a:cubicBezTo>
                      <a:pt x="1882" y="498"/>
                      <a:pt x="2247" y="528"/>
                      <a:pt x="2612" y="589"/>
                    </a:cubicBezTo>
                    <a:cubicBezTo>
                      <a:pt x="2969" y="670"/>
                      <a:pt x="3335" y="769"/>
                      <a:pt x="3686" y="769"/>
                    </a:cubicBezTo>
                    <a:cubicBezTo>
                      <a:pt x="3993" y="769"/>
                      <a:pt x="4288" y="694"/>
                      <a:pt x="4557" y="467"/>
                    </a:cubicBezTo>
                    <a:cubicBezTo>
                      <a:pt x="4751" y="322"/>
                      <a:pt x="4558" y="80"/>
                      <a:pt x="4349" y="80"/>
                    </a:cubicBezTo>
                    <a:cubicBezTo>
                      <a:pt x="4296" y="80"/>
                      <a:pt x="4242" y="96"/>
                      <a:pt x="4192" y="133"/>
                    </a:cubicBezTo>
                    <a:cubicBezTo>
                      <a:pt x="4055" y="236"/>
                      <a:pt x="3878" y="271"/>
                      <a:pt x="3701" y="271"/>
                    </a:cubicBezTo>
                    <a:cubicBezTo>
                      <a:pt x="3565" y="271"/>
                      <a:pt x="3429" y="251"/>
                      <a:pt x="3311" y="224"/>
                    </a:cubicBezTo>
                    <a:cubicBezTo>
                      <a:pt x="2946" y="163"/>
                      <a:pt x="2581" y="103"/>
                      <a:pt x="2216" y="42"/>
                    </a:cubicBezTo>
                    <a:cubicBezTo>
                      <a:pt x="1978" y="19"/>
                      <a:pt x="1723" y="1"/>
                      <a:pt x="14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1"/>
              <p:cNvSpPr/>
              <p:nvPr/>
            </p:nvSpPr>
            <p:spPr>
              <a:xfrm>
                <a:off x="10665950" y="676150"/>
                <a:ext cx="66825" cy="106375"/>
              </a:xfrm>
              <a:custGeom>
                <a:avLst/>
                <a:gdLst/>
                <a:ahLst/>
                <a:cxnLst/>
                <a:rect l="l" t="t" r="r" b="b"/>
                <a:pathLst>
                  <a:path w="2673" h="4255" extrusionOk="0">
                    <a:moveTo>
                      <a:pt x="2384" y="1"/>
                    </a:moveTo>
                    <a:cubicBezTo>
                      <a:pt x="2341" y="1"/>
                      <a:pt x="2297" y="15"/>
                      <a:pt x="2257" y="49"/>
                    </a:cubicBezTo>
                    <a:cubicBezTo>
                      <a:pt x="1679" y="626"/>
                      <a:pt x="1649" y="1447"/>
                      <a:pt x="1557" y="2176"/>
                    </a:cubicBezTo>
                    <a:cubicBezTo>
                      <a:pt x="1527" y="2571"/>
                      <a:pt x="1436" y="2967"/>
                      <a:pt x="1162" y="3271"/>
                    </a:cubicBezTo>
                    <a:cubicBezTo>
                      <a:pt x="1071" y="3423"/>
                      <a:pt x="919" y="3514"/>
                      <a:pt x="767" y="3635"/>
                    </a:cubicBezTo>
                    <a:cubicBezTo>
                      <a:pt x="741" y="3661"/>
                      <a:pt x="513" y="3800"/>
                      <a:pt x="411" y="3800"/>
                    </a:cubicBezTo>
                    <a:cubicBezTo>
                      <a:pt x="394" y="3800"/>
                      <a:pt x="381" y="3796"/>
                      <a:pt x="372" y="3787"/>
                    </a:cubicBezTo>
                    <a:cubicBezTo>
                      <a:pt x="333" y="3748"/>
                      <a:pt x="288" y="3731"/>
                      <a:pt x="244" y="3731"/>
                    </a:cubicBezTo>
                    <a:cubicBezTo>
                      <a:pt x="117" y="3731"/>
                      <a:pt x="0" y="3872"/>
                      <a:pt x="68" y="4030"/>
                    </a:cubicBezTo>
                    <a:cubicBezTo>
                      <a:pt x="150" y="4194"/>
                      <a:pt x="281" y="4254"/>
                      <a:pt x="428" y="4254"/>
                    </a:cubicBezTo>
                    <a:cubicBezTo>
                      <a:pt x="661" y="4254"/>
                      <a:pt x="933" y="4101"/>
                      <a:pt x="1101" y="3970"/>
                    </a:cubicBezTo>
                    <a:cubicBezTo>
                      <a:pt x="1436" y="3726"/>
                      <a:pt x="1709" y="3392"/>
                      <a:pt x="1861" y="2967"/>
                    </a:cubicBezTo>
                    <a:cubicBezTo>
                      <a:pt x="2165" y="2146"/>
                      <a:pt x="1861" y="1021"/>
                      <a:pt x="2530" y="322"/>
                    </a:cubicBezTo>
                    <a:cubicBezTo>
                      <a:pt x="2672" y="180"/>
                      <a:pt x="2537" y="1"/>
                      <a:pt x="23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1"/>
              <p:cNvSpPr/>
              <p:nvPr/>
            </p:nvSpPr>
            <p:spPr>
              <a:xfrm>
                <a:off x="10660050" y="778050"/>
                <a:ext cx="156125" cy="139625"/>
              </a:xfrm>
              <a:custGeom>
                <a:avLst/>
                <a:gdLst/>
                <a:ahLst/>
                <a:cxnLst/>
                <a:rect l="l" t="t" r="r" b="b"/>
                <a:pathLst>
                  <a:path w="6245" h="5585" extrusionOk="0">
                    <a:moveTo>
                      <a:pt x="572" y="0"/>
                    </a:moveTo>
                    <a:cubicBezTo>
                      <a:pt x="484" y="0"/>
                      <a:pt x="395" y="5"/>
                      <a:pt x="304" y="15"/>
                    </a:cubicBezTo>
                    <a:cubicBezTo>
                      <a:pt x="11" y="45"/>
                      <a:pt x="0" y="442"/>
                      <a:pt x="274" y="442"/>
                    </a:cubicBezTo>
                    <a:cubicBezTo>
                      <a:pt x="283" y="442"/>
                      <a:pt x="294" y="442"/>
                      <a:pt x="304" y="441"/>
                    </a:cubicBezTo>
                    <a:cubicBezTo>
                      <a:pt x="368" y="435"/>
                      <a:pt x="430" y="433"/>
                      <a:pt x="492" y="433"/>
                    </a:cubicBezTo>
                    <a:cubicBezTo>
                      <a:pt x="1847" y="433"/>
                      <a:pt x="2765" y="1675"/>
                      <a:pt x="3404" y="2751"/>
                    </a:cubicBezTo>
                    <a:cubicBezTo>
                      <a:pt x="3739" y="3298"/>
                      <a:pt x="4043" y="3875"/>
                      <a:pt x="4438" y="4392"/>
                    </a:cubicBezTo>
                    <a:cubicBezTo>
                      <a:pt x="4803" y="4848"/>
                      <a:pt x="5289" y="5395"/>
                      <a:pt x="5897" y="5578"/>
                    </a:cubicBezTo>
                    <a:cubicBezTo>
                      <a:pt x="5917" y="5583"/>
                      <a:pt x="5936" y="5585"/>
                      <a:pt x="5954" y="5585"/>
                    </a:cubicBezTo>
                    <a:cubicBezTo>
                      <a:pt x="6158" y="5585"/>
                      <a:pt x="6244" y="5292"/>
                      <a:pt x="6049" y="5152"/>
                    </a:cubicBezTo>
                    <a:cubicBezTo>
                      <a:pt x="5775" y="4970"/>
                      <a:pt x="5502" y="4818"/>
                      <a:pt x="5259" y="4575"/>
                    </a:cubicBezTo>
                    <a:cubicBezTo>
                      <a:pt x="5015" y="4362"/>
                      <a:pt x="4803" y="4088"/>
                      <a:pt x="4620" y="3815"/>
                    </a:cubicBezTo>
                    <a:cubicBezTo>
                      <a:pt x="4195" y="3207"/>
                      <a:pt x="3860" y="2568"/>
                      <a:pt x="3465" y="1961"/>
                    </a:cubicBezTo>
                    <a:cubicBezTo>
                      <a:pt x="2812" y="967"/>
                      <a:pt x="1815" y="0"/>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1"/>
              <p:cNvSpPr/>
              <p:nvPr/>
            </p:nvSpPr>
            <p:spPr>
              <a:xfrm>
                <a:off x="10619975" y="912750"/>
                <a:ext cx="196900" cy="114750"/>
              </a:xfrm>
              <a:custGeom>
                <a:avLst/>
                <a:gdLst/>
                <a:ahLst/>
                <a:cxnLst/>
                <a:rect l="l" t="t" r="r" b="b"/>
                <a:pathLst>
                  <a:path w="7876" h="4590" extrusionOk="0">
                    <a:moveTo>
                      <a:pt x="7580" y="1"/>
                    </a:moveTo>
                    <a:cubicBezTo>
                      <a:pt x="7564" y="1"/>
                      <a:pt x="7548" y="3"/>
                      <a:pt x="7530" y="7"/>
                    </a:cubicBezTo>
                    <a:cubicBezTo>
                      <a:pt x="6071" y="433"/>
                      <a:pt x="5372" y="1831"/>
                      <a:pt x="4369" y="2804"/>
                    </a:cubicBezTo>
                    <a:cubicBezTo>
                      <a:pt x="3422" y="3699"/>
                      <a:pt x="2239" y="4056"/>
                      <a:pt x="1018" y="4056"/>
                    </a:cubicBezTo>
                    <a:cubicBezTo>
                      <a:pt x="788" y="4056"/>
                      <a:pt x="557" y="4044"/>
                      <a:pt x="326" y="4019"/>
                    </a:cubicBezTo>
                    <a:cubicBezTo>
                      <a:pt x="317" y="4018"/>
                      <a:pt x="308" y="4018"/>
                      <a:pt x="299" y="4018"/>
                    </a:cubicBezTo>
                    <a:cubicBezTo>
                      <a:pt x="49" y="4018"/>
                      <a:pt x="0" y="4417"/>
                      <a:pt x="235" y="4475"/>
                    </a:cubicBezTo>
                    <a:cubicBezTo>
                      <a:pt x="554" y="4553"/>
                      <a:pt x="883" y="4590"/>
                      <a:pt x="1213" y="4590"/>
                    </a:cubicBezTo>
                    <a:cubicBezTo>
                      <a:pt x="2301" y="4590"/>
                      <a:pt x="3408" y="4193"/>
                      <a:pt x="4248" y="3564"/>
                    </a:cubicBezTo>
                    <a:cubicBezTo>
                      <a:pt x="5463" y="2621"/>
                      <a:pt x="6071" y="889"/>
                      <a:pt x="7621" y="402"/>
                    </a:cubicBezTo>
                    <a:cubicBezTo>
                      <a:pt x="7876" y="346"/>
                      <a:pt x="7789" y="1"/>
                      <a:pt x="7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1"/>
              <p:cNvSpPr/>
              <p:nvPr/>
            </p:nvSpPr>
            <p:spPr>
              <a:xfrm>
                <a:off x="10612025" y="1015050"/>
                <a:ext cx="61725" cy="85700"/>
              </a:xfrm>
              <a:custGeom>
                <a:avLst/>
                <a:gdLst/>
                <a:ahLst/>
                <a:cxnLst/>
                <a:rect l="l" t="t" r="r" b="b"/>
                <a:pathLst>
                  <a:path w="2469" h="3428" extrusionOk="0">
                    <a:moveTo>
                      <a:pt x="344" y="1"/>
                    </a:moveTo>
                    <a:cubicBezTo>
                      <a:pt x="160" y="1"/>
                      <a:pt x="1" y="226"/>
                      <a:pt x="158" y="383"/>
                    </a:cubicBezTo>
                    <a:cubicBezTo>
                      <a:pt x="432" y="566"/>
                      <a:pt x="644" y="779"/>
                      <a:pt x="796" y="1082"/>
                    </a:cubicBezTo>
                    <a:cubicBezTo>
                      <a:pt x="918" y="1356"/>
                      <a:pt x="888" y="1690"/>
                      <a:pt x="948" y="1994"/>
                    </a:cubicBezTo>
                    <a:cubicBezTo>
                      <a:pt x="979" y="2329"/>
                      <a:pt x="1070" y="2633"/>
                      <a:pt x="1313" y="2876"/>
                    </a:cubicBezTo>
                    <a:cubicBezTo>
                      <a:pt x="1435" y="3028"/>
                      <a:pt x="1556" y="3119"/>
                      <a:pt x="1708" y="3210"/>
                    </a:cubicBezTo>
                    <a:cubicBezTo>
                      <a:pt x="1844" y="3319"/>
                      <a:pt x="1980" y="3428"/>
                      <a:pt x="2160" y="3428"/>
                    </a:cubicBezTo>
                    <a:cubicBezTo>
                      <a:pt x="2181" y="3428"/>
                      <a:pt x="2203" y="3426"/>
                      <a:pt x="2225" y="3423"/>
                    </a:cubicBezTo>
                    <a:cubicBezTo>
                      <a:pt x="2347" y="3423"/>
                      <a:pt x="2468" y="3271"/>
                      <a:pt x="2377" y="3119"/>
                    </a:cubicBezTo>
                    <a:cubicBezTo>
                      <a:pt x="2286" y="2967"/>
                      <a:pt x="2134" y="2906"/>
                      <a:pt x="1982" y="2815"/>
                    </a:cubicBezTo>
                    <a:cubicBezTo>
                      <a:pt x="1860" y="2724"/>
                      <a:pt x="1708" y="2633"/>
                      <a:pt x="1617" y="2511"/>
                    </a:cubicBezTo>
                    <a:cubicBezTo>
                      <a:pt x="1435" y="2268"/>
                      <a:pt x="1404" y="1934"/>
                      <a:pt x="1374" y="1630"/>
                    </a:cubicBezTo>
                    <a:cubicBezTo>
                      <a:pt x="1344" y="1295"/>
                      <a:pt x="1283" y="991"/>
                      <a:pt x="1131" y="718"/>
                    </a:cubicBezTo>
                    <a:cubicBezTo>
                      <a:pt x="948" y="444"/>
                      <a:pt x="736" y="201"/>
                      <a:pt x="432" y="19"/>
                    </a:cubicBezTo>
                    <a:cubicBezTo>
                      <a:pt x="403" y="6"/>
                      <a:pt x="373" y="1"/>
                      <a:pt x="3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1"/>
              <p:cNvSpPr/>
              <p:nvPr/>
            </p:nvSpPr>
            <p:spPr>
              <a:xfrm>
                <a:off x="10588600" y="1099800"/>
                <a:ext cx="85675" cy="43700"/>
              </a:xfrm>
              <a:custGeom>
                <a:avLst/>
                <a:gdLst/>
                <a:ahLst/>
                <a:cxnLst/>
                <a:rect l="l" t="t" r="r" b="b"/>
                <a:pathLst>
                  <a:path w="3427" h="1748" extrusionOk="0">
                    <a:moveTo>
                      <a:pt x="3185" y="1"/>
                    </a:moveTo>
                    <a:cubicBezTo>
                      <a:pt x="3178" y="1"/>
                      <a:pt x="3170" y="1"/>
                      <a:pt x="3162" y="3"/>
                    </a:cubicBezTo>
                    <a:cubicBezTo>
                      <a:pt x="2554" y="94"/>
                      <a:pt x="2098" y="428"/>
                      <a:pt x="1612" y="762"/>
                    </a:cubicBezTo>
                    <a:cubicBezTo>
                      <a:pt x="1369" y="914"/>
                      <a:pt x="1095" y="1097"/>
                      <a:pt x="822" y="1188"/>
                    </a:cubicBezTo>
                    <a:cubicBezTo>
                      <a:pt x="700" y="1249"/>
                      <a:pt x="548" y="1279"/>
                      <a:pt x="426" y="1279"/>
                    </a:cubicBezTo>
                    <a:cubicBezTo>
                      <a:pt x="305" y="1310"/>
                      <a:pt x="122" y="1340"/>
                      <a:pt x="31" y="1431"/>
                    </a:cubicBezTo>
                    <a:cubicBezTo>
                      <a:pt x="1" y="1462"/>
                      <a:pt x="1" y="1492"/>
                      <a:pt x="31" y="1553"/>
                    </a:cubicBezTo>
                    <a:cubicBezTo>
                      <a:pt x="62" y="1644"/>
                      <a:pt x="214" y="1705"/>
                      <a:pt x="335" y="1735"/>
                    </a:cubicBezTo>
                    <a:cubicBezTo>
                      <a:pt x="380" y="1744"/>
                      <a:pt x="424" y="1748"/>
                      <a:pt x="469" y="1748"/>
                    </a:cubicBezTo>
                    <a:cubicBezTo>
                      <a:pt x="576" y="1748"/>
                      <a:pt x="684" y="1726"/>
                      <a:pt x="791" y="1705"/>
                    </a:cubicBezTo>
                    <a:cubicBezTo>
                      <a:pt x="1095" y="1614"/>
                      <a:pt x="1399" y="1462"/>
                      <a:pt x="1673" y="1279"/>
                    </a:cubicBezTo>
                    <a:cubicBezTo>
                      <a:pt x="2159" y="975"/>
                      <a:pt x="2615" y="580"/>
                      <a:pt x="3192" y="428"/>
                    </a:cubicBezTo>
                    <a:cubicBezTo>
                      <a:pt x="3427" y="370"/>
                      <a:pt x="3379" y="1"/>
                      <a:pt x="31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1"/>
              <p:cNvSpPr/>
              <p:nvPr/>
            </p:nvSpPr>
            <p:spPr>
              <a:xfrm>
                <a:off x="10546050" y="1117325"/>
                <a:ext cx="41825" cy="26050"/>
              </a:xfrm>
              <a:custGeom>
                <a:avLst/>
                <a:gdLst/>
                <a:ahLst/>
                <a:cxnLst/>
                <a:rect l="l" t="t" r="r" b="b"/>
                <a:pathLst>
                  <a:path w="1673" h="1042" extrusionOk="0">
                    <a:moveTo>
                      <a:pt x="274" y="1"/>
                    </a:moveTo>
                    <a:cubicBezTo>
                      <a:pt x="183" y="1"/>
                      <a:pt x="122" y="31"/>
                      <a:pt x="62" y="92"/>
                    </a:cubicBezTo>
                    <a:cubicBezTo>
                      <a:pt x="31" y="153"/>
                      <a:pt x="1" y="213"/>
                      <a:pt x="31" y="274"/>
                    </a:cubicBezTo>
                    <a:cubicBezTo>
                      <a:pt x="31" y="365"/>
                      <a:pt x="62" y="426"/>
                      <a:pt x="153" y="457"/>
                    </a:cubicBezTo>
                    <a:cubicBezTo>
                      <a:pt x="517" y="761"/>
                      <a:pt x="913" y="943"/>
                      <a:pt x="1369" y="1034"/>
                    </a:cubicBezTo>
                    <a:cubicBezTo>
                      <a:pt x="1389" y="1039"/>
                      <a:pt x="1410" y="1042"/>
                      <a:pt x="1431" y="1042"/>
                    </a:cubicBezTo>
                    <a:cubicBezTo>
                      <a:pt x="1529" y="1042"/>
                      <a:pt x="1617" y="983"/>
                      <a:pt x="1642" y="882"/>
                    </a:cubicBezTo>
                    <a:cubicBezTo>
                      <a:pt x="1672" y="791"/>
                      <a:pt x="1612" y="669"/>
                      <a:pt x="1490" y="639"/>
                    </a:cubicBezTo>
                    <a:cubicBezTo>
                      <a:pt x="1399" y="609"/>
                      <a:pt x="1277" y="578"/>
                      <a:pt x="1186" y="517"/>
                    </a:cubicBezTo>
                    <a:lnTo>
                      <a:pt x="1186" y="517"/>
                    </a:lnTo>
                    <a:cubicBezTo>
                      <a:pt x="1195" y="526"/>
                      <a:pt x="1196" y="530"/>
                      <a:pt x="1193" y="530"/>
                    </a:cubicBezTo>
                    <a:cubicBezTo>
                      <a:pt x="1186" y="530"/>
                      <a:pt x="1156" y="508"/>
                      <a:pt x="1156" y="487"/>
                    </a:cubicBezTo>
                    <a:lnTo>
                      <a:pt x="1095" y="487"/>
                    </a:lnTo>
                    <a:cubicBezTo>
                      <a:pt x="1034" y="457"/>
                      <a:pt x="1004" y="426"/>
                      <a:pt x="943" y="396"/>
                    </a:cubicBezTo>
                    <a:cubicBezTo>
                      <a:pt x="852" y="365"/>
                      <a:pt x="761" y="305"/>
                      <a:pt x="669" y="244"/>
                    </a:cubicBezTo>
                    <a:cubicBezTo>
                      <a:pt x="639" y="213"/>
                      <a:pt x="578" y="183"/>
                      <a:pt x="548" y="153"/>
                    </a:cubicBezTo>
                    <a:cubicBezTo>
                      <a:pt x="517" y="153"/>
                      <a:pt x="487" y="122"/>
                      <a:pt x="487" y="92"/>
                    </a:cubicBezTo>
                    <a:lnTo>
                      <a:pt x="426" y="92"/>
                    </a:lnTo>
                    <a:cubicBezTo>
                      <a:pt x="396" y="31"/>
                      <a:pt x="335" y="1"/>
                      <a:pt x="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1"/>
              <p:cNvSpPr/>
              <p:nvPr/>
            </p:nvSpPr>
            <p:spPr>
              <a:xfrm>
                <a:off x="10460400" y="1121825"/>
                <a:ext cx="103150" cy="162325"/>
              </a:xfrm>
              <a:custGeom>
                <a:avLst/>
                <a:gdLst/>
                <a:ahLst/>
                <a:cxnLst/>
                <a:rect l="l" t="t" r="r" b="b"/>
                <a:pathLst>
                  <a:path w="4126" h="6493" extrusionOk="0">
                    <a:moveTo>
                      <a:pt x="3548" y="1"/>
                    </a:moveTo>
                    <a:cubicBezTo>
                      <a:pt x="3410" y="1"/>
                      <a:pt x="3268" y="111"/>
                      <a:pt x="3305" y="277"/>
                    </a:cubicBezTo>
                    <a:cubicBezTo>
                      <a:pt x="3670" y="1492"/>
                      <a:pt x="2940" y="2647"/>
                      <a:pt x="2150" y="3529"/>
                    </a:cubicBezTo>
                    <a:cubicBezTo>
                      <a:pt x="1755" y="3954"/>
                      <a:pt x="1329" y="4350"/>
                      <a:pt x="965" y="4775"/>
                    </a:cubicBezTo>
                    <a:cubicBezTo>
                      <a:pt x="600" y="5170"/>
                      <a:pt x="114" y="5687"/>
                      <a:pt x="22" y="6234"/>
                    </a:cubicBezTo>
                    <a:cubicBezTo>
                      <a:pt x="1" y="6363"/>
                      <a:pt x="101" y="6492"/>
                      <a:pt x="215" y="6492"/>
                    </a:cubicBezTo>
                    <a:cubicBezTo>
                      <a:pt x="263" y="6492"/>
                      <a:pt x="312" y="6470"/>
                      <a:pt x="357" y="6416"/>
                    </a:cubicBezTo>
                    <a:cubicBezTo>
                      <a:pt x="539" y="6204"/>
                      <a:pt x="661" y="5930"/>
                      <a:pt x="843" y="5687"/>
                    </a:cubicBezTo>
                    <a:cubicBezTo>
                      <a:pt x="1056" y="5413"/>
                      <a:pt x="1269" y="5140"/>
                      <a:pt x="1512" y="4897"/>
                    </a:cubicBezTo>
                    <a:cubicBezTo>
                      <a:pt x="1937" y="4410"/>
                      <a:pt x="2424" y="3954"/>
                      <a:pt x="2819" y="3468"/>
                    </a:cubicBezTo>
                    <a:cubicBezTo>
                      <a:pt x="3579" y="2526"/>
                      <a:pt x="4126" y="1371"/>
                      <a:pt x="3761" y="155"/>
                    </a:cubicBezTo>
                    <a:cubicBezTo>
                      <a:pt x="3725" y="47"/>
                      <a:pt x="3637" y="1"/>
                      <a:pt x="35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1"/>
              <p:cNvSpPr/>
              <p:nvPr/>
            </p:nvSpPr>
            <p:spPr>
              <a:xfrm>
                <a:off x="10267800" y="1191200"/>
                <a:ext cx="196325" cy="97450"/>
              </a:xfrm>
              <a:custGeom>
                <a:avLst/>
                <a:gdLst/>
                <a:ahLst/>
                <a:cxnLst/>
                <a:rect l="l" t="t" r="r" b="b"/>
                <a:pathLst>
                  <a:path w="7853" h="3898" extrusionOk="0">
                    <a:moveTo>
                      <a:pt x="272" y="0"/>
                    </a:moveTo>
                    <a:cubicBezTo>
                      <a:pt x="137" y="0"/>
                      <a:pt x="0" y="117"/>
                      <a:pt x="36" y="298"/>
                    </a:cubicBezTo>
                    <a:cubicBezTo>
                      <a:pt x="310" y="1666"/>
                      <a:pt x="1526" y="2638"/>
                      <a:pt x="2802" y="3003"/>
                    </a:cubicBezTo>
                    <a:cubicBezTo>
                      <a:pt x="4322" y="3489"/>
                      <a:pt x="5963" y="3338"/>
                      <a:pt x="7483" y="3885"/>
                    </a:cubicBezTo>
                    <a:cubicBezTo>
                      <a:pt x="7509" y="3893"/>
                      <a:pt x="7534" y="3897"/>
                      <a:pt x="7557" y="3897"/>
                    </a:cubicBezTo>
                    <a:cubicBezTo>
                      <a:pt x="7776" y="3897"/>
                      <a:pt x="7852" y="3539"/>
                      <a:pt x="7605" y="3429"/>
                    </a:cubicBezTo>
                    <a:cubicBezTo>
                      <a:pt x="6267" y="2882"/>
                      <a:pt x="4778" y="2973"/>
                      <a:pt x="3380" y="2669"/>
                    </a:cubicBezTo>
                    <a:cubicBezTo>
                      <a:pt x="2711" y="2517"/>
                      <a:pt x="2042" y="2243"/>
                      <a:pt x="1526" y="1818"/>
                    </a:cubicBezTo>
                    <a:cubicBezTo>
                      <a:pt x="1009" y="1362"/>
                      <a:pt x="705" y="784"/>
                      <a:pt x="492" y="176"/>
                    </a:cubicBezTo>
                    <a:cubicBezTo>
                      <a:pt x="455" y="54"/>
                      <a:pt x="364" y="0"/>
                      <a:pt x="2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1"/>
              <p:cNvSpPr/>
              <p:nvPr/>
            </p:nvSpPr>
            <p:spPr>
              <a:xfrm>
                <a:off x="10210175" y="1192275"/>
                <a:ext cx="65375" cy="45550"/>
              </a:xfrm>
              <a:custGeom>
                <a:avLst/>
                <a:gdLst/>
                <a:ahLst/>
                <a:cxnLst/>
                <a:rect l="l" t="t" r="r" b="b"/>
                <a:pathLst>
                  <a:path w="2615" h="1822" extrusionOk="0">
                    <a:moveTo>
                      <a:pt x="2348" y="1"/>
                    </a:moveTo>
                    <a:cubicBezTo>
                      <a:pt x="2283" y="1"/>
                      <a:pt x="2220" y="31"/>
                      <a:pt x="2189" y="103"/>
                    </a:cubicBezTo>
                    <a:cubicBezTo>
                      <a:pt x="2007" y="498"/>
                      <a:pt x="1733" y="802"/>
                      <a:pt x="1369" y="1015"/>
                    </a:cubicBezTo>
                    <a:cubicBezTo>
                      <a:pt x="1217" y="1136"/>
                      <a:pt x="1034" y="1228"/>
                      <a:pt x="822" y="1288"/>
                    </a:cubicBezTo>
                    <a:cubicBezTo>
                      <a:pt x="609" y="1349"/>
                      <a:pt x="396" y="1349"/>
                      <a:pt x="183" y="1410"/>
                    </a:cubicBezTo>
                    <a:cubicBezTo>
                      <a:pt x="1" y="1471"/>
                      <a:pt x="1" y="1714"/>
                      <a:pt x="183" y="1775"/>
                    </a:cubicBezTo>
                    <a:cubicBezTo>
                      <a:pt x="273" y="1808"/>
                      <a:pt x="370" y="1821"/>
                      <a:pt x="468" y="1821"/>
                    </a:cubicBezTo>
                    <a:cubicBezTo>
                      <a:pt x="637" y="1821"/>
                      <a:pt x="809" y="1783"/>
                      <a:pt x="943" y="1744"/>
                    </a:cubicBezTo>
                    <a:cubicBezTo>
                      <a:pt x="1186" y="1653"/>
                      <a:pt x="1429" y="1532"/>
                      <a:pt x="1612" y="1410"/>
                    </a:cubicBezTo>
                    <a:cubicBezTo>
                      <a:pt x="2037" y="1136"/>
                      <a:pt x="2372" y="741"/>
                      <a:pt x="2554" y="255"/>
                    </a:cubicBezTo>
                    <a:cubicBezTo>
                      <a:pt x="2614" y="114"/>
                      <a:pt x="2476" y="1"/>
                      <a:pt x="23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1"/>
              <p:cNvSpPr/>
              <p:nvPr/>
            </p:nvSpPr>
            <p:spPr>
              <a:xfrm>
                <a:off x="10144075" y="1228275"/>
                <a:ext cx="64600" cy="30625"/>
              </a:xfrm>
              <a:custGeom>
                <a:avLst/>
                <a:gdLst/>
                <a:ahLst/>
                <a:cxnLst/>
                <a:rect l="l" t="t" r="r" b="b"/>
                <a:pathLst>
                  <a:path w="2584" h="1225" extrusionOk="0">
                    <a:moveTo>
                      <a:pt x="2341" y="0"/>
                    </a:moveTo>
                    <a:cubicBezTo>
                      <a:pt x="1946" y="31"/>
                      <a:pt x="1551" y="122"/>
                      <a:pt x="1186" y="244"/>
                    </a:cubicBezTo>
                    <a:cubicBezTo>
                      <a:pt x="973" y="304"/>
                      <a:pt x="791" y="396"/>
                      <a:pt x="608" y="487"/>
                    </a:cubicBezTo>
                    <a:cubicBezTo>
                      <a:pt x="426" y="578"/>
                      <a:pt x="213" y="669"/>
                      <a:pt x="92" y="791"/>
                    </a:cubicBezTo>
                    <a:cubicBezTo>
                      <a:pt x="31" y="882"/>
                      <a:pt x="0" y="1003"/>
                      <a:pt x="61" y="1095"/>
                    </a:cubicBezTo>
                    <a:cubicBezTo>
                      <a:pt x="69" y="1117"/>
                      <a:pt x="82" y="1138"/>
                      <a:pt x="99" y="1156"/>
                    </a:cubicBezTo>
                    <a:lnTo>
                      <a:pt x="99" y="1156"/>
                    </a:lnTo>
                    <a:cubicBezTo>
                      <a:pt x="96" y="1155"/>
                      <a:pt x="94" y="1155"/>
                      <a:pt x="92" y="1155"/>
                    </a:cubicBezTo>
                    <a:cubicBezTo>
                      <a:pt x="100" y="1164"/>
                      <a:pt x="114" y="1174"/>
                      <a:pt x="133" y="1184"/>
                    </a:cubicBezTo>
                    <a:lnTo>
                      <a:pt x="133" y="1184"/>
                    </a:lnTo>
                    <a:cubicBezTo>
                      <a:pt x="170" y="1208"/>
                      <a:pt x="217" y="1223"/>
                      <a:pt x="267" y="1224"/>
                    </a:cubicBezTo>
                    <a:lnTo>
                      <a:pt x="267" y="1224"/>
                    </a:lnTo>
                    <a:cubicBezTo>
                      <a:pt x="271" y="1224"/>
                      <a:pt x="276" y="1224"/>
                      <a:pt x="280" y="1224"/>
                    </a:cubicBezTo>
                    <a:cubicBezTo>
                      <a:pt x="299" y="1224"/>
                      <a:pt x="317" y="1222"/>
                      <a:pt x="335" y="1216"/>
                    </a:cubicBezTo>
                    <a:cubicBezTo>
                      <a:pt x="487" y="1125"/>
                      <a:pt x="639" y="1003"/>
                      <a:pt x="821" y="912"/>
                    </a:cubicBezTo>
                    <a:cubicBezTo>
                      <a:pt x="973" y="851"/>
                      <a:pt x="1125" y="760"/>
                      <a:pt x="1307" y="699"/>
                    </a:cubicBezTo>
                    <a:cubicBezTo>
                      <a:pt x="1642" y="578"/>
                      <a:pt x="1976" y="487"/>
                      <a:pt x="2341" y="456"/>
                    </a:cubicBezTo>
                    <a:cubicBezTo>
                      <a:pt x="2462" y="456"/>
                      <a:pt x="2584" y="365"/>
                      <a:pt x="2584" y="244"/>
                    </a:cubicBezTo>
                    <a:cubicBezTo>
                      <a:pt x="2584" y="122"/>
                      <a:pt x="2462" y="0"/>
                      <a:pt x="23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1"/>
              <p:cNvSpPr/>
              <p:nvPr/>
            </p:nvSpPr>
            <p:spPr>
              <a:xfrm>
                <a:off x="10109125" y="1139325"/>
                <a:ext cx="45225" cy="115950"/>
              </a:xfrm>
              <a:custGeom>
                <a:avLst/>
                <a:gdLst/>
                <a:ahLst/>
                <a:cxnLst/>
                <a:rect l="l" t="t" r="r" b="b"/>
                <a:pathLst>
                  <a:path w="1809" h="4638" extrusionOk="0">
                    <a:moveTo>
                      <a:pt x="486" y="0"/>
                    </a:moveTo>
                    <a:cubicBezTo>
                      <a:pt x="456" y="0"/>
                      <a:pt x="426" y="10"/>
                      <a:pt x="395" y="33"/>
                    </a:cubicBezTo>
                    <a:cubicBezTo>
                      <a:pt x="213" y="154"/>
                      <a:pt x="183" y="336"/>
                      <a:pt x="152" y="519"/>
                    </a:cubicBezTo>
                    <a:cubicBezTo>
                      <a:pt x="91" y="732"/>
                      <a:pt x="61" y="914"/>
                      <a:pt x="31" y="1127"/>
                    </a:cubicBezTo>
                    <a:cubicBezTo>
                      <a:pt x="0" y="1522"/>
                      <a:pt x="31" y="1917"/>
                      <a:pt x="213" y="2312"/>
                    </a:cubicBezTo>
                    <a:cubicBezTo>
                      <a:pt x="365" y="2647"/>
                      <a:pt x="699" y="2920"/>
                      <a:pt x="912" y="3254"/>
                    </a:cubicBezTo>
                    <a:cubicBezTo>
                      <a:pt x="1125" y="3619"/>
                      <a:pt x="1277" y="3984"/>
                      <a:pt x="1307" y="4409"/>
                    </a:cubicBezTo>
                    <a:cubicBezTo>
                      <a:pt x="1322" y="4561"/>
                      <a:pt x="1452" y="4637"/>
                      <a:pt x="1573" y="4637"/>
                    </a:cubicBezTo>
                    <a:cubicBezTo>
                      <a:pt x="1695" y="4637"/>
                      <a:pt x="1809" y="4561"/>
                      <a:pt x="1794" y="4409"/>
                    </a:cubicBezTo>
                    <a:cubicBezTo>
                      <a:pt x="1763" y="4014"/>
                      <a:pt x="1672" y="3650"/>
                      <a:pt x="1520" y="3315"/>
                    </a:cubicBezTo>
                    <a:cubicBezTo>
                      <a:pt x="1338" y="2950"/>
                      <a:pt x="1094" y="2677"/>
                      <a:pt x="851" y="2373"/>
                    </a:cubicBezTo>
                    <a:cubicBezTo>
                      <a:pt x="608" y="2069"/>
                      <a:pt x="517" y="1735"/>
                      <a:pt x="547" y="1340"/>
                    </a:cubicBezTo>
                    <a:cubicBezTo>
                      <a:pt x="547" y="1127"/>
                      <a:pt x="578" y="944"/>
                      <a:pt x="639" y="732"/>
                    </a:cubicBezTo>
                    <a:cubicBezTo>
                      <a:pt x="669" y="549"/>
                      <a:pt x="760" y="336"/>
                      <a:pt x="699" y="154"/>
                    </a:cubicBezTo>
                    <a:cubicBezTo>
                      <a:pt x="654" y="86"/>
                      <a:pt x="574" y="0"/>
                      <a:pt x="4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1"/>
              <p:cNvSpPr/>
              <p:nvPr/>
            </p:nvSpPr>
            <p:spPr>
              <a:xfrm>
                <a:off x="9875075" y="1131925"/>
                <a:ext cx="251175" cy="38075"/>
              </a:xfrm>
              <a:custGeom>
                <a:avLst/>
                <a:gdLst/>
                <a:ahLst/>
                <a:cxnLst/>
                <a:rect l="l" t="t" r="r" b="b"/>
                <a:pathLst>
                  <a:path w="10047" h="1523" extrusionOk="0">
                    <a:moveTo>
                      <a:pt x="9741" y="0"/>
                    </a:moveTo>
                    <a:cubicBezTo>
                      <a:pt x="9686" y="0"/>
                      <a:pt x="9628" y="25"/>
                      <a:pt x="9575" y="85"/>
                    </a:cubicBezTo>
                    <a:cubicBezTo>
                      <a:pt x="8867" y="793"/>
                      <a:pt x="7953" y="1027"/>
                      <a:pt x="7014" y="1027"/>
                    </a:cubicBezTo>
                    <a:cubicBezTo>
                      <a:pt x="6339" y="1027"/>
                      <a:pt x="5651" y="906"/>
                      <a:pt x="5016" y="754"/>
                    </a:cubicBezTo>
                    <a:cubicBezTo>
                      <a:pt x="3971" y="515"/>
                      <a:pt x="2725" y="89"/>
                      <a:pt x="1554" y="89"/>
                    </a:cubicBezTo>
                    <a:cubicBezTo>
                      <a:pt x="1089" y="89"/>
                      <a:pt x="636" y="156"/>
                      <a:pt x="213" y="329"/>
                    </a:cubicBezTo>
                    <a:cubicBezTo>
                      <a:pt x="8" y="387"/>
                      <a:pt x="1" y="756"/>
                      <a:pt x="245" y="756"/>
                    </a:cubicBezTo>
                    <a:cubicBezTo>
                      <a:pt x="254" y="756"/>
                      <a:pt x="264" y="755"/>
                      <a:pt x="274" y="754"/>
                    </a:cubicBezTo>
                    <a:cubicBezTo>
                      <a:pt x="747" y="711"/>
                      <a:pt x="1186" y="682"/>
                      <a:pt x="1621" y="682"/>
                    </a:cubicBezTo>
                    <a:cubicBezTo>
                      <a:pt x="2107" y="682"/>
                      <a:pt x="2587" y="718"/>
                      <a:pt x="3101" y="815"/>
                    </a:cubicBezTo>
                    <a:cubicBezTo>
                      <a:pt x="4013" y="997"/>
                      <a:pt x="4894" y="1271"/>
                      <a:pt x="5806" y="1423"/>
                    </a:cubicBezTo>
                    <a:cubicBezTo>
                      <a:pt x="6176" y="1486"/>
                      <a:pt x="6557" y="1522"/>
                      <a:pt x="6939" y="1522"/>
                    </a:cubicBezTo>
                    <a:cubicBezTo>
                      <a:pt x="8032" y="1522"/>
                      <a:pt x="9121" y="1223"/>
                      <a:pt x="9909" y="389"/>
                    </a:cubicBezTo>
                    <a:cubicBezTo>
                      <a:pt x="10047" y="229"/>
                      <a:pt x="9908" y="0"/>
                      <a:pt x="97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1"/>
              <p:cNvSpPr/>
              <p:nvPr/>
            </p:nvSpPr>
            <p:spPr>
              <a:xfrm>
                <a:off x="9876325" y="925350"/>
                <a:ext cx="101850" cy="222125"/>
              </a:xfrm>
              <a:custGeom>
                <a:avLst/>
                <a:gdLst/>
                <a:ahLst/>
                <a:cxnLst/>
                <a:rect l="l" t="t" r="r" b="b"/>
                <a:pathLst>
                  <a:path w="4074" h="8885" extrusionOk="0">
                    <a:moveTo>
                      <a:pt x="3725" y="1"/>
                    </a:moveTo>
                    <a:cubicBezTo>
                      <a:pt x="3682" y="1"/>
                      <a:pt x="3638" y="16"/>
                      <a:pt x="3598" y="50"/>
                    </a:cubicBezTo>
                    <a:cubicBezTo>
                      <a:pt x="2321" y="962"/>
                      <a:pt x="1835" y="2391"/>
                      <a:pt x="1804" y="3880"/>
                    </a:cubicBezTo>
                    <a:cubicBezTo>
                      <a:pt x="1774" y="4731"/>
                      <a:pt x="1774" y="5552"/>
                      <a:pt x="1500" y="6373"/>
                    </a:cubicBezTo>
                    <a:cubicBezTo>
                      <a:pt x="1257" y="7163"/>
                      <a:pt x="771" y="7892"/>
                      <a:pt x="163" y="8470"/>
                    </a:cubicBezTo>
                    <a:cubicBezTo>
                      <a:pt x="0" y="8633"/>
                      <a:pt x="158" y="8885"/>
                      <a:pt x="350" y="8885"/>
                    </a:cubicBezTo>
                    <a:cubicBezTo>
                      <a:pt x="409" y="8885"/>
                      <a:pt x="471" y="8861"/>
                      <a:pt x="528" y="8804"/>
                    </a:cubicBezTo>
                    <a:cubicBezTo>
                      <a:pt x="1592" y="7771"/>
                      <a:pt x="2200" y="6403"/>
                      <a:pt x="2291" y="4914"/>
                    </a:cubicBezTo>
                    <a:cubicBezTo>
                      <a:pt x="2352" y="4063"/>
                      <a:pt x="2260" y="3181"/>
                      <a:pt x="2534" y="2330"/>
                    </a:cubicBezTo>
                    <a:cubicBezTo>
                      <a:pt x="2777" y="1570"/>
                      <a:pt x="3263" y="932"/>
                      <a:pt x="3902" y="415"/>
                    </a:cubicBezTo>
                    <a:cubicBezTo>
                      <a:pt x="4074" y="268"/>
                      <a:pt x="3908" y="1"/>
                      <a:pt x="37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1"/>
              <p:cNvSpPr/>
              <p:nvPr/>
            </p:nvSpPr>
            <p:spPr>
              <a:xfrm>
                <a:off x="9876600" y="878050"/>
                <a:ext cx="103150" cy="53425"/>
              </a:xfrm>
              <a:custGeom>
                <a:avLst/>
                <a:gdLst/>
                <a:ahLst/>
                <a:cxnLst/>
                <a:rect l="l" t="t" r="r" b="b"/>
                <a:pathLst>
                  <a:path w="4126" h="2137" extrusionOk="0">
                    <a:moveTo>
                      <a:pt x="483" y="0"/>
                    </a:moveTo>
                    <a:cubicBezTo>
                      <a:pt x="413" y="0"/>
                      <a:pt x="343" y="9"/>
                      <a:pt x="274" y="27"/>
                    </a:cubicBezTo>
                    <a:cubicBezTo>
                      <a:pt x="0" y="88"/>
                      <a:pt x="61" y="483"/>
                      <a:pt x="334" y="483"/>
                    </a:cubicBezTo>
                    <a:cubicBezTo>
                      <a:pt x="359" y="481"/>
                      <a:pt x="383" y="480"/>
                      <a:pt x="407" y="480"/>
                    </a:cubicBezTo>
                    <a:cubicBezTo>
                      <a:pt x="709" y="480"/>
                      <a:pt x="965" y="651"/>
                      <a:pt x="1246" y="848"/>
                    </a:cubicBezTo>
                    <a:cubicBezTo>
                      <a:pt x="1550" y="1061"/>
                      <a:pt x="1824" y="1274"/>
                      <a:pt x="2067" y="1547"/>
                    </a:cubicBezTo>
                    <a:cubicBezTo>
                      <a:pt x="2280" y="1821"/>
                      <a:pt x="2553" y="2003"/>
                      <a:pt x="2888" y="2094"/>
                    </a:cubicBezTo>
                    <a:cubicBezTo>
                      <a:pt x="3038" y="2122"/>
                      <a:pt x="3188" y="2137"/>
                      <a:pt x="3339" y="2137"/>
                    </a:cubicBezTo>
                    <a:cubicBezTo>
                      <a:pt x="3523" y="2137"/>
                      <a:pt x="3707" y="2114"/>
                      <a:pt x="3891" y="2064"/>
                    </a:cubicBezTo>
                    <a:cubicBezTo>
                      <a:pt x="4126" y="2035"/>
                      <a:pt x="4105" y="1637"/>
                      <a:pt x="3857" y="1637"/>
                    </a:cubicBezTo>
                    <a:cubicBezTo>
                      <a:pt x="3849" y="1637"/>
                      <a:pt x="3839" y="1637"/>
                      <a:pt x="3830" y="1638"/>
                    </a:cubicBezTo>
                    <a:cubicBezTo>
                      <a:pt x="3694" y="1652"/>
                      <a:pt x="3552" y="1666"/>
                      <a:pt x="3409" y="1666"/>
                    </a:cubicBezTo>
                    <a:cubicBezTo>
                      <a:pt x="3233" y="1666"/>
                      <a:pt x="3056" y="1645"/>
                      <a:pt x="2888" y="1578"/>
                    </a:cubicBezTo>
                    <a:cubicBezTo>
                      <a:pt x="2553" y="1486"/>
                      <a:pt x="2371" y="1122"/>
                      <a:pt x="2097" y="909"/>
                    </a:cubicBezTo>
                    <a:cubicBezTo>
                      <a:pt x="1854" y="666"/>
                      <a:pt x="1550" y="453"/>
                      <a:pt x="1277" y="271"/>
                    </a:cubicBezTo>
                    <a:cubicBezTo>
                      <a:pt x="1035" y="126"/>
                      <a:pt x="756" y="0"/>
                      <a:pt x="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1"/>
              <p:cNvSpPr/>
              <p:nvPr/>
            </p:nvSpPr>
            <p:spPr>
              <a:xfrm>
                <a:off x="9875575" y="820350"/>
                <a:ext cx="93750" cy="64275"/>
              </a:xfrm>
              <a:custGeom>
                <a:avLst/>
                <a:gdLst/>
                <a:ahLst/>
                <a:cxnLst/>
                <a:rect l="l" t="t" r="r" b="b"/>
                <a:pathLst>
                  <a:path w="3750" h="2571" extrusionOk="0">
                    <a:moveTo>
                      <a:pt x="3363" y="1"/>
                    </a:moveTo>
                    <a:cubicBezTo>
                      <a:pt x="3290" y="1"/>
                      <a:pt x="3216" y="13"/>
                      <a:pt x="3141" y="25"/>
                    </a:cubicBezTo>
                    <a:cubicBezTo>
                      <a:pt x="2959" y="56"/>
                      <a:pt x="2807" y="86"/>
                      <a:pt x="2625" y="147"/>
                    </a:cubicBezTo>
                    <a:cubicBezTo>
                      <a:pt x="2290" y="269"/>
                      <a:pt x="1986" y="451"/>
                      <a:pt x="1713" y="694"/>
                    </a:cubicBezTo>
                    <a:cubicBezTo>
                      <a:pt x="1439" y="907"/>
                      <a:pt x="1287" y="1241"/>
                      <a:pt x="1014" y="1484"/>
                    </a:cubicBezTo>
                    <a:cubicBezTo>
                      <a:pt x="679" y="1728"/>
                      <a:pt x="345" y="1910"/>
                      <a:pt x="102" y="2275"/>
                    </a:cubicBezTo>
                    <a:cubicBezTo>
                      <a:pt x="1" y="2401"/>
                      <a:pt x="153" y="2570"/>
                      <a:pt x="294" y="2570"/>
                    </a:cubicBezTo>
                    <a:cubicBezTo>
                      <a:pt x="322" y="2570"/>
                      <a:pt x="350" y="2563"/>
                      <a:pt x="375" y="2548"/>
                    </a:cubicBezTo>
                    <a:cubicBezTo>
                      <a:pt x="679" y="2366"/>
                      <a:pt x="983" y="2123"/>
                      <a:pt x="1257" y="1910"/>
                    </a:cubicBezTo>
                    <a:cubicBezTo>
                      <a:pt x="1530" y="1697"/>
                      <a:pt x="1713" y="1393"/>
                      <a:pt x="1956" y="1150"/>
                    </a:cubicBezTo>
                    <a:cubicBezTo>
                      <a:pt x="2169" y="937"/>
                      <a:pt x="2442" y="755"/>
                      <a:pt x="2716" y="664"/>
                    </a:cubicBezTo>
                    <a:cubicBezTo>
                      <a:pt x="2868" y="603"/>
                      <a:pt x="3020" y="572"/>
                      <a:pt x="3172" y="542"/>
                    </a:cubicBezTo>
                    <a:cubicBezTo>
                      <a:pt x="3354" y="512"/>
                      <a:pt x="3537" y="542"/>
                      <a:pt x="3658" y="390"/>
                    </a:cubicBezTo>
                    <a:cubicBezTo>
                      <a:pt x="3749" y="329"/>
                      <a:pt x="3749" y="177"/>
                      <a:pt x="3658" y="117"/>
                    </a:cubicBezTo>
                    <a:cubicBezTo>
                      <a:pt x="3568" y="27"/>
                      <a:pt x="3468" y="1"/>
                      <a:pt x="3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1"/>
              <p:cNvSpPr/>
              <p:nvPr/>
            </p:nvSpPr>
            <p:spPr>
              <a:xfrm>
                <a:off x="9847575" y="678525"/>
                <a:ext cx="124775" cy="152350"/>
              </a:xfrm>
              <a:custGeom>
                <a:avLst/>
                <a:gdLst/>
                <a:ahLst/>
                <a:cxnLst/>
                <a:rect l="l" t="t" r="r" b="b"/>
                <a:pathLst>
                  <a:path w="4991" h="6094" extrusionOk="0">
                    <a:moveTo>
                      <a:pt x="286" y="1"/>
                    </a:moveTo>
                    <a:cubicBezTo>
                      <a:pt x="135" y="1"/>
                      <a:pt x="0" y="204"/>
                      <a:pt x="97" y="349"/>
                    </a:cubicBezTo>
                    <a:cubicBezTo>
                      <a:pt x="249" y="622"/>
                      <a:pt x="523" y="865"/>
                      <a:pt x="736" y="1139"/>
                    </a:cubicBezTo>
                    <a:cubicBezTo>
                      <a:pt x="948" y="1413"/>
                      <a:pt x="1161" y="1717"/>
                      <a:pt x="1313" y="2020"/>
                    </a:cubicBezTo>
                    <a:cubicBezTo>
                      <a:pt x="1647" y="2628"/>
                      <a:pt x="1860" y="3297"/>
                      <a:pt x="2134" y="3935"/>
                    </a:cubicBezTo>
                    <a:cubicBezTo>
                      <a:pt x="2620" y="4969"/>
                      <a:pt x="3441" y="6002"/>
                      <a:pt x="4657" y="6094"/>
                    </a:cubicBezTo>
                    <a:cubicBezTo>
                      <a:pt x="4930" y="6094"/>
                      <a:pt x="4991" y="5668"/>
                      <a:pt x="4717" y="5638"/>
                    </a:cubicBezTo>
                    <a:cubicBezTo>
                      <a:pt x="3471" y="5455"/>
                      <a:pt x="2833" y="4300"/>
                      <a:pt x="2377" y="3236"/>
                    </a:cubicBezTo>
                    <a:cubicBezTo>
                      <a:pt x="2164" y="2659"/>
                      <a:pt x="1921" y="2051"/>
                      <a:pt x="1617" y="1504"/>
                    </a:cubicBezTo>
                    <a:cubicBezTo>
                      <a:pt x="1465" y="1230"/>
                      <a:pt x="1252" y="987"/>
                      <a:pt x="1070" y="744"/>
                    </a:cubicBezTo>
                    <a:cubicBezTo>
                      <a:pt x="857" y="501"/>
                      <a:pt x="644" y="227"/>
                      <a:pt x="401" y="45"/>
                    </a:cubicBezTo>
                    <a:cubicBezTo>
                      <a:pt x="364" y="14"/>
                      <a:pt x="324" y="1"/>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1"/>
              <p:cNvSpPr/>
              <p:nvPr/>
            </p:nvSpPr>
            <p:spPr>
              <a:xfrm>
                <a:off x="9849225" y="652550"/>
                <a:ext cx="176775" cy="31650"/>
              </a:xfrm>
              <a:custGeom>
                <a:avLst/>
                <a:gdLst/>
                <a:ahLst/>
                <a:cxnLst/>
                <a:rect l="l" t="t" r="r" b="b"/>
                <a:pathLst>
                  <a:path w="7071" h="1266" extrusionOk="0">
                    <a:moveTo>
                      <a:pt x="5525" y="1"/>
                    </a:moveTo>
                    <a:cubicBezTo>
                      <a:pt x="5043" y="1"/>
                      <a:pt x="4555" y="77"/>
                      <a:pt x="4104" y="172"/>
                    </a:cubicBezTo>
                    <a:cubicBezTo>
                      <a:pt x="2828" y="415"/>
                      <a:pt x="1612" y="810"/>
                      <a:pt x="305" y="810"/>
                    </a:cubicBezTo>
                    <a:cubicBezTo>
                      <a:pt x="1" y="810"/>
                      <a:pt x="1" y="1205"/>
                      <a:pt x="305" y="1236"/>
                    </a:cubicBezTo>
                    <a:cubicBezTo>
                      <a:pt x="485" y="1256"/>
                      <a:pt x="665" y="1266"/>
                      <a:pt x="845" y="1266"/>
                    </a:cubicBezTo>
                    <a:cubicBezTo>
                      <a:pt x="1728" y="1266"/>
                      <a:pt x="2607" y="1043"/>
                      <a:pt x="3466" y="841"/>
                    </a:cubicBezTo>
                    <a:cubicBezTo>
                      <a:pt x="3983" y="719"/>
                      <a:pt x="4499" y="597"/>
                      <a:pt x="5047" y="537"/>
                    </a:cubicBezTo>
                    <a:cubicBezTo>
                      <a:pt x="5166" y="523"/>
                      <a:pt x="5453" y="493"/>
                      <a:pt x="5747" y="493"/>
                    </a:cubicBezTo>
                    <a:cubicBezTo>
                      <a:pt x="6126" y="493"/>
                      <a:pt x="6515" y="544"/>
                      <a:pt x="6566" y="749"/>
                    </a:cubicBezTo>
                    <a:cubicBezTo>
                      <a:pt x="6603" y="872"/>
                      <a:pt x="6694" y="925"/>
                      <a:pt x="6788" y="925"/>
                    </a:cubicBezTo>
                    <a:cubicBezTo>
                      <a:pt x="6927" y="925"/>
                      <a:pt x="7071" y="809"/>
                      <a:pt x="7053" y="628"/>
                    </a:cubicBezTo>
                    <a:cubicBezTo>
                      <a:pt x="6961" y="111"/>
                      <a:pt x="6354" y="20"/>
                      <a:pt x="5928" y="20"/>
                    </a:cubicBezTo>
                    <a:cubicBezTo>
                      <a:pt x="5795" y="7"/>
                      <a:pt x="5660" y="1"/>
                      <a:pt x="55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1"/>
              <p:cNvSpPr/>
              <p:nvPr/>
            </p:nvSpPr>
            <p:spPr>
              <a:xfrm>
                <a:off x="9982975" y="593725"/>
                <a:ext cx="53675" cy="86775"/>
              </a:xfrm>
              <a:custGeom>
                <a:avLst/>
                <a:gdLst/>
                <a:ahLst/>
                <a:cxnLst/>
                <a:rect l="l" t="t" r="r" b="b"/>
                <a:pathLst>
                  <a:path w="2147" h="3471" extrusionOk="0">
                    <a:moveTo>
                      <a:pt x="231" y="1"/>
                    </a:moveTo>
                    <a:cubicBezTo>
                      <a:pt x="165" y="1"/>
                      <a:pt x="101" y="34"/>
                      <a:pt x="61" y="93"/>
                    </a:cubicBezTo>
                    <a:cubicBezTo>
                      <a:pt x="1" y="276"/>
                      <a:pt x="61" y="428"/>
                      <a:pt x="92" y="610"/>
                    </a:cubicBezTo>
                    <a:cubicBezTo>
                      <a:pt x="122" y="792"/>
                      <a:pt x="122" y="975"/>
                      <a:pt x="152" y="1127"/>
                    </a:cubicBezTo>
                    <a:cubicBezTo>
                      <a:pt x="183" y="1491"/>
                      <a:pt x="274" y="1795"/>
                      <a:pt x="426" y="2099"/>
                    </a:cubicBezTo>
                    <a:cubicBezTo>
                      <a:pt x="669" y="2677"/>
                      <a:pt x="1125" y="3163"/>
                      <a:pt x="1703" y="3437"/>
                    </a:cubicBezTo>
                    <a:cubicBezTo>
                      <a:pt x="1741" y="3461"/>
                      <a:pt x="1779" y="3471"/>
                      <a:pt x="1815" y="3471"/>
                    </a:cubicBezTo>
                    <a:cubicBezTo>
                      <a:pt x="2009" y="3471"/>
                      <a:pt x="2146" y="3170"/>
                      <a:pt x="1915" y="3042"/>
                    </a:cubicBezTo>
                    <a:cubicBezTo>
                      <a:pt x="1429" y="2768"/>
                      <a:pt x="1034" y="2343"/>
                      <a:pt x="821" y="1826"/>
                    </a:cubicBezTo>
                    <a:cubicBezTo>
                      <a:pt x="730" y="1552"/>
                      <a:pt x="669" y="1279"/>
                      <a:pt x="639" y="975"/>
                    </a:cubicBezTo>
                    <a:cubicBezTo>
                      <a:pt x="608" y="701"/>
                      <a:pt x="639" y="154"/>
                      <a:pt x="335" y="32"/>
                    </a:cubicBezTo>
                    <a:cubicBezTo>
                      <a:pt x="303" y="11"/>
                      <a:pt x="266" y="1"/>
                      <a:pt x="2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1"/>
              <p:cNvSpPr/>
              <p:nvPr/>
            </p:nvSpPr>
            <p:spPr>
              <a:xfrm>
                <a:off x="9980775" y="585550"/>
                <a:ext cx="104050" cy="47750"/>
              </a:xfrm>
              <a:custGeom>
                <a:avLst/>
                <a:gdLst/>
                <a:ahLst/>
                <a:cxnLst/>
                <a:rect l="l" t="t" r="r" b="b"/>
                <a:pathLst>
                  <a:path w="4162" h="1910" extrusionOk="0">
                    <a:moveTo>
                      <a:pt x="343" y="1"/>
                    </a:moveTo>
                    <a:cubicBezTo>
                      <a:pt x="129" y="1"/>
                      <a:pt x="1" y="285"/>
                      <a:pt x="210" y="390"/>
                    </a:cubicBezTo>
                    <a:cubicBezTo>
                      <a:pt x="879" y="755"/>
                      <a:pt x="1517" y="998"/>
                      <a:pt x="2247" y="1119"/>
                    </a:cubicBezTo>
                    <a:cubicBezTo>
                      <a:pt x="2551" y="1180"/>
                      <a:pt x="2855" y="1271"/>
                      <a:pt x="3158" y="1423"/>
                    </a:cubicBezTo>
                    <a:cubicBezTo>
                      <a:pt x="3280" y="1515"/>
                      <a:pt x="3432" y="1606"/>
                      <a:pt x="3554" y="1697"/>
                    </a:cubicBezTo>
                    <a:cubicBezTo>
                      <a:pt x="3675" y="1788"/>
                      <a:pt x="3766" y="1879"/>
                      <a:pt x="3949" y="1910"/>
                    </a:cubicBezTo>
                    <a:cubicBezTo>
                      <a:pt x="4040" y="1910"/>
                      <a:pt x="4162" y="1879"/>
                      <a:pt x="4162" y="1758"/>
                    </a:cubicBezTo>
                    <a:cubicBezTo>
                      <a:pt x="4131" y="1575"/>
                      <a:pt x="4070" y="1484"/>
                      <a:pt x="3949" y="1363"/>
                    </a:cubicBezTo>
                    <a:cubicBezTo>
                      <a:pt x="3827" y="1271"/>
                      <a:pt x="3675" y="1180"/>
                      <a:pt x="3554" y="1089"/>
                    </a:cubicBezTo>
                    <a:cubicBezTo>
                      <a:pt x="3250" y="907"/>
                      <a:pt x="2915" y="785"/>
                      <a:pt x="2581" y="694"/>
                    </a:cubicBezTo>
                    <a:cubicBezTo>
                      <a:pt x="2216" y="603"/>
                      <a:pt x="1851" y="572"/>
                      <a:pt x="1517" y="451"/>
                    </a:cubicBezTo>
                    <a:cubicBezTo>
                      <a:pt x="1152" y="329"/>
                      <a:pt x="788" y="177"/>
                      <a:pt x="453" y="25"/>
                    </a:cubicBezTo>
                    <a:cubicBezTo>
                      <a:pt x="415" y="8"/>
                      <a:pt x="378" y="1"/>
                      <a:pt x="3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1"/>
              <p:cNvSpPr/>
              <p:nvPr/>
            </p:nvSpPr>
            <p:spPr>
              <a:xfrm>
                <a:off x="10303650" y="883700"/>
                <a:ext cx="23575" cy="23450"/>
              </a:xfrm>
              <a:custGeom>
                <a:avLst/>
                <a:gdLst/>
                <a:ahLst/>
                <a:cxnLst/>
                <a:rect l="l" t="t" r="r" b="b"/>
                <a:pathLst>
                  <a:path w="943" h="938" extrusionOk="0">
                    <a:moveTo>
                      <a:pt x="700" y="1"/>
                    </a:moveTo>
                    <a:cubicBezTo>
                      <a:pt x="679" y="1"/>
                      <a:pt x="659" y="4"/>
                      <a:pt x="639" y="14"/>
                    </a:cubicBezTo>
                    <a:cubicBezTo>
                      <a:pt x="608" y="14"/>
                      <a:pt x="548" y="45"/>
                      <a:pt x="517" y="105"/>
                    </a:cubicBezTo>
                    <a:cubicBezTo>
                      <a:pt x="487" y="166"/>
                      <a:pt x="426" y="257"/>
                      <a:pt x="396" y="318"/>
                    </a:cubicBezTo>
                    <a:lnTo>
                      <a:pt x="396" y="318"/>
                    </a:lnTo>
                    <a:cubicBezTo>
                      <a:pt x="355" y="359"/>
                      <a:pt x="315" y="399"/>
                      <a:pt x="274" y="440"/>
                    </a:cubicBezTo>
                    <a:lnTo>
                      <a:pt x="274" y="440"/>
                    </a:lnTo>
                    <a:lnTo>
                      <a:pt x="183" y="501"/>
                    </a:lnTo>
                    <a:cubicBezTo>
                      <a:pt x="152" y="531"/>
                      <a:pt x="122" y="561"/>
                      <a:pt x="92" y="592"/>
                    </a:cubicBezTo>
                    <a:cubicBezTo>
                      <a:pt x="61" y="592"/>
                      <a:pt x="61" y="622"/>
                      <a:pt x="61" y="622"/>
                    </a:cubicBezTo>
                    <a:cubicBezTo>
                      <a:pt x="31" y="653"/>
                      <a:pt x="31" y="683"/>
                      <a:pt x="31" y="713"/>
                    </a:cubicBezTo>
                    <a:cubicBezTo>
                      <a:pt x="0" y="744"/>
                      <a:pt x="31" y="804"/>
                      <a:pt x="61" y="835"/>
                    </a:cubicBezTo>
                    <a:cubicBezTo>
                      <a:pt x="84" y="903"/>
                      <a:pt x="141" y="937"/>
                      <a:pt x="207" y="937"/>
                    </a:cubicBezTo>
                    <a:cubicBezTo>
                      <a:pt x="228" y="937"/>
                      <a:pt x="251" y="934"/>
                      <a:pt x="274" y="926"/>
                    </a:cubicBezTo>
                    <a:cubicBezTo>
                      <a:pt x="335" y="926"/>
                      <a:pt x="365" y="926"/>
                      <a:pt x="426" y="896"/>
                    </a:cubicBezTo>
                    <a:cubicBezTo>
                      <a:pt x="456" y="865"/>
                      <a:pt x="487" y="865"/>
                      <a:pt x="487" y="835"/>
                    </a:cubicBezTo>
                    <a:cubicBezTo>
                      <a:pt x="548" y="774"/>
                      <a:pt x="608" y="744"/>
                      <a:pt x="669" y="683"/>
                    </a:cubicBezTo>
                    <a:cubicBezTo>
                      <a:pt x="760" y="592"/>
                      <a:pt x="852" y="470"/>
                      <a:pt x="912" y="349"/>
                    </a:cubicBezTo>
                    <a:cubicBezTo>
                      <a:pt x="912" y="318"/>
                      <a:pt x="912" y="288"/>
                      <a:pt x="912" y="257"/>
                    </a:cubicBezTo>
                    <a:cubicBezTo>
                      <a:pt x="943" y="227"/>
                      <a:pt x="943" y="197"/>
                      <a:pt x="912" y="166"/>
                    </a:cubicBezTo>
                    <a:cubicBezTo>
                      <a:pt x="912" y="105"/>
                      <a:pt x="882" y="45"/>
                      <a:pt x="821" y="14"/>
                    </a:cubicBezTo>
                    <a:cubicBezTo>
                      <a:pt x="781" y="14"/>
                      <a:pt x="740" y="1"/>
                      <a:pt x="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1"/>
              <p:cNvSpPr/>
              <p:nvPr/>
            </p:nvSpPr>
            <p:spPr>
              <a:xfrm>
                <a:off x="10157000" y="798175"/>
                <a:ext cx="153025" cy="109950"/>
              </a:xfrm>
              <a:custGeom>
                <a:avLst/>
                <a:gdLst/>
                <a:ahLst/>
                <a:cxnLst/>
                <a:rect l="l" t="t" r="r" b="b"/>
                <a:pathLst>
                  <a:path w="6121" h="4398" extrusionOk="0">
                    <a:moveTo>
                      <a:pt x="334" y="0"/>
                    </a:moveTo>
                    <a:cubicBezTo>
                      <a:pt x="122" y="0"/>
                      <a:pt x="0" y="365"/>
                      <a:pt x="213" y="456"/>
                    </a:cubicBezTo>
                    <a:cubicBezTo>
                      <a:pt x="486" y="548"/>
                      <a:pt x="699" y="639"/>
                      <a:pt x="942" y="791"/>
                    </a:cubicBezTo>
                    <a:cubicBezTo>
                      <a:pt x="1155" y="912"/>
                      <a:pt x="1368" y="1064"/>
                      <a:pt x="1581" y="1216"/>
                    </a:cubicBezTo>
                    <a:cubicBezTo>
                      <a:pt x="2067" y="1551"/>
                      <a:pt x="2553" y="1885"/>
                      <a:pt x="3040" y="2219"/>
                    </a:cubicBezTo>
                    <a:cubicBezTo>
                      <a:pt x="3952" y="2858"/>
                      <a:pt x="4833" y="3526"/>
                      <a:pt x="5623" y="4317"/>
                    </a:cubicBezTo>
                    <a:cubicBezTo>
                      <a:pt x="5673" y="4374"/>
                      <a:pt x="5730" y="4397"/>
                      <a:pt x="5784" y="4397"/>
                    </a:cubicBezTo>
                    <a:cubicBezTo>
                      <a:pt x="5963" y="4397"/>
                      <a:pt x="6121" y="4145"/>
                      <a:pt x="5958" y="3982"/>
                    </a:cubicBezTo>
                    <a:cubicBezTo>
                      <a:pt x="5137" y="3162"/>
                      <a:pt x="4225" y="2463"/>
                      <a:pt x="3283" y="1794"/>
                    </a:cubicBezTo>
                    <a:cubicBezTo>
                      <a:pt x="2797" y="1459"/>
                      <a:pt x="2280" y="1095"/>
                      <a:pt x="1793" y="760"/>
                    </a:cubicBezTo>
                    <a:cubicBezTo>
                      <a:pt x="1368" y="456"/>
                      <a:pt x="882" y="61"/>
                      <a:pt x="3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1"/>
              <p:cNvSpPr/>
              <p:nvPr/>
            </p:nvSpPr>
            <p:spPr>
              <a:xfrm>
                <a:off x="10158500" y="755425"/>
                <a:ext cx="51350" cy="47325"/>
              </a:xfrm>
              <a:custGeom>
                <a:avLst/>
                <a:gdLst/>
                <a:ahLst/>
                <a:cxnLst/>
                <a:rect l="l" t="t" r="r" b="b"/>
                <a:pathLst>
                  <a:path w="2054" h="1893" extrusionOk="0">
                    <a:moveTo>
                      <a:pt x="1661" y="0"/>
                    </a:moveTo>
                    <a:cubicBezTo>
                      <a:pt x="1554" y="0"/>
                      <a:pt x="1431" y="45"/>
                      <a:pt x="1308" y="69"/>
                    </a:cubicBezTo>
                    <a:cubicBezTo>
                      <a:pt x="1095" y="160"/>
                      <a:pt x="913" y="343"/>
                      <a:pt x="730" y="464"/>
                    </a:cubicBezTo>
                    <a:cubicBezTo>
                      <a:pt x="366" y="799"/>
                      <a:pt x="62" y="1163"/>
                      <a:pt x="1" y="1680"/>
                    </a:cubicBezTo>
                    <a:cubicBezTo>
                      <a:pt x="1" y="1802"/>
                      <a:pt x="122" y="1893"/>
                      <a:pt x="244" y="1893"/>
                    </a:cubicBezTo>
                    <a:cubicBezTo>
                      <a:pt x="396" y="1893"/>
                      <a:pt x="457" y="1802"/>
                      <a:pt x="487" y="1650"/>
                    </a:cubicBezTo>
                    <a:cubicBezTo>
                      <a:pt x="487" y="1639"/>
                      <a:pt x="487" y="1628"/>
                      <a:pt x="487" y="1619"/>
                    </a:cubicBezTo>
                    <a:cubicBezTo>
                      <a:pt x="487" y="1619"/>
                      <a:pt x="518" y="1589"/>
                      <a:pt x="518" y="1559"/>
                    </a:cubicBezTo>
                    <a:cubicBezTo>
                      <a:pt x="518" y="1528"/>
                      <a:pt x="518" y="1528"/>
                      <a:pt x="518" y="1498"/>
                    </a:cubicBezTo>
                    <a:cubicBezTo>
                      <a:pt x="518" y="1498"/>
                      <a:pt x="537" y="1459"/>
                      <a:pt x="545" y="1459"/>
                    </a:cubicBezTo>
                    <a:cubicBezTo>
                      <a:pt x="547" y="1459"/>
                      <a:pt x="548" y="1461"/>
                      <a:pt x="548" y="1467"/>
                    </a:cubicBezTo>
                    <a:cubicBezTo>
                      <a:pt x="578" y="1376"/>
                      <a:pt x="609" y="1315"/>
                      <a:pt x="670" y="1255"/>
                    </a:cubicBezTo>
                    <a:cubicBezTo>
                      <a:pt x="681" y="1232"/>
                      <a:pt x="680" y="1226"/>
                      <a:pt x="675" y="1226"/>
                    </a:cubicBezTo>
                    <a:lnTo>
                      <a:pt x="675" y="1226"/>
                    </a:lnTo>
                    <a:cubicBezTo>
                      <a:pt x="670" y="1226"/>
                      <a:pt x="662" y="1233"/>
                      <a:pt x="661" y="1233"/>
                    </a:cubicBezTo>
                    <a:cubicBezTo>
                      <a:pt x="661" y="1233"/>
                      <a:pt x="663" y="1231"/>
                      <a:pt x="670" y="1224"/>
                    </a:cubicBezTo>
                    <a:cubicBezTo>
                      <a:pt x="700" y="1194"/>
                      <a:pt x="700" y="1194"/>
                      <a:pt x="730" y="1163"/>
                    </a:cubicBezTo>
                    <a:cubicBezTo>
                      <a:pt x="761" y="1133"/>
                      <a:pt x="791" y="1103"/>
                      <a:pt x="822" y="1072"/>
                    </a:cubicBezTo>
                    <a:cubicBezTo>
                      <a:pt x="882" y="981"/>
                      <a:pt x="974" y="920"/>
                      <a:pt x="1034" y="859"/>
                    </a:cubicBezTo>
                    <a:cubicBezTo>
                      <a:pt x="1065" y="859"/>
                      <a:pt x="1065" y="859"/>
                      <a:pt x="1095" y="829"/>
                    </a:cubicBezTo>
                    <a:lnTo>
                      <a:pt x="1095" y="829"/>
                    </a:lnTo>
                    <a:cubicBezTo>
                      <a:pt x="1085" y="839"/>
                      <a:pt x="1085" y="843"/>
                      <a:pt x="1090" y="843"/>
                    </a:cubicBezTo>
                    <a:cubicBezTo>
                      <a:pt x="1099" y="843"/>
                      <a:pt x="1126" y="829"/>
                      <a:pt x="1126" y="829"/>
                    </a:cubicBezTo>
                    <a:cubicBezTo>
                      <a:pt x="1156" y="799"/>
                      <a:pt x="1186" y="768"/>
                      <a:pt x="1247" y="738"/>
                    </a:cubicBezTo>
                    <a:cubicBezTo>
                      <a:pt x="1308" y="677"/>
                      <a:pt x="1399" y="616"/>
                      <a:pt x="1460" y="586"/>
                    </a:cubicBezTo>
                    <a:cubicBezTo>
                      <a:pt x="1490" y="555"/>
                      <a:pt x="1490" y="555"/>
                      <a:pt x="1521" y="555"/>
                    </a:cubicBezTo>
                    <a:cubicBezTo>
                      <a:pt x="1521" y="555"/>
                      <a:pt x="1581" y="525"/>
                      <a:pt x="1521" y="525"/>
                    </a:cubicBezTo>
                    <a:cubicBezTo>
                      <a:pt x="1581" y="525"/>
                      <a:pt x="1612" y="525"/>
                      <a:pt x="1673" y="495"/>
                    </a:cubicBezTo>
                    <a:cubicBezTo>
                      <a:pt x="1703" y="495"/>
                      <a:pt x="1733" y="495"/>
                      <a:pt x="1794" y="464"/>
                    </a:cubicBezTo>
                    <a:lnTo>
                      <a:pt x="1794" y="464"/>
                    </a:lnTo>
                    <a:cubicBezTo>
                      <a:pt x="1774" y="474"/>
                      <a:pt x="1771" y="478"/>
                      <a:pt x="1776" y="478"/>
                    </a:cubicBezTo>
                    <a:cubicBezTo>
                      <a:pt x="1781" y="478"/>
                      <a:pt x="1791" y="476"/>
                      <a:pt x="1804" y="473"/>
                    </a:cubicBezTo>
                    <a:lnTo>
                      <a:pt x="1804" y="473"/>
                    </a:lnTo>
                    <a:cubicBezTo>
                      <a:pt x="1829" y="495"/>
                      <a:pt x="1855" y="504"/>
                      <a:pt x="1880" y="504"/>
                    </a:cubicBezTo>
                    <a:cubicBezTo>
                      <a:pt x="1974" y="504"/>
                      <a:pt x="2054" y="369"/>
                      <a:pt x="2007" y="252"/>
                    </a:cubicBezTo>
                    <a:cubicBezTo>
                      <a:pt x="1946" y="160"/>
                      <a:pt x="1885" y="39"/>
                      <a:pt x="1733" y="8"/>
                    </a:cubicBezTo>
                    <a:cubicBezTo>
                      <a:pt x="1710" y="3"/>
                      <a:pt x="1686" y="0"/>
                      <a:pt x="1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1"/>
              <p:cNvSpPr/>
              <p:nvPr/>
            </p:nvSpPr>
            <p:spPr>
              <a:xfrm>
                <a:off x="10200725" y="764875"/>
                <a:ext cx="131825" cy="125250"/>
              </a:xfrm>
              <a:custGeom>
                <a:avLst/>
                <a:gdLst/>
                <a:ahLst/>
                <a:cxnLst/>
                <a:rect l="l" t="t" r="r" b="b"/>
                <a:pathLst>
                  <a:path w="5273" h="5010" extrusionOk="0">
                    <a:moveTo>
                      <a:pt x="203" y="1"/>
                    </a:moveTo>
                    <a:cubicBezTo>
                      <a:pt x="87" y="1"/>
                      <a:pt x="1" y="140"/>
                      <a:pt x="75" y="238"/>
                    </a:cubicBezTo>
                    <a:cubicBezTo>
                      <a:pt x="288" y="573"/>
                      <a:pt x="592" y="877"/>
                      <a:pt x="865" y="1150"/>
                    </a:cubicBezTo>
                    <a:cubicBezTo>
                      <a:pt x="1169" y="1454"/>
                      <a:pt x="1473" y="1758"/>
                      <a:pt x="1747" y="2062"/>
                    </a:cubicBezTo>
                    <a:cubicBezTo>
                      <a:pt x="2324" y="2640"/>
                      <a:pt x="2902" y="3217"/>
                      <a:pt x="3479" y="3795"/>
                    </a:cubicBezTo>
                    <a:cubicBezTo>
                      <a:pt x="3783" y="4068"/>
                      <a:pt x="4057" y="4372"/>
                      <a:pt x="4361" y="4646"/>
                    </a:cubicBezTo>
                    <a:cubicBezTo>
                      <a:pt x="4495" y="4803"/>
                      <a:pt x="4679" y="5009"/>
                      <a:pt x="4876" y="5009"/>
                    </a:cubicBezTo>
                    <a:cubicBezTo>
                      <a:pt x="4947" y="5009"/>
                      <a:pt x="5018" y="4983"/>
                      <a:pt x="5090" y="4919"/>
                    </a:cubicBezTo>
                    <a:cubicBezTo>
                      <a:pt x="5273" y="4767"/>
                      <a:pt x="5181" y="4524"/>
                      <a:pt x="5060" y="4372"/>
                    </a:cubicBezTo>
                    <a:cubicBezTo>
                      <a:pt x="4901" y="4214"/>
                      <a:pt x="4642" y="4089"/>
                      <a:pt x="4407" y="4023"/>
                    </a:cubicBezTo>
                    <a:lnTo>
                      <a:pt x="4407" y="4023"/>
                    </a:lnTo>
                    <a:lnTo>
                      <a:pt x="4361" y="3977"/>
                    </a:lnTo>
                    <a:cubicBezTo>
                      <a:pt x="3905" y="3521"/>
                      <a:pt x="3449" y="3065"/>
                      <a:pt x="2993" y="2609"/>
                    </a:cubicBezTo>
                    <a:cubicBezTo>
                      <a:pt x="2567" y="2153"/>
                      <a:pt x="2111" y="1728"/>
                      <a:pt x="1655" y="1272"/>
                    </a:cubicBezTo>
                    <a:cubicBezTo>
                      <a:pt x="1230" y="846"/>
                      <a:pt x="804" y="329"/>
                      <a:pt x="288" y="25"/>
                    </a:cubicBezTo>
                    <a:cubicBezTo>
                      <a:pt x="259" y="8"/>
                      <a:pt x="230" y="1"/>
                      <a:pt x="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1"/>
              <p:cNvSpPr/>
              <p:nvPr/>
            </p:nvSpPr>
            <p:spPr>
              <a:xfrm>
                <a:off x="10171425" y="807225"/>
                <a:ext cx="62175" cy="149150"/>
              </a:xfrm>
              <a:custGeom>
                <a:avLst/>
                <a:gdLst/>
                <a:ahLst/>
                <a:cxnLst/>
                <a:rect l="l" t="t" r="r" b="b"/>
                <a:pathLst>
                  <a:path w="2487" h="5966" extrusionOk="0">
                    <a:moveTo>
                      <a:pt x="379" y="0"/>
                    </a:moveTo>
                    <a:cubicBezTo>
                      <a:pt x="286" y="0"/>
                      <a:pt x="196" y="49"/>
                      <a:pt x="183" y="155"/>
                    </a:cubicBezTo>
                    <a:cubicBezTo>
                      <a:pt x="1" y="1341"/>
                      <a:pt x="1" y="2587"/>
                      <a:pt x="426" y="3712"/>
                    </a:cubicBezTo>
                    <a:cubicBezTo>
                      <a:pt x="609" y="4167"/>
                      <a:pt x="852" y="4623"/>
                      <a:pt x="1125" y="5019"/>
                    </a:cubicBezTo>
                    <a:cubicBezTo>
                      <a:pt x="1429" y="5414"/>
                      <a:pt x="1764" y="5839"/>
                      <a:pt x="2280" y="5961"/>
                    </a:cubicBezTo>
                    <a:cubicBezTo>
                      <a:pt x="2290" y="5964"/>
                      <a:pt x="2300" y="5965"/>
                      <a:pt x="2310" y="5965"/>
                    </a:cubicBezTo>
                    <a:cubicBezTo>
                      <a:pt x="2395" y="5965"/>
                      <a:pt x="2487" y="5857"/>
                      <a:pt x="2432" y="5748"/>
                    </a:cubicBezTo>
                    <a:cubicBezTo>
                      <a:pt x="2189" y="5383"/>
                      <a:pt x="1794" y="5110"/>
                      <a:pt x="1520" y="4745"/>
                    </a:cubicBezTo>
                    <a:cubicBezTo>
                      <a:pt x="1247" y="4350"/>
                      <a:pt x="1034" y="3924"/>
                      <a:pt x="882" y="3499"/>
                    </a:cubicBezTo>
                    <a:cubicBezTo>
                      <a:pt x="487" y="2465"/>
                      <a:pt x="457" y="1310"/>
                      <a:pt x="609" y="216"/>
                    </a:cubicBezTo>
                    <a:cubicBezTo>
                      <a:pt x="626" y="79"/>
                      <a:pt x="499" y="0"/>
                      <a:pt x="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1"/>
              <p:cNvSpPr/>
              <p:nvPr/>
            </p:nvSpPr>
            <p:spPr>
              <a:xfrm>
                <a:off x="10230950" y="905325"/>
                <a:ext cx="80325" cy="63925"/>
              </a:xfrm>
              <a:custGeom>
                <a:avLst/>
                <a:gdLst/>
                <a:ahLst/>
                <a:cxnLst/>
                <a:rect l="l" t="t" r="r" b="b"/>
                <a:pathLst>
                  <a:path w="3213" h="2557" extrusionOk="0">
                    <a:moveTo>
                      <a:pt x="2939" y="0"/>
                    </a:moveTo>
                    <a:cubicBezTo>
                      <a:pt x="2787" y="0"/>
                      <a:pt x="2696" y="91"/>
                      <a:pt x="2696" y="243"/>
                    </a:cubicBezTo>
                    <a:cubicBezTo>
                      <a:pt x="2605" y="791"/>
                      <a:pt x="2453" y="1368"/>
                      <a:pt x="1966" y="1733"/>
                    </a:cubicBezTo>
                    <a:cubicBezTo>
                      <a:pt x="1716" y="1925"/>
                      <a:pt x="1381" y="2045"/>
                      <a:pt x="1045" y="2045"/>
                    </a:cubicBezTo>
                    <a:cubicBezTo>
                      <a:pt x="850" y="2045"/>
                      <a:pt x="655" y="2004"/>
                      <a:pt x="477" y="1915"/>
                    </a:cubicBezTo>
                    <a:cubicBezTo>
                      <a:pt x="436" y="1893"/>
                      <a:pt x="397" y="1883"/>
                      <a:pt x="359" y="1883"/>
                    </a:cubicBezTo>
                    <a:cubicBezTo>
                      <a:pt x="143" y="1883"/>
                      <a:pt x="0" y="2211"/>
                      <a:pt x="234" y="2341"/>
                    </a:cubicBezTo>
                    <a:cubicBezTo>
                      <a:pt x="493" y="2489"/>
                      <a:pt x="782" y="2557"/>
                      <a:pt x="1073" y="2557"/>
                    </a:cubicBezTo>
                    <a:cubicBezTo>
                      <a:pt x="1498" y="2557"/>
                      <a:pt x="1927" y="2411"/>
                      <a:pt x="2270" y="2158"/>
                    </a:cubicBezTo>
                    <a:cubicBezTo>
                      <a:pt x="2848" y="1702"/>
                      <a:pt x="3212" y="943"/>
                      <a:pt x="3182" y="243"/>
                    </a:cubicBezTo>
                    <a:cubicBezTo>
                      <a:pt x="3182" y="91"/>
                      <a:pt x="3060" y="0"/>
                      <a:pt x="29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1"/>
              <p:cNvSpPr/>
              <p:nvPr/>
            </p:nvSpPr>
            <p:spPr>
              <a:xfrm>
                <a:off x="10381150" y="883275"/>
                <a:ext cx="22825" cy="23875"/>
              </a:xfrm>
              <a:custGeom>
                <a:avLst/>
                <a:gdLst/>
                <a:ahLst/>
                <a:cxnLst/>
                <a:rect l="l" t="t" r="r" b="b"/>
                <a:pathLst>
                  <a:path w="913" h="955" extrusionOk="0">
                    <a:moveTo>
                      <a:pt x="274" y="1"/>
                    </a:moveTo>
                    <a:cubicBezTo>
                      <a:pt x="214" y="1"/>
                      <a:pt x="153" y="1"/>
                      <a:pt x="92" y="31"/>
                    </a:cubicBezTo>
                    <a:cubicBezTo>
                      <a:pt x="62" y="62"/>
                      <a:pt x="1" y="92"/>
                      <a:pt x="1" y="153"/>
                    </a:cubicBezTo>
                    <a:cubicBezTo>
                      <a:pt x="1" y="183"/>
                      <a:pt x="1" y="214"/>
                      <a:pt x="1" y="214"/>
                    </a:cubicBezTo>
                    <a:cubicBezTo>
                      <a:pt x="1" y="274"/>
                      <a:pt x="1" y="305"/>
                      <a:pt x="31" y="335"/>
                    </a:cubicBezTo>
                    <a:cubicBezTo>
                      <a:pt x="92" y="487"/>
                      <a:pt x="153" y="578"/>
                      <a:pt x="244" y="700"/>
                    </a:cubicBezTo>
                    <a:cubicBezTo>
                      <a:pt x="305" y="761"/>
                      <a:pt x="366" y="791"/>
                      <a:pt x="426" y="852"/>
                    </a:cubicBezTo>
                    <a:cubicBezTo>
                      <a:pt x="457" y="852"/>
                      <a:pt x="487" y="882"/>
                      <a:pt x="518" y="882"/>
                    </a:cubicBezTo>
                    <a:cubicBezTo>
                      <a:pt x="548" y="913"/>
                      <a:pt x="578" y="943"/>
                      <a:pt x="639" y="943"/>
                    </a:cubicBezTo>
                    <a:cubicBezTo>
                      <a:pt x="662" y="951"/>
                      <a:pt x="685" y="954"/>
                      <a:pt x="707" y="954"/>
                    </a:cubicBezTo>
                    <a:cubicBezTo>
                      <a:pt x="774" y="954"/>
                      <a:pt x="837" y="920"/>
                      <a:pt x="882" y="852"/>
                    </a:cubicBezTo>
                    <a:cubicBezTo>
                      <a:pt x="882" y="821"/>
                      <a:pt x="913" y="791"/>
                      <a:pt x="913" y="730"/>
                    </a:cubicBezTo>
                    <a:cubicBezTo>
                      <a:pt x="913" y="700"/>
                      <a:pt x="882" y="639"/>
                      <a:pt x="852" y="578"/>
                    </a:cubicBezTo>
                    <a:cubicBezTo>
                      <a:pt x="822" y="548"/>
                      <a:pt x="761" y="518"/>
                      <a:pt x="730" y="487"/>
                    </a:cubicBezTo>
                    <a:lnTo>
                      <a:pt x="673" y="468"/>
                    </a:lnTo>
                    <a:lnTo>
                      <a:pt x="673" y="468"/>
                    </a:lnTo>
                    <a:cubicBezTo>
                      <a:pt x="602" y="413"/>
                      <a:pt x="572" y="356"/>
                      <a:pt x="518" y="274"/>
                    </a:cubicBezTo>
                    <a:lnTo>
                      <a:pt x="518" y="274"/>
                    </a:lnTo>
                    <a:lnTo>
                      <a:pt x="548" y="335"/>
                    </a:lnTo>
                    <a:cubicBezTo>
                      <a:pt x="487" y="274"/>
                      <a:pt x="457" y="183"/>
                      <a:pt x="396" y="122"/>
                    </a:cubicBezTo>
                    <a:cubicBezTo>
                      <a:pt x="396" y="62"/>
                      <a:pt x="305" y="31"/>
                      <a:pt x="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1"/>
              <p:cNvSpPr/>
              <p:nvPr/>
            </p:nvSpPr>
            <p:spPr>
              <a:xfrm>
                <a:off x="10397775" y="798175"/>
                <a:ext cx="152875" cy="109950"/>
              </a:xfrm>
              <a:custGeom>
                <a:avLst/>
                <a:gdLst/>
                <a:ahLst/>
                <a:cxnLst/>
                <a:rect l="l" t="t" r="r" b="b"/>
                <a:pathLst>
                  <a:path w="6115" h="4398" extrusionOk="0">
                    <a:moveTo>
                      <a:pt x="5780" y="0"/>
                    </a:moveTo>
                    <a:cubicBezTo>
                      <a:pt x="5263" y="61"/>
                      <a:pt x="4807" y="456"/>
                      <a:pt x="4382" y="730"/>
                    </a:cubicBezTo>
                    <a:lnTo>
                      <a:pt x="2862" y="1794"/>
                    </a:lnTo>
                    <a:cubicBezTo>
                      <a:pt x="1889" y="2463"/>
                      <a:pt x="977" y="3162"/>
                      <a:pt x="187" y="3982"/>
                    </a:cubicBezTo>
                    <a:cubicBezTo>
                      <a:pt x="1" y="4145"/>
                      <a:pt x="153" y="4397"/>
                      <a:pt x="344" y="4397"/>
                    </a:cubicBezTo>
                    <a:cubicBezTo>
                      <a:pt x="402" y="4397"/>
                      <a:pt x="464" y="4374"/>
                      <a:pt x="521" y="4317"/>
                    </a:cubicBezTo>
                    <a:cubicBezTo>
                      <a:pt x="1312" y="3526"/>
                      <a:pt x="2193" y="2858"/>
                      <a:pt x="3105" y="2219"/>
                    </a:cubicBezTo>
                    <a:lnTo>
                      <a:pt x="4503" y="1247"/>
                    </a:lnTo>
                    <a:cubicBezTo>
                      <a:pt x="4716" y="1125"/>
                      <a:pt x="4929" y="943"/>
                      <a:pt x="5172" y="821"/>
                    </a:cubicBezTo>
                    <a:cubicBezTo>
                      <a:pt x="5385" y="669"/>
                      <a:pt x="5658" y="578"/>
                      <a:pt x="5901" y="456"/>
                    </a:cubicBezTo>
                    <a:cubicBezTo>
                      <a:pt x="6114" y="365"/>
                      <a:pt x="6023" y="0"/>
                      <a:pt x="57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1"/>
              <p:cNvSpPr/>
              <p:nvPr/>
            </p:nvSpPr>
            <p:spPr>
              <a:xfrm>
                <a:off x="10497700" y="755325"/>
                <a:ext cx="52175" cy="47425"/>
              </a:xfrm>
              <a:custGeom>
                <a:avLst/>
                <a:gdLst/>
                <a:ahLst/>
                <a:cxnLst/>
                <a:rect l="l" t="t" r="r" b="b"/>
                <a:pathLst>
                  <a:path w="2087" h="1897" extrusionOk="0">
                    <a:moveTo>
                      <a:pt x="445" y="0"/>
                    </a:moveTo>
                    <a:cubicBezTo>
                      <a:pt x="405" y="0"/>
                      <a:pt x="364" y="4"/>
                      <a:pt x="324" y="12"/>
                    </a:cubicBezTo>
                    <a:cubicBezTo>
                      <a:pt x="202" y="43"/>
                      <a:pt x="111" y="134"/>
                      <a:pt x="50" y="256"/>
                    </a:cubicBezTo>
                    <a:cubicBezTo>
                      <a:pt x="1" y="354"/>
                      <a:pt x="92" y="493"/>
                      <a:pt x="193" y="493"/>
                    </a:cubicBezTo>
                    <a:cubicBezTo>
                      <a:pt x="216" y="493"/>
                      <a:pt x="240" y="485"/>
                      <a:pt x="263" y="468"/>
                    </a:cubicBezTo>
                    <a:lnTo>
                      <a:pt x="293" y="468"/>
                    </a:lnTo>
                    <a:cubicBezTo>
                      <a:pt x="324" y="499"/>
                      <a:pt x="324" y="499"/>
                      <a:pt x="385" y="499"/>
                    </a:cubicBezTo>
                    <a:cubicBezTo>
                      <a:pt x="445" y="499"/>
                      <a:pt x="476" y="529"/>
                      <a:pt x="506" y="529"/>
                    </a:cubicBezTo>
                    <a:lnTo>
                      <a:pt x="537" y="529"/>
                    </a:lnTo>
                    <a:cubicBezTo>
                      <a:pt x="567" y="559"/>
                      <a:pt x="567" y="559"/>
                      <a:pt x="597" y="559"/>
                    </a:cubicBezTo>
                    <a:cubicBezTo>
                      <a:pt x="688" y="620"/>
                      <a:pt x="749" y="681"/>
                      <a:pt x="840" y="742"/>
                    </a:cubicBezTo>
                    <a:cubicBezTo>
                      <a:pt x="871" y="742"/>
                      <a:pt x="901" y="772"/>
                      <a:pt x="932" y="803"/>
                    </a:cubicBezTo>
                    <a:cubicBezTo>
                      <a:pt x="932" y="803"/>
                      <a:pt x="971" y="842"/>
                      <a:pt x="986" y="842"/>
                    </a:cubicBezTo>
                    <a:cubicBezTo>
                      <a:pt x="987" y="842"/>
                      <a:pt x="987" y="842"/>
                      <a:pt x="987" y="841"/>
                    </a:cubicBezTo>
                    <a:lnTo>
                      <a:pt x="987" y="841"/>
                    </a:lnTo>
                    <a:cubicBezTo>
                      <a:pt x="997" y="850"/>
                      <a:pt x="1023" y="863"/>
                      <a:pt x="1023" y="863"/>
                    </a:cubicBezTo>
                    <a:cubicBezTo>
                      <a:pt x="1084" y="924"/>
                      <a:pt x="1175" y="985"/>
                      <a:pt x="1236" y="1076"/>
                    </a:cubicBezTo>
                    <a:cubicBezTo>
                      <a:pt x="1266" y="1107"/>
                      <a:pt x="1296" y="1137"/>
                      <a:pt x="1327" y="1167"/>
                    </a:cubicBezTo>
                    <a:cubicBezTo>
                      <a:pt x="1357" y="1198"/>
                      <a:pt x="1357" y="1198"/>
                      <a:pt x="1388" y="1228"/>
                    </a:cubicBezTo>
                    <a:cubicBezTo>
                      <a:pt x="1448" y="1319"/>
                      <a:pt x="1479" y="1380"/>
                      <a:pt x="1540" y="1471"/>
                    </a:cubicBezTo>
                    <a:cubicBezTo>
                      <a:pt x="1533" y="1465"/>
                      <a:pt x="1530" y="1463"/>
                      <a:pt x="1528" y="1463"/>
                    </a:cubicBezTo>
                    <a:lnTo>
                      <a:pt x="1528" y="1463"/>
                    </a:lnTo>
                    <a:cubicBezTo>
                      <a:pt x="1520" y="1463"/>
                      <a:pt x="1540" y="1502"/>
                      <a:pt x="1540" y="1502"/>
                    </a:cubicBezTo>
                    <a:cubicBezTo>
                      <a:pt x="1540" y="1532"/>
                      <a:pt x="1570" y="1532"/>
                      <a:pt x="1570" y="1563"/>
                    </a:cubicBezTo>
                    <a:cubicBezTo>
                      <a:pt x="1570" y="1593"/>
                      <a:pt x="1570" y="1593"/>
                      <a:pt x="1570" y="1623"/>
                    </a:cubicBezTo>
                    <a:cubicBezTo>
                      <a:pt x="1570" y="1623"/>
                      <a:pt x="1587" y="1675"/>
                      <a:pt x="1583" y="1675"/>
                    </a:cubicBezTo>
                    <a:cubicBezTo>
                      <a:pt x="1581" y="1675"/>
                      <a:pt x="1578" y="1669"/>
                      <a:pt x="1570" y="1654"/>
                    </a:cubicBezTo>
                    <a:lnTo>
                      <a:pt x="1570" y="1654"/>
                    </a:lnTo>
                    <a:cubicBezTo>
                      <a:pt x="1600" y="1806"/>
                      <a:pt x="1692" y="1897"/>
                      <a:pt x="1813" y="1897"/>
                    </a:cubicBezTo>
                    <a:cubicBezTo>
                      <a:pt x="1935" y="1897"/>
                      <a:pt x="2087" y="1806"/>
                      <a:pt x="2056" y="1654"/>
                    </a:cubicBezTo>
                    <a:cubicBezTo>
                      <a:pt x="2026" y="1167"/>
                      <a:pt x="1692" y="772"/>
                      <a:pt x="1327" y="468"/>
                    </a:cubicBezTo>
                    <a:cubicBezTo>
                      <a:pt x="1144" y="316"/>
                      <a:pt x="962" y="164"/>
                      <a:pt x="749" y="73"/>
                    </a:cubicBezTo>
                    <a:cubicBezTo>
                      <a:pt x="660" y="29"/>
                      <a:pt x="555" y="0"/>
                      <a:pt x="4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1"/>
              <p:cNvSpPr/>
              <p:nvPr/>
            </p:nvSpPr>
            <p:spPr>
              <a:xfrm>
                <a:off x="10375075" y="764875"/>
                <a:ext cx="132575" cy="125125"/>
              </a:xfrm>
              <a:custGeom>
                <a:avLst/>
                <a:gdLst/>
                <a:ahLst/>
                <a:cxnLst/>
                <a:rect l="l" t="t" r="r" b="b"/>
                <a:pathLst>
                  <a:path w="5303" h="5005" extrusionOk="0">
                    <a:moveTo>
                      <a:pt x="5089" y="1"/>
                    </a:moveTo>
                    <a:cubicBezTo>
                      <a:pt x="5064" y="1"/>
                      <a:pt x="5039" y="8"/>
                      <a:pt x="5016" y="25"/>
                    </a:cubicBezTo>
                    <a:cubicBezTo>
                      <a:pt x="4499" y="329"/>
                      <a:pt x="4074" y="816"/>
                      <a:pt x="3648" y="1241"/>
                    </a:cubicBezTo>
                    <a:cubicBezTo>
                      <a:pt x="3192" y="1697"/>
                      <a:pt x="2736" y="2153"/>
                      <a:pt x="2280" y="2609"/>
                    </a:cubicBezTo>
                    <a:cubicBezTo>
                      <a:pt x="1855" y="3035"/>
                      <a:pt x="1399" y="3491"/>
                      <a:pt x="973" y="3947"/>
                    </a:cubicBezTo>
                    <a:lnTo>
                      <a:pt x="897" y="4023"/>
                    </a:lnTo>
                    <a:lnTo>
                      <a:pt x="897" y="4023"/>
                    </a:lnTo>
                    <a:cubicBezTo>
                      <a:pt x="664" y="4087"/>
                      <a:pt x="410" y="4206"/>
                      <a:pt x="274" y="4342"/>
                    </a:cubicBezTo>
                    <a:cubicBezTo>
                      <a:pt x="122" y="4494"/>
                      <a:pt x="1" y="4767"/>
                      <a:pt x="183" y="4919"/>
                    </a:cubicBezTo>
                    <a:cubicBezTo>
                      <a:pt x="251" y="4980"/>
                      <a:pt x="322" y="5005"/>
                      <a:pt x="392" y="5005"/>
                    </a:cubicBezTo>
                    <a:cubicBezTo>
                      <a:pt x="601" y="5005"/>
                      <a:pt x="806" y="4782"/>
                      <a:pt x="943" y="4646"/>
                    </a:cubicBezTo>
                    <a:lnTo>
                      <a:pt x="1794" y="3795"/>
                    </a:lnTo>
                    <a:cubicBezTo>
                      <a:pt x="2372" y="3217"/>
                      <a:pt x="2949" y="2640"/>
                      <a:pt x="3527" y="2062"/>
                    </a:cubicBezTo>
                    <a:cubicBezTo>
                      <a:pt x="3831" y="1758"/>
                      <a:pt x="4104" y="1484"/>
                      <a:pt x="4378" y="1181"/>
                    </a:cubicBezTo>
                    <a:cubicBezTo>
                      <a:pt x="4682" y="877"/>
                      <a:pt x="4986" y="603"/>
                      <a:pt x="5229" y="238"/>
                    </a:cubicBezTo>
                    <a:cubicBezTo>
                      <a:pt x="5303" y="140"/>
                      <a:pt x="5197" y="1"/>
                      <a:pt x="50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1"/>
              <p:cNvSpPr/>
              <p:nvPr/>
            </p:nvSpPr>
            <p:spPr>
              <a:xfrm>
                <a:off x="10474100" y="807225"/>
                <a:ext cx="62850" cy="149150"/>
              </a:xfrm>
              <a:custGeom>
                <a:avLst/>
                <a:gdLst/>
                <a:ahLst/>
                <a:cxnLst/>
                <a:rect l="l" t="t" r="r" b="b"/>
                <a:pathLst>
                  <a:path w="2514" h="5966" extrusionOk="0">
                    <a:moveTo>
                      <a:pt x="2123" y="0"/>
                    </a:moveTo>
                    <a:cubicBezTo>
                      <a:pt x="1995" y="0"/>
                      <a:pt x="1859" y="79"/>
                      <a:pt x="1876" y="216"/>
                    </a:cubicBezTo>
                    <a:cubicBezTo>
                      <a:pt x="2028" y="1310"/>
                      <a:pt x="1997" y="2435"/>
                      <a:pt x="1632" y="3499"/>
                    </a:cubicBezTo>
                    <a:cubicBezTo>
                      <a:pt x="1481" y="3924"/>
                      <a:pt x="1237" y="4350"/>
                      <a:pt x="964" y="4745"/>
                    </a:cubicBezTo>
                    <a:cubicBezTo>
                      <a:pt x="690" y="5110"/>
                      <a:pt x="325" y="5383"/>
                      <a:pt x="82" y="5748"/>
                    </a:cubicBezTo>
                    <a:cubicBezTo>
                      <a:pt x="1" y="5857"/>
                      <a:pt x="89" y="5965"/>
                      <a:pt x="196" y="5965"/>
                    </a:cubicBezTo>
                    <a:cubicBezTo>
                      <a:pt x="209" y="5965"/>
                      <a:pt x="221" y="5964"/>
                      <a:pt x="234" y="5961"/>
                    </a:cubicBezTo>
                    <a:cubicBezTo>
                      <a:pt x="721" y="5839"/>
                      <a:pt x="1055" y="5444"/>
                      <a:pt x="1329" y="5049"/>
                    </a:cubicBezTo>
                    <a:cubicBezTo>
                      <a:pt x="1632" y="4654"/>
                      <a:pt x="1876" y="4198"/>
                      <a:pt x="2058" y="3712"/>
                    </a:cubicBezTo>
                    <a:cubicBezTo>
                      <a:pt x="2484" y="2587"/>
                      <a:pt x="2514" y="1341"/>
                      <a:pt x="2332" y="155"/>
                    </a:cubicBezTo>
                    <a:cubicBezTo>
                      <a:pt x="2318" y="49"/>
                      <a:pt x="2223" y="0"/>
                      <a:pt x="21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1"/>
              <p:cNvSpPr/>
              <p:nvPr/>
            </p:nvSpPr>
            <p:spPr>
              <a:xfrm>
                <a:off x="10397125" y="904550"/>
                <a:ext cx="80325" cy="64650"/>
              </a:xfrm>
              <a:custGeom>
                <a:avLst/>
                <a:gdLst/>
                <a:ahLst/>
                <a:cxnLst/>
                <a:rect l="l" t="t" r="r" b="b"/>
                <a:pathLst>
                  <a:path w="3213" h="2586" extrusionOk="0">
                    <a:moveTo>
                      <a:pt x="274" y="1"/>
                    </a:moveTo>
                    <a:cubicBezTo>
                      <a:pt x="122" y="1"/>
                      <a:pt x="31" y="122"/>
                      <a:pt x="31" y="274"/>
                    </a:cubicBezTo>
                    <a:cubicBezTo>
                      <a:pt x="0" y="974"/>
                      <a:pt x="365" y="1733"/>
                      <a:pt x="942" y="2159"/>
                    </a:cubicBezTo>
                    <a:cubicBezTo>
                      <a:pt x="1289" y="2433"/>
                      <a:pt x="1723" y="2586"/>
                      <a:pt x="2153" y="2586"/>
                    </a:cubicBezTo>
                    <a:cubicBezTo>
                      <a:pt x="2439" y="2586"/>
                      <a:pt x="2724" y="2518"/>
                      <a:pt x="2979" y="2372"/>
                    </a:cubicBezTo>
                    <a:cubicBezTo>
                      <a:pt x="3212" y="2242"/>
                      <a:pt x="3070" y="1914"/>
                      <a:pt x="2853" y="1914"/>
                    </a:cubicBezTo>
                    <a:cubicBezTo>
                      <a:pt x="2816" y="1914"/>
                      <a:pt x="2776" y="1924"/>
                      <a:pt x="2736" y="1946"/>
                    </a:cubicBezTo>
                    <a:cubicBezTo>
                      <a:pt x="2557" y="2035"/>
                      <a:pt x="2362" y="2076"/>
                      <a:pt x="2166" y="2076"/>
                    </a:cubicBezTo>
                    <a:cubicBezTo>
                      <a:pt x="1828" y="2076"/>
                      <a:pt x="1485" y="1956"/>
                      <a:pt x="1216" y="1764"/>
                    </a:cubicBezTo>
                    <a:cubicBezTo>
                      <a:pt x="760" y="1369"/>
                      <a:pt x="578" y="822"/>
                      <a:pt x="517" y="274"/>
                    </a:cubicBezTo>
                    <a:cubicBezTo>
                      <a:pt x="517" y="122"/>
                      <a:pt x="426" y="1"/>
                      <a:pt x="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1"/>
              <p:cNvSpPr/>
              <p:nvPr/>
            </p:nvSpPr>
            <p:spPr>
              <a:xfrm>
                <a:off x="10217775" y="977150"/>
                <a:ext cx="197600" cy="47500"/>
              </a:xfrm>
              <a:custGeom>
                <a:avLst/>
                <a:gdLst/>
                <a:ahLst/>
                <a:cxnLst/>
                <a:rect l="l" t="t" r="r" b="b"/>
                <a:pathLst>
                  <a:path w="7904" h="1900" extrusionOk="0">
                    <a:moveTo>
                      <a:pt x="157" y="1"/>
                    </a:moveTo>
                    <a:cubicBezTo>
                      <a:pt x="93" y="1"/>
                      <a:pt x="31" y="48"/>
                      <a:pt x="31" y="136"/>
                    </a:cubicBezTo>
                    <a:cubicBezTo>
                      <a:pt x="1" y="653"/>
                      <a:pt x="518" y="1018"/>
                      <a:pt x="943" y="1200"/>
                    </a:cubicBezTo>
                    <a:cubicBezTo>
                      <a:pt x="1612" y="1474"/>
                      <a:pt x="2402" y="1535"/>
                      <a:pt x="3101" y="1656"/>
                    </a:cubicBezTo>
                    <a:cubicBezTo>
                      <a:pt x="4651" y="1869"/>
                      <a:pt x="6171" y="1899"/>
                      <a:pt x="7752" y="1899"/>
                    </a:cubicBezTo>
                    <a:cubicBezTo>
                      <a:pt x="7904" y="1899"/>
                      <a:pt x="7904" y="1626"/>
                      <a:pt x="7752" y="1626"/>
                    </a:cubicBezTo>
                    <a:cubicBezTo>
                      <a:pt x="6353" y="1626"/>
                      <a:pt x="4955" y="1443"/>
                      <a:pt x="3587" y="1261"/>
                    </a:cubicBezTo>
                    <a:cubicBezTo>
                      <a:pt x="2949" y="1170"/>
                      <a:pt x="2280" y="1048"/>
                      <a:pt x="1642" y="927"/>
                    </a:cubicBezTo>
                    <a:cubicBezTo>
                      <a:pt x="1369" y="866"/>
                      <a:pt x="1034" y="775"/>
                      <a:pt x="791" y="623"/>
                    </a:cubicBezTo>
                    <a:cubicBezTo>
                      <a:pt x="548" y="471"/>
                      <a:pt x="457" y="288"/>
                      <a:pt x="274" y="76"/>
                    </a:cubicBezTo>
                    <a:cubicBezTo>
                      <a:pt x="249" y="25"/>
                      <a:pt x="202" y="1"/>
                      <a:pt x="1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1"/>
              <p:cNvSpPr/>
              <p:nvPr/>
            </p:nvSpPr>
            <p:spPr>
              <a:xfrm>
                <a:off x="10205625" y="980625"/>
                <a:ext cx="29650" cy="98725"/>
              </a:xfrm>
              <a:custGeom>
                <a:avLst/>
                <a:gdLst/>
                <a:ahLst/>
                <a:cxnLst/>
                <a:rect l="l" t="t" r="r" b="b"/>
                <a:pathLst>
                  <a:path w="1186" h="3949" extrusionOk="0">
                    <a:moveTo>
                      <a:pt x="492" y="1"/>
                    </a:moveTo>
                    <a:cubicBezTo>
                      <a:pt x="453" y="1"/>
                      <a:pt x="416" y="18"/>
                      <a:pt x="396" y="58"/>
                    </a:cubicBezTo>
                    <a:cubicBezTo>
                      <a:pt x="244" y="423"/>
                      <a:pt x="122" y="727"/>
                      <a:pt x="61" y="1122"/>
                    </a:cubicBezTo>
                    <a:cubicBezTo>
                      <a:pt x="0" y="1487"/>
                      <a:pt x="0" y="1882"/>
                      <a:pt x="31" y="2277"/>
                    </a:cubicBezTo>
                    <a:cubicBezTo>
                      <a:pt x="31" y="2611"/>
                      <a:pt x="122" y="2976"/>
                      <a:pt x="274" y="3280"/>
                    </a:cubicBezTo>
                    <a:cubicBezTo>
                      <a:pt x="396" y="3554"/>
                      <a:pt x="608" y="3888"/>
                      <a:pt x="912" y="3949"/>
                    </a:cubicBezTo>
                    <a:cubicBezTo>
                      <a:pt x="1064" y="3949"/>
                      <a:pt x="1186" y="3827"/>
                      <a:pt x="1095" y="3706"/>
                    </a:cubicBezTo>
                    <a:cubicBezTo>
                      <a:pt x="943" y="3463"/>
                      <a:pt x="760" y="3280"/>
                      <a:pt x="639" y="3037"/>
                    </a:cubicBezTo>
                    <a:cubicBezTo>
                      <a:pt x="517" y="2763"/>
                      <a:pt x="487" y="2429"/>
                      <a:pt x="456" y="2125"/>
                    </a:cubicBezTo>
                    <a:cubicBezTo>
                      <a:pt x="456" y="1821"/>
                      <a:pt x="456" y="1487"/>
                      <a:pt x="487" y="1152"/>
                    </a:cubicBezTo>
                    <a:cubicBezTo>
                      <a:pt x="517" y="849"/>
                      <a:pt x="548" y="484"/>
                      <a:pt x="639" y="149"/>
                    </a:cubicBezTo>
                    <a:cubicBezTo>
                      <a:pt x="659" y="68"/>
                      <a:pt x="571" y="1"/>
                      <a:pt x="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1"/>
              <p:cNvSpPr/>
              <p:nvPr/>
            </p:nvSpPr>
            <p:spPr>
              <a:xfrm>
                <a:off x="10231175" y="1078500"/>
                <a:ext cx="172800" cy="22250"/>
              </a:xfrm>
              <a:custGeom>
                <a:avLst/>
                <a:gdLst/>
                <a:ahLst/>
                <a:cxnLst/>
                <a:rect l="l" t="t" r="r" b="b"/>
                <a:pathLst>
                  <a:path w="6912" h="890" extrusionOk="0">
                    <a:moveTo>
                      <a:pt x="6566" y="1"/>
                    </a:moveTo>
                    <a:cubicBezTo>
                      <a:pt x="6084" y="1"/>
                      <a:pt x="5601" y="190"/>
                      <a:pt x="5118" y="247"/>
                    </a:cubicBezTo>
                    <a:cubicBezTo>
                      <a:pt x="4602" y="338"/>
                      <a:pt x="4085" y="368"/>
                      <a:pt x="3568" y="399"/>
                    </a:cubicBezTo>
                    <a:cubicBezTo>
                      <a:pt x="2504" y="399"/>
                      <a:pt x="1440" y="277"/>
                      <a:pt x="377" y="64"/>
                    </a:cubicBezTo>
                    <a:cubicBezTo>
                      <a:pt x="357" y="60"/>
                      <a:pt x="339" y="58"/>
                      <a:pt x="321" y="58"/>
                    </a:cubicBezTo>
                    <a:cubicBezTo>
                      <a:pt x="88" y="58"/>
                      <a:pt x="1" y="405"/>
                      <a:pt x="255" y="490"/>
                    </a:cubicBezTo>
                    <a:cubicBezTo>
                      <a:pt x="1241" y="764"/>
                      <a:pt x="2227" y="889"/>
                      <a:pt x="3235" y="889"/>
                    </a:cubicBezTo>
                    <a:cubicBezTo>
                      <a:pt x="3346" y="889"/>
                      <a:pt x="3457" y="888"/>
                      <a:pt x="3568" y="885"/>
                    </a:cubicBezTo>
                    <a:cubicBezTo>
                      <a:pt x="4085" y="885"/>
                      <a:pt x="4632" y="855"/>
                      <a:pt x="5149" y="763"/>
                    </a:cubicBezTo>
                    <a:cubicBezTo>
                      <a:pt x="5666" y="703"/>
                      <a:pt x="6304" y="611"/>
                      <a:pt x="6760" y="307"/>
                    </a:cubicBezTo>
                    <a:cubicBezTo>
                      <a:pt x="6912" y="216"/>
                      <a:pt x="6851" y="3"/>
                      <a:pt x="6669" y="3"/>
                    </a:cubicBezTo>
                    <a:cubicBezTo>
                      <a:pt x="6634" y="1"/>
                      <a:pt x="6600" y="1"/>
                      <a:pt x="65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1"/>
              <p:cNvSpPr/>
              <p:nvPr/>
            </p:nvSpPr>
            <p:spPr>
              <a:xfrm>
                <a:off x="10401675" y="1023725"/>
                <a:ext cx="19025" cy="59625"/>
              </a:xfrm>
              <a:custGeom>
                <a:avLst/>
                <a:gdLst/>
                <a:ahLst/>
                <a:cxnLst/>
                <a:rect l="l" t="t" r="r" b="b"/>
                <a:pathLst>
                  <a:path w="761" h="2385" extrusionOk="0">
                    <a:moveTo>
                      <a:pt x="469" y="0"/>
                    </a:moveTo>
                    <a:cubicBezTo>
                      <a:pt x="365" y="0"/>
                      <a:pt x="274" y="79"/>
                      <a:pt x="274" y="158"/>
                    </a:cubicBezTo>
                    <a:cubicBezTo>
                      <a:pt x="213" y="492"/>
                      <a:pt x="183" y="827"/>
                      <a:pt x="153" y="1161"/>
                    </a:cubicBezTo>
                    <a:cubicBezTo>
                      <a:pt x="92" y="1495"/>
                      <a:pt x="61" y="1830"/>
                      <a:pt x="31" y="2164"/>
                    </a:cubicBezTo>
                    <a:cubicBezTo>
                      <a:pt x="1" y="2255"/>
                      <a:pt x="31" y="2346"/>
                      <a:pt x="153" y="2377"/>
                    </a:cubicBezTo>
                    <a:cubicBezTo>
                      <a:pt x="169" y="2382"/>
                      <a:pt x="185" y="2385"/>
                      <a:pt x="201" y="2385"/>
                    </a:cubicBezTo>
                    <a:cubicBezTo>
                      <a:pt x="274" y="2385"/>
                      <a:pt x="340" y="2330"/>
                      <a:pt x="365" y="2255"/>
                    </a:cubicBezTo>
                    <a:cubicBezTo>
                      <a:pt x="456" y="1921"/>
                      <a:pt x="548" y="1587"/>
                      <a:pt x="578" y="1252"/>
                    </a:cubicBezTo>
                    <a:cubicBezTo>
                      <a:pt x="639" y="918"/>
                      <a:pt x="700" y="583"/>
                      <a:pt x="730" y="249"/>
                    </a:cubicBezTo>
                    <a:cubicBezTo>
                      <a:pt x="760" y="128"/>
                      <a:pt x="669" y="36"/>
                      <a:pt x="578" y="6"/>
                    </a:cubicBezTo>
                    <a:lnTo>
                      <a:pt x="517" y="6"/>
                    </a:lnTo>
                    <a:cubicBezTo>
                      <a:pt x="501" y="2"/>
                      <a:pt x="485" y="0"/>
                      <a:pt x="4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1"/>
              <p:cNvSpPr/>
              <p:nvPr/>
            </p:nvSpPr>
            <p:spPr>
              <a:xfrm>
                <a:off x="10324400" y="1118625"/>
                <a:ext cx="60200" cy="16575"/>
              </a:xfrm>
              <a:custGeom>
                <a:avLst/>
                <a:gdLst/>
                <a:ahLst/>
                <a:cxnLst/>
                <a:rect l="l" t="t" r="r" b="b"/>
                <a:pathLst>
                  <a:path w="2408" h="663" extrusionOk="0">
                    <a:moveTo>
                      <a:pt x="2193" y="1"/>
                    </a:moveTo>
                    <a:cubicBezTo>
                      <a:pt x="2179" y="1"/>
                      <a:pt x="2164" y="3"/>
                      <a:pt x="2149" y="9"/>
                    </a:cubicBezTo>
                    <a:cubicBezTo>
                      <a:pt x="1845" y="131"/>
                      <a:pt x="1541" y="161"/>
                      <a:pt x="1237" y="192"/>
                    </a:cubicBezTo>
                    <a:cubicBezTo>
                      <a:pt x="1085" y="222"/>
                      <a:pt x="933" y="222"/>
                      <a:pt x="781" y="222"/>
                    </a:cubicBezTo>
                    <a:cubicBezTo>
                      <a:pt x="599" y="222"/>
                      <a:pt x="447" y="192"/>
                      <a:pt x="295" y="192"/>
                    </a:cubicBezTo>
                    <a:cubicBezTo>
                      <a:pt x="286" y="191"/>
                      <a:pt x="277" y="190"/>
                      <a:pt x="269" y="190"/>
                    </a:cubicBezTo>
                    <a:cubicBezTo>
                      <a:pt x="48" y="190"/>
                      <a:pt x="0" y="559"/>
                      <a:pt x="234" y="617"/>
                    </a:cubicBezTo>
                    <a:cubicBezTo>
                      <a:pt x="402" y="648"/>
                      <a:pt x="576" y="663"/>
                      <a:pt x="755" y="663"/>
                    </a:cubicBezTo>
                    <a:cubicBezTo>
                      <a:pt x="933" y="663"/>
                      <a:pt x="1116" y="648"/>
                      <a:pt x="1298" y="617"/>
                    </a:cubicBezTo>
                    <a:cubicBezTo>
                      <a:pt x="1633" y="557"/>
                      <a:pt x="1937" y="435"/>
                      <a:pt x="2271" y="283"/>
                    </a:cubicBezTo>
                    <a:cubicBezTo>
                      <a:pt x="2408" y="228"/>
                      <a:pt x="2323" y="1"/>
                      <a:pt x="21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1"/>
              <p:cNvSpPr/>
              <p:nvPr/>
            </p:nvSpPr>
            <p:spPr>
              <a:xfrm>
                <a:off x="10250450" y="900000"/>
                <a:ext cx="30425" cy="43800"/>
              </a:xfrm>
              <a:custGeom>
                <a:avLst/>
                <a:gdLst/>
                <a:ahLst/>
                <a:cxnLst/>
                <a:rect l="l" t="t" r="r" b="b"/>
                <a:pathLst>
                  <a:path w="1217" h="1752" extrusionOk="0">
                    <a:moveTo>
                      <a:pt x="669" y="1"/>
                    </a:moveTo>
                    <a:cubicBezTo>
                      <a:pt x="548" y="31"/>
                      <a:pt x="396" y="122"/>
                      <a:pt x="305" y="213"/>
                    </a:cubicBezTo>
                    <a:cubicBezTo>
                      <a:pt x="214" y="244"/>
                      <a:pt x="153" y="304"/>
                      <a:pt x="122" y="365"/>
                    </a:cubicBezTo>
                    <a:cubicBezTo>
                      <a:pt x="116" y="383"/>
                      <a:pt x="111" y="402"/>
                      <a:pt x="108" y="420"/>
                    </a:cubicBezTo>
                    <a:lnTo>
                      <a:pt x="108" y="420"/>
                    </a:lnTo>
                    <a:lnTo>
                      <a:pt x="92" y="426"/>
                    </a:lnTo>
                    <a:cubicBezTo>
                      <a:pt x="31" y="669"/>
                      <a:pt x="1" y="912"/>
                      <a:pt x="31" y="1156"/>
                    </a:cubicBezTo>
                    <a:cubicBezTo>
                      <a:pt x="62" y="1338"/>
                      <a:pt x="92" y="1520"/>
                      <a:pt x="214" y="1642"/>
                    </a:cubicBezTo>
                    <a:cubicBezTo>
                      <a:pt x="303" y="1718"/>
                      <a:pt x="413" y="1752"/>
                      <a:pt x="525" y="1752"/>
                    </a:cubicBezTo>
                    <a:cubicBezTo>
                      <a:pt x="680" y="1752"/>
                      <a:pt x="837" y="1687"/>
                      <a:pt x="943" y="1581"/>
                    </a:cubicBezTo>
                    <a:cubicBezTo>
                      <a:pt x="1156" y="1399"/>
                      <a:pt x="1217" y="1095"/>
                      <a:pt x="1217" y="821"/>
                    </a:cubicBezTo>
                    <a:cubicBezTo>
                      <a:pt x="1217" y="639"/>
                      <a:pt x="1217" y="456"/>
                      <a:pt x="1125" y="304"/>
                    </a:cubicBezTo>
                    <a:cubicBezTo>
                      <a:pt x="1034" y="122"/>
                      <a:pt x="882" y="1"/>
                      <a:pt x="6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1"/>
              <p:cNvSpPr/>
              <p:nvPr/>
            </p:nvSpPr>
            <p:spPr>
              <a:xfrm>
                <a:off x="10419150" y="896950"/>
                <a:ext cx="29675" cy="43825"/>
              </a:xfrm>
              <a:custGeom>
                <a:avLst/>
                <a:gdLst/>
                <a:ahLst/>
                <a:cxnLst/>
                <a:rect l="l" t="t" r="r" b="b"/>
                <a:pathLst>
                  <a:path w="1187" h="1753" extrusionOk="0">
                    <a:moveTo>
                      <a:pt x="639" y="1"/>
                    </a:moveTo>
                    <a:cubicBezTo>
                      <a:pt x="517" y="1"/>
                      <a:pt x="365" y="92"/>
                      <a:pt x="274" y="183"/>
                    </a:cubicBezTo>
                    <a:cubicBezTo>
                      <a:pt x="183" y="244"/>
                      <a:pt x="122" y="305"/>
                      <a:pt x="92" y="366"/>
                    </a:cubicBezTo>
                    <a:cubicBezTo>
                      <a:pt x="88" y="374"/>
                      <a:pt x="84" y="382"/>
                      <a:pt x="82" y="392"/>
                    </a:cubicBezTo>
                    <a:lnTo>
                      <a:pt x="82" y="392"/>
                    </a:lnTo>
                    <a:lnTo>
                      <a:pt x="61" y="396"/>
                    </a:lnTo>
                    <a:cubicBezTo>
                      <a:pt x="1" y="670"/>
                      <a:pt x="1" y="913"/>
                      <a:pt x="1" y="1156"/>
                    </a:cubicBezTo>
                    <a:cubicBezTo>
                      <a:pt x="31" y="1338"/>
                      <a:pt x="61" y="1521"/>
                      <a:pt x="183" y="1642"/>
                    </a:cubicBezTo>
                    <a:cubicBezTo>
                      <a:pt x="272" y="1719"/>
                      <a:pt x="383" y="1752"/>
                      <a:pt x="494" y="1752"/>
                    </a:cubicBezTo>
                    <a:cubicBezTo>
                      <a:pt x="649" y="1752"/>
                      <a:pt x="807" y="1687"/>
                      <a:pt x="913" y="1581"/>
                    </a:cubicBezTo>
                    <a:cubicBezTo>
                      <a:pt x="1125" y="1369"/>
                      <a:pt x="1186" y="1095"/>
                      <a:pt x="1186" y="822"/>
                    </a:cubicBezTo>
                    <a:cubicBezTo>
                      <a:pt x="1186" y="639"/>
                      <a:pt x="1186" y="457"/>
                      <a:pt x="1095" y="274"/>
                    </a:cubicBezTo>
                    <a:cubicBezTo>
                      <a:pt x="1004" y="123"/>
                      <a:pt x="852" y="1"/>
                      <a:pt x="6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1"/>
              <p:cNvSpPr/>
              <p:nvPr/>
            </p:nvSpPr>
            <p:spPr>
              <a:xfrm>
                <a:off x="10213975" y="1029050"/>
                <a:ext cx="95775" cy="22200"/>
              </a:xfrm>
              <a:custGeom>
                <a:avLst/>
                <a:gdLst/>
                <a:ahLst/>
                <a:cxnLst/>
                <a:rect l="l" t="t" r="r" b="b"/>
                <a:pathLst>
                  <a:path w="3831" h="888" extrusionOk="0">
                    <a:moveTo>
                      <a:pt x="334" y="1"/>
                    </a:moveTo>
                    <a:cubicBezTo>
                      <a:pt x="304" y="1"/>
                      <a:pt x="274" y="2"/>
                      <a:pt x="244" y="6"/>
                    </a:cubicBezTo>
                    <a:cubicBezTo>
                      <a:pt x="62" y="6"/>
                      <a:pt x="1" y="249"/>
                      <a:pt x="153" y="340"/>
                    </a:cubicBezTo>
                    <a:cubicBezTo>
                      <a:pt x="396" y="492"/>
                      <a:pt x="730" y="522"/>
                      <a:pt x="1004" y="583"/>
                    </a:cubicBezTo>
                    <a:cubicBezTo>
                      <a:pt x="1277" y="644"/>
                      <a:pt x="1551" y="705"/>
                      <a:pt x="1855" y="735"/>
                    </a:cubicBezTo>
                    <a:cubicBezTo>
                      <a:pt x="2402" y="826"/>
                      <a:pt x="2980" y="887"/>
                      <a:pt x="3587" y="887"/>
                    </a:cubicBezTo>
                    <a:cubicBezTo>
                      <a:pt x="3831" y="887"/>
                      <a:pt x="3831" y="522"/>
                      <a:pt x="3587" y="492"/>
                    </a:cubicBezTo>
                    <a:cubicBezTo>
                      <a:pt x="3010" y="462"/>
                      <a:pt x="2463" y="401"/>
                      <a:pt x="1885" y="310"/>
                    </a:cubicBezTo>
                    <a:cubicBezTo>
                      <a:pt x="1612" y="279"/>
                      <a:pt x="1369" y="219"/>
                      <a:pt x="1095" y="158"/>
                    </a:cubicBezTo>
                    <a:cubicBezTo>
                      <a:pt x="851" y="104"/>
                      <a:pt x="583"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1"/>
              <p:cNvSpPr/>
              <p:nvPr/>
            </p:nvSpPr>
            <p:spPr>
              <a:xfrm>
                <a:off x="10312775" y="1042850"/>
                <a:ext cx="11425" cy="11425"/>
              </a:xfrm>
              <a:custGeom>
                <a:avLst/>
                <a:gdLst/>
                <a:ahLst/>
                <a:cxnLst/>
                <a:rect l="l" t="t" r="r" b="b"/>
                <a:pathLst>
                  <a:path w="457" h="457" extrusionOk="0">
                    <a:moveTo>
                      <a:pt x="213" y="1"/>
                    </a:moveTo>
                    <a:cubicBezTo>
                      <a:pt x="183" y="1"/>
                      <a:pt x="152" y="1"/>
                      <a:pt x="152" y="31"/>
                    </a:cubicBezTo>
                    <a:cubicBezTo>
                      <a:pt x="122" y="31"/>
                      <a:pt x="91" y="62"/>
                      <a:pt x="61" y="62"/>
                    </a:cubicBezTo>
                    <a:cubicBezTo>
                      <a:pt x="31" y="92"/>
                      <a:pt x="31" y="122"/>
                      <a:pt x="31" y="153"/>
                    </a:cubicBezTo>
                    <a:cubicBezTo>
                      <a:pt x="0" y="183"/>
                      <a:pt x="0" y="214"/>
                      <a:pt x="0" y="244"/>
                    </a:cubicBezTo>
                    <a:cubicBezTo>
                      <a:pt x="0" y="244"/>
                      <a:pt x="0" y="274"/>
                      <a:pt x="0" y="305"/>
                    </a:cubicBezTo>
                    <a:cubicBezTo>
                      <a:pt x="31" y="335"/>
                      <a:pt x="31" y="366"/>
                      <a:pt x="61" y="396"/>
                    </a:cubicBezTo>
                    <a:lnTo>
                      <a:pt x="122" y="426"/>
                    </a:lnTo>
                    <a:cubicBezTo>
                      <a:pt x="152" y="457"/>
                      <a:pt x="183" y="457"/>
                      <a:pt x="243" y="457"/>
                    </a:cubicBezTo>
                    <a:lnTo>
                      <a:pt x="335" y="457"/>
                    </a:lnTo>
                    <a:cubicBezTo>
                      <a:pt x="335" y="426"/>
                      <a:pt x="365" y="426"/>
                      <a:pt x="395" y="396"/>
                    </a:cubicBezTo>
                    <a:cubicBezTo>
                      <a:pt x="426" y="366"/>
                      <a:pt x="426" y="335"/>
                      <a:pt x="426" y="335"/>
                    </a:cubicBezTo>
                    <a:cubicBezTo>
                      <a:pt x="456" y="305"/>
                      <a:pt x="456" y="274"/>
                      <a:pt x="456" y="244"/>
                    </a:cubicBezTo>
                    <a:cubicBezTo>
                      <a:pt x="456" y="214"/>
                      <a:pt x="456" y="183"/>
                      <a:pt x="456" y="183"/>
                    </a:cubicBezTo>
                    <a:cubicBezTo>
                      <a:pt x="426" y="122"/>
                      <a:pt x="426" y="92"/>
                      <a:pt x="395" y="62"/>
                    </a:cubicBezTo>
                    <a:lnTo>
                      <a:pt x="335" y="31"/>
                    </a:lnTo>
                    <a:cubicBezTo>
                      <a:pt x="304" y="31"/>
                      <a:pt x="274" y="1"/>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1"/>
              <p:cNvSpPr/>
              <p:nvPr/>
            </p:nvSpPr>
            <p:spPr>
              <a:xfrm>
                <a:off x="10466950" y="1310650"/>
                <a:ext cx="246500" cy="242175"/>
              </a:xfrm>
              <a:custGeom>
                <a:avLst/>
                <a:gdLst/>
                <a:ahLst/>
                <a:cxnLst/>
                <a:rect l="l" t="t" r="r" b="b"/>
                <a:pathLst>
                  <a:path w="9860" h="9687" extrusionOk="0">
                    <a:moveTo>
                      <a:pt x="232" y="1"/>
                    </a:moveTo>
                    <a:cubicBezTo>
                      <a:pt x="108" y="1"/>
                      <a:pt x="0" y="174"/>
                      <a:pt x="95" y="292"/>
                    </a:cubicBezTo>
                    <a:cubicBezTo>
                      <a:pt x="1584" y="1994"/>
                      <a:pt x="3165" y="3575"/>
                      <a:pt x="4745" y="5155"/>
                    </a:cubicBezTo>
                    <a:cubicBezTo>
                      <a:pt x="5536" y="5946"/>
                      <a:pt x="6326" y="6706"/>
                      <a:pt x="7147" y="7465"/>
                    </a:cubicBezTo>
                    <a:cubicBezTo>
                      <a:pt x="7906" y="8195"/>
                      <a:pt x="8697" y="9016"/>
                      <a:pt x="9548" y="9654"/>
                    </a:cubicBezTo>
                    <a:cubicBezTo>
                      <a:pt x="9577" y="9677"/>
                      <a:pt x="9606" y="9687"/>
                      <a:pt x="9635" y="9687"/>
                    </a:cubicBezTo>
                    <a:cubicBezTo>
                      <a:pt x="9758" y="9687"/>
                      <a:pt x="9859" y="9504"/>
                      <a:pt x="9761" y="9380"/>
                    </a:cubicBezTo>
                    <a:cubicBezTo>
                      <a:pt x="9001" y="8590"/>
                      <a:pt x="8119" y="7891"/>
                      <a:pt x="7329" y="7131"/>
                    </a:cubicBezTo>
                    <a:cubicBezTo>
                      <a:pt x="6539" y="6371"/>
                      <a:pt x="5748" y="5611"/>
                      <a:pt x="4958" y="4821"/>
                    </a:cubicBezTo>
                    <a:cubicBezTo>
                      <a:pt x="3377" y="3271"/>
                      <a:pt x="1858" y="1660"/>
                      <a:pt x="338" y="49"/>
                    </a:cubicBezTo>
                    <a:cubicBezTo>
                      <a:pt x="304" y="15"/>
                      <a:pt x="267" y="1"/>
                      <a:pt x="2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1"/>
              <p:cNvSpPr/>
              <p:nvPr/>
            </p:nvSpPr>
            <p:spPr>
              <a:xfrm>
                <a:off x="10726900" y="1563775"/>
                <a:ext cx="27275" cy="26375"/>
              </a:xfrm>
              <a:custGeom>
                <a:avLst/>
                <a:gdLst/>
                <a:ahLst/>
                <a:cxnLst/>
                <a:rect l="l" t="t" r="r" b="b"/>
                <a:pathLst>
                  <a:path w="1091" h="1055" extrusionOk="0">
                    <a:moveTo>
                      <a:pt x="217" y="0"/>
                    </a:moveTo>
                    <a:cubicBezTo>
                      <a:pt x="168" y="0"/>
                      <a:pt x="122" y="15"/>
                      <a:pt x="92" y="46"/>
                    </a:cubicBezTo>
                    <a:cubicBezTo>
                      <a:pt x="1" y="137"/>
                      <a:pt x="1" y="258"/>
                      <a:pt x="62" y="319"/>
                    </a:cubicBezTo>
                    <a:cubicBezTo>
                      <a:pt x="214" y="471"/>
                      <a:pt x="335" y="593"/>
                      <a:pt x="457" y="714"/>
                    </a:cubicBezTo>
                    <a:cubicBezTo>
                      <a:pt x="518" y="745"/>
                      <a:pt x="548" y="806"/>
                      <a:pt x="609" y="836"/>
                    </a:cubicBezTo>
                    <a:lnTo>
                      <a:pt x="639" y="836"/>
                    </a:lnTo>
                    <a:cubicBezTo>
                      <a:pt x="639" y="866"/>
                      <a:pt x="670" y="866"/>
                      <a:pt x="670" y="897"/>
                    </a:cubicBezTo>
                    <a:cubicBezTo>
                      <a:pt x="730" y="927"/>
                      <a:pt x="761" y="957"/>
                      <a:pt x="791" y="988"/>
                    </a:cubicBezTo>
                    <a:cubicBezTo>
                      <a:pt x="852" y="1018"/>
                      <a:pt x="882" y="1049"/>
                      <a:pt x="943" y="1049"/>
                    </a:cubicBezTo>
                    <a:cubicBezTo>
                      <a:pt x="956" y="1053"/>
                      <a:pt x="968" y="1055"/>
                      <a:pt x="979" y="1055"/>
                    </a:cubicBezTo>
                    <a:cubicBezTo>
                      <a:pt x="1049" y="1055"/>
                      <a:pt x="1091" y="980"/>
                      <a:pt x="1065" y="927"/>
                    </a:cubicBezTo>
                    <a:cubicBezTo>
                      <a:pt x="1065" y="866"/>
                      <a:pt x="1034" y="836"/>
                      <a:pt x="1004" y="775"/>
                    </a:cubicBezTo>
                    <a:cubicBezTo>
                      <a:pt x="974" y="745"/>
                      <a:pt x="943" y="714"/>
                      <a:pt x="913" y="654"/>
                    </a:cubicBezTo>
                    <a:cubicBezTo>
                      <a:pt x="913" y="654"/>
                      <a:pt x="882" y="623"/>
                      <a:pt x="882" y="623"/>
                    </a:cubicBezTo>
                    <a:cubicBezTo>
                      <a:pt x="882" y="593"/>
                      <a:pt x="852" y="593"/>
                      <a:pt x="852" y="593"/>
                    </a:cubicBezTo>
                    <a:cubicBezTo>
                      <a:pt x="852" y="532"/>
                      <a:pt x="791" y="471"/>
                      <a:pt x="761" y="441"/>
                    </a:cubicBezTo>
                    <a:cubicBezTo>
                      <a:pt x="609" y="319"/>
                      <a:pt x="487" y="198"/>
                      <a:pt x="366" y="46"/>
                    </a:cubicBezTo>
                    <a:cubicBezTo>
                      <a:pt x="320" y="15"/>
                      <a:pt x="267" y="0"/>
                      <a:pt x="2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1"/>
              <p:cNvSpPr/>
              <p:nvPr/>
            </p:nvSpPr>
            <p:spPr>
              <a:xfrm>
                <a:off x="10775550" y="1611625"/>
                <a:ext cx="35725" cy="33850"/>
              </a:xfrm>
              <a:custGeom>
                <a:avLst/>
                <a:gdLst/>
                <a:ahLst/>
                <a:cxnLst/>
                <a:rect l="l" t="t" r="r" b="b"/>
                <a:pathLst>
                  <a:path w="1429" h="1354" extrusionOk="0">
                    <a:moveTo>
                      <a:pt x="183" y="1"/>
                    </a:moveTo>
                    <a:cubicBezTo>
                      <a:pt x="137" y="1"/>
                      <a:pt x="91" y="16"/>
                      <a:pt x="61" y="47"/>
                    </a:cubicBezTo>
                    <a:cubicBezTo>
                      <a:pt x="0" y="107"/>
                      <a:pt x="0" y="229"/>
                      <a:pt x="61" y="290"/>
                    </a:cubicBezTo>
                    <a:cubicBezTo>
                      <a:pt x="243" y="472"/>
                      <a:pt x="456" y="654"/>
                      <a:pt x="639" y="837"/>
                    </a:cubicBezTo>
                    <a:cubicBezTo>
                      <a:pt x="730" y="928"/>
                      <a:pt x="821" y="1050"/>
                      <a:pt x="912" y="1110"/>
                    </a:cubicBezTo>
                    <a:cubicBezTo>
                      <a:pt x="973" y="1171"/>
                      <a:pt x="1034" y="1202"/>
                      <a:pt x="1094" y="1232"/>
                    </a:cubicBezTo>
                    <a:cubicBezTo>
                      <a:pt x="1155" y="1293"/>
                      <a:pt x="1216" y="1354"/>
                      <a:pt x="1307" y="1354"/>
                    </a:cubicBezTo>
                    <a:cubicBezTo>
                      <a:pt x="1368" y="1323"/>
                      <a:pt x="1398" y="1293"/>
                      <a:pt x="1398" y="1262"/>
                    </a:cubicBezTo>
                    <a:cubicBezTo>
                      <a:pt x="1429" y="1141"/>
                      <a:pt x="1398" y="1110"/>
                      <a:pt x="1307" y="1019"/>
                    </a:cubicBezTo>
                    <a:cubicBezTo>
                      <a:pt x="1277" y="989"/>
                      <a:pt x="1246" y="928"/>
                      <a:pt x="1186" y="867"/>
                    </a:cubicBezTo>
                    <a:cubicBezTo>
                      <a:pt x="1094" y="776"/>
                      <a:pt x="1003" y="685"/>
                      <a:pt x="882" y="594"/>
                    </a:cubicBezTo>
                    <a:lnTo>
                      <a:pt x="304" y="47"/>
                    </a:lnTo>
                    <a:cubicBezTo>
                      <a:pt x="274" y="16"/>
                      <a:pt x="228"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1"/>
              <p:cNvSpPr/>
              <p:nvPr/>
            </p:nvSpPr>
            <p:spPr>
              <a:xfrm>
                <a:off x="10596275" y="1194625"/>
                <a:ext cx="156675" cy="108000"/>
              </a:xfrm>
              <a:custGeom>
                <a:avLst/>
                <a:gdLst/>
                <a:ahLst/>
                <a:cxnLst/>
                <a:rect l="l" t="t" r="r" b="b"/>
                <a:pathLst>
                  <a:path w="6267" h="4320" extrusionOk="0">
                    <a:moveTo>
                      <a:pt x="236" y="1"/>
                    </a:moveTo>
                    <a:cubicBezTo>
                      <a:pt x="96" y="1"/>
                      <a:pt x="0" y="244"/>
                      <a:pt x="150" y="343"/>
                    </a:cubicBezTo>
                    <a:cubicBezTo>
                      <a:pt x="1122" y="1012"/>
                      <a:pt x="2095" y="1681"/>
                      <a:pt x="3068" y="2380"/>
                    </a:cubicBezTo>
                    <a:cubicBezTo>
                      <a:pt x="4010" y="3049"/>
                      <a:pt x="4983" y="3717"/>
                      <a:pt x="5986" y="4295"/>
                    </a:cubicBezTo>
                    <a:cubicBezTo>
                      <a:pt x="6014" y="4312"/>
                      <a:pt x="6043" y="4319"/>
                      <a:pt x="6070" y="4319"/>
                    </a:cubicBezTo>
                    <a:cubicBezTo>
                      <a:pt x="6185" y="4319"/>
                      <a:pt x="6267" y="4181"/>
                      <a:pt x="6168" y="4082"/>
                    </a:cubicBezTo>
                    <a:cubicBezTo>
                      <a:pt x="5256" y="3352"/>
                      <a:pt x="4284" y="2684"/>
                      <a:pt x="3311" y="2045"/>
                    </a:cubicBezTo>
                    <a:cubicBezTo>
                      <a:pt x="2338" y="1377"/>
                      <a:pt x="1335" y="708"/>
                      <a:pt x="332" y="39"/>
                    </a:cubicBezTo>
                    <a:cubicBezTo>
                      <a:pt x="299" y="12"/>
                      <a:pt x="267" y="1"/>
                      <a:pt x="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1"/>
              <p:cNvSpPr/>
              <p:nvPr/>
            </p:nvSpPr>
            <p:spPr>
              <a:xfrm>
                <a:off x="10763375" y="1309275"/>
                <a:ext cx="14475" cy="12500"/>
              </a:xfrm>
              <a:custGeom>
                <a:avLst/>
                <a:gdLst/>
                <a:ahLst/>
                <a:cxnLst/>
                <a:rect l="l" t="t" r="r" b="b"/>
                <a:pathLst>
                  <a:path w="579" h="500" extrusionOk="0">
                    <a:moveTo>
                      <a:pt x="212" y="0"/>
                    </a:moveTo>
                    <a:cubicBezTo>
                      <a:pt x="191" y="0"/>
                      <a:pt x="171" y="4"/>
                      <a:pt x="153" y="13"/>
                    </a:cubicBezTo>
                    <a:cubicBezTo>
                      <a:pt x="92" y="13"/>
                      <a:pt x="31" y="43"/>
                      <a:pt x="31" y="104"/>
                    </a:cubicBezTo>
                    <a:cubicBezTo>
                      <a:pt x="1" y="134"/>
                      <a:pt x="1" y="195"/>
                      <a:pt x="1" y="256"/>
                    </a:cubicBezTo>
                    <a:cubicBezTo>
                      <a:pt x="1" y="286"/>
                      <a:pt x="31" y="317"/>
                      <a:pt x="62" y="347"/>
                    </a:cubicBezTo>
                    <a:cubicBezTo>
                      <a:pt x="62" y="377"/>
                      <a:pt x="92" y="377"/>
                      <a:pt x="122" y="408"/>
                    </a:cubicBezTo>
                    <a:cubicBezTo>
                      <a:pt x="153" y="408"/>
                      <a:pt x="183" y="408"/>
                      <a:pt x="214" y="438"/>
                    </a:cubicBezTo>
                    <a:lnTo>
                      <a:pt x="244" y="438"/>
                    </a:lnTo>
                    <a:cubicBezTo>
                      <a:pt x="274" y="438"/>
                      <a:pt x="305" y="438"/>
                      <a:pt x="335" y="469"/>
                    </a:cubicBezTo>
                    <a:lnTo>
                      <a:pt x="366" y="469"/>
                    </a:lnTo>
                    <a:cubicBezTo>
                      <a:pt x="366" y="499"/>
                      <a:pt x="366" y="499"/>
                      <a:pt x="396" y="499"/>
                    </a:cubicBezTo>
                    <a:lnTo>
                      <a:pt x="487" y="499"/>
                    </a:lnTo>
                    <a:cubicBezTo>
                      <a:pt x="518" y="499"/>
                      <a:pt x="548" y="469"/>
                      <a:pt x="578" y="438"/>
                    </a:cubicBezTo>
                    <a:cubicBezTo>
                      <a:pt x="578" y="408"/>
                      <a:pt x="578" y="377"/>
                      <a:pt x="578" y="347"/>
                    </a:cubicBezTo>
                    <a:lnTo>
                      <a:pt x="576" y="344"/>
                    </a:lnTo>
                    <a:lnTo>
                      <a:pt x="576" y="344"/>
                    </a:lnTo>
                    <a:cubicBezTo>
                      <a:pt x="571" y="308"/>
                      <a:pt x="557" y="275"/>
                      <a:pt x="518" y="256"/>
                    </a:cubicBezTo>
                    <a:cubicBezTo>
                      <a:pt x="518" y="256"/>
                      <a:pt x="518" y="225"/>
                      <a:pt x="518" y="225"/>
                    </a:cubicBezTo>
                    <a:cubicBezTo>
                      <a:pt x="504" y="225"/>
                      <a:pt x="490" y="219"/>
                      <a:pt x="479" y="209"/>
                    </a:cubicBezTo>
                    <a:lnTo>
                      <a:pt x="479" y="209"/>
                    </a:lnTo>
                    <a:cubicBezTo>
                      <a:pt x="472" y="197"/>
                      <a:pt x="465" y="186"/>
                      <a:pt x="458" y="176"/>
                    </a:cubicBezTo>
                    <a:lnTo>
                      <a:pt x="458" y="176"/>
                    </a:lnTo>
                    <a:cubicBezTo>
                      <a:pt x="457" y="172"/>
                      <a:pt x="457" y="168"/>
                      <a:pt x="457" y="165"/>
                    </a:cubicBezTo>
                    <a:lnTo>
                      <a:pt x="457" y="165"/>
                    </a:lnTo>
                    <a:cubicBezTo>
                      <a:pt x="457" y="168"/>
                      <a:pt x="457" y="171"/>
                      <a:pt x="457" y="174"/>
                    </a:cubicBezTo>
                    <a:lnTo>
                      <a:pt x="457" y="174"/>
                    </a:lnTo>
                    <a:cubicBezTo>
                      <a:pt x="437" y="144"/>
                      <a:pt x="416" y="124"/>
                      <a:pt x="396" y="104"/>
                    </a:cubicBezTo>
                    <a:cubicBezTo>
                      <a:pt x="396" y="104"/>
                      <a:pt x="366" y="74"/>
                      <a:pt x="335" y="43"/>
                    </a:cubicBezTo>
                    <a:cubicBezTo>
                      <a:pt x="314" y="22"/>
                      <a:pt x="262" y="0"/>
                      <a:pt x="2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1"/>
              <p:cNvSpPr/>
              <p:nvPr/>
            </p:nvSpPr>
            <p:spPr>
              <a:xfrm>
                <a:off x="10801375" y="1330825"/>
                <a:ext cx="35475" cy="24650"/>
              </a:xfrm>
              <a:custGeom>
                <a:avLst/>
                <a:gdLst/>
                <a:ahLst/>
                <a:cxnLst/>
                <a:rect l="l" t="t" r="r" b="b"/>
                <a:pathLst>
                  <a:path w="1419" h="986" extrusionOk="0">
                    <a:moveTo>
                      <a:pt x="192" y="1"/>
                    </a:moveTo>
                    <a:cubicBezTo>
                      <a:pt x="135" y="1"/>
                      <a:pt x="70" y="34"/>
                      <a:pt x="31" y="93"/>
                    </a:cubicBezTo>
                    <a:cubicBezTo>
                      <a:pt x="1" y="184"/>
                      <a:pt x="1" y="275"/>
                      <a:pt x="92" y="336"/>
                    </a:cubicBezTo>
                    <a:cubicBezTo>
                      <a:pt x="274" y="458"/>
                      <a:pt x="457" y="549"/>
                      <a:pt x="609" y="670"/>
                    </a:cubicBezTo>
                    <a:cubicBezTo>
                      <a:pt x="700" y="731"/>
                      <a:pt x="791" y="792"/>
                      <a:pt x="882" y="853"/>
                    </a:cubicBezTo>
                    <a:cubicBezTo>
                      <a:pt x="913" y="853"/>
                      <a:pt x="973" y="883"/>
                      <a:pt x="1004" y="914"/>
                    </a:cubicBezTo>
                    <a:cubicBezTo>
                      <a:pt x="1065" y="944"/>
                      <a:pt x="1125" y="974"/>
                      <a:pt x="1186" y="974"/>
                    </a:cubicBezTo>
                    <a:cubicBezTo>
                      <a:pt x="1205" y="982"/>
                      <a:pt x="1222" y="985"/>
                      <a:pt x="1239" y="985"/>
                    </a:cubicBezTo>
                    <a:cubicBezTo>
                      <a:pt x="1358" y="985"/>
                      <a:pt x="1418" y="811"/>
                      <a:pt x="1338" y="731"/>
                    </a:cubicBezTo>
                    <a:cubicBezTo>
                      <a:pt x="1308" y="670"/>
                      <a:pt x="1247" y="640"/>
                      <a:pt x="1217" y="610"/>
                    </a:cubicBezTo>
                    <a:cubicBezTo>
                      <a:pt x="1156" y="579"/>
                      <a:pt x="1125" y="549"/>
                      <a:pt x="1065" y="519"/>
                    </a:cubicBezTo>
                    <a:cubicBezTo>
                      <a:pt x="1004" y="458"/>
                      <a:pt x="913" y="397"/>
                      <a:pt x="821" y="336"/>
                    </a:cubicBezTo>
                    <a:cubicBezTo>
                      <a:pt x="639" y="245"/>
                      <a:pt x="457" y="123"/>
                      <a:pt x="274" y="32"/>
                    </a:cubicBezTo>
                    <a:cubicBezTo>
                      <a:pt x="253" y="11"/>
                      <a:pt x="224" y="1"/>
                      <a:pt x="1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1"/>
              <p:cNvSpPr/>
              <p:nvPr/>
            </p:nvSpPr>
            <p:spPr>
              <a:xfrm>
                <a:off x="10752750" y="769250"/>
                <a:ext cx="404275" cy="44975"/>
              </a:xfrm>
              <a:custGeom>
                <a:avLst/>
                <a:gdLst/>
                <a:ahLst/>
                <a:cxnLst/>
                <a:rect l="l" t="t" r="r" b="b"/>
                <a:pathLst>
                  <a:path w="16171" h="1799" extrusionOk="0">
                    <a:moveTo>
                      <a:pt x="216" y="1"/>
                    </a:moveTo>
                    <a:cubicBezTo>
                      <a:pt x="1" y="1"/>
                      <a:pt x="10" y="338"/>
                      <a:pt x="244" y="367"/>
                    </a:cubicBezTo>
                    <a:cubicBezTo>
                      <a:pt x="5502" y="884"/>
                      <a:pt x="10730" y="1370"/>
                      <a:pt x="15988" y="1796"/>
                    </a:cubicBezTo>
                    <a:cubicBezTo>
                      <a:pt x="15999" y="1798"/>
                      <a:pt x="16009" y="1798"/>
                      <a:pt x="16019" y="1798"/>
                    </a:cubicBezTo>
                    <a:cubicBezTo>
                      <a:pt x="16170" y="1798"/>
                      <a:pt x="16160" y="1581"/>
                      <a:pt x="15988" y="1553"/>
                    </a:cubicBezTo>
                    <a:cubicBezTo>
                      <a:pt x="10760" y="975"/>
                      <a:pt x="5502" y="489"/>
                      <a:pt x="244" y="2"/>
                    </a:cubicBezTo>
                    <a:cubicBezTo>
                      <a:pt x="234" y="1"/>
                      <a:pt x="224" y="1"/>
                      <a:pt x="2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1"/>
              <p:cNvSpPr/>
              <p:nvPr/>
            </p:nvSpPr>
            <p:spPr>
              <a:xfrm>
                <a:off x="11204875" y="810900"/>
                <a:ext cx="35750" cy="10100"/>
              </a:xfrm>
              <a:custGeom>
                <a:avLst/>
                <a:gdLst/>
                <a:ahLst/>
                <a:cxnLst/>
                <a:rect l="l" t="t" r="r" b="b"/>
                <a:pathLst>
                  <a:path w="1430" h="404" extrusionOk="0">
                    <a:moveTo>
                      <a:pt x="989" y="1"/>
                    </a:moveTo>
                    <a:cubicBezTo>
                      <a:pt x="943" y="1"/>
                      <a:pt x="897" y="8"/>
                      <a:pt x="852" y="8"/>
                    </a:cubicBezTo>
                    <a:lnTo>
                      <a:pt x="214" y="8"/>
                    </a:lnTo>
                    <a:cubicBezTo>
                      <a:pt x="92" y="8"/>
                      <a:pt x="1" y="99"/>
                      <a:pt x="1" y="191"/>
                    </a:cubicBezTo>
                    <a:cubicBezTo>
                      <a:pt x="1" y="312"/>
                      <a:pt x="92" y="403"/>
                      <a:pt x="214" y="403"/>
                    </a:cubicBezTo>
                    <a:cubicBezTo>
                      <a:pt x="335" y="403"/>
                      <a:pt x="487" y="373"/>
                      <a:pt x="639" y="373"/>
                    </a:cubicBezTo>
                    <a:lnTo>
                      <a:pt x="852" y="373"/>
                    </a:lnTo>
                    <a:cubicBezTo>
                      <a:pt x="897" y="373"/>
                      <a:pt x="943" y="381"/>
                      <a:pt x="989" y="381"/>
                    </a:cubicBezTo>
                    <a:cubicBezTo>
                      <a:pt x="1011" y="381"/>
                      <a:pt x="1034" y="379"/>
                      <a:pt x="1057" y="373"/>
                    </a:cubicBezTo>
                    <a:lnTo>
                      <a:pt x="1057" y="373"/>
                    </a:lnTo>
                    <a:cubicBezTo>
                      <a:pt x="1136" y="373"/>
                      <a:pt x="1194" y="370"/>
                      <a:pt x="1277" y="343"/>
                    </a:cubicBezTo>
                    <a:cubicBezTo>
                      <a:pt x="1429" y="312"/>
                      <a:pt x="1429" y="69"/>
                      <a:pt x="1277" y="39"/>
                    </a:cubicBezTo>
                    <a:cubicBezTo>
                      <a:pt x="1194" y="11"/>
                      <a:pt x="1136" y="8"/>
                      <a:pt x="1057" y="8"/>
                    </a:cubicBezTo>
                    <a:lnTo>
                      <a:pt x="1057" y="8"/>
                    </a:lnTo>
                    <a:cubicBezTo>
                      <a:pt x="1034" y="3"/>
                      <a:pt x="1011" y="1"/>
                      <a:pt x="9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1"/>
              <p:cNvSpPr/>
              <p:nvPr/>
            </p:nvSpPr>
            <p:spPr>
              <a:xfrm>
                <a:off x="11274025" y="818700"/>
                <a:ext cx="9900" cy="8375"/>
              </a:xfrm>
              <a:custGeom>
                <a:avLst/>
                <a:gdLst/>
                <a:ahLst/>
                <a:cxnLst/>
                <a:rect l="l" t="t" r="r" b="b"/>
                <a:pathLst>
                  <a:path w="396" h="335" extrusionOk="0">
                    <a:moveTo>
                      <a:pt x="183" y="0"/>
                    </a:moveTo>
                    <a:cubicBezTo>
                      <a:pt x="153" y="0"/>
                      <a:pt x="122" y="0"/>
                      <a:pt x="92" y="31"/>
                    </a:cubicBezTo>
                    <a:cubicBezTo>
                      <a:pt x="31" y="61"/>
                      <a:pt x="1" y="91"/>
                      <a:pt x="1" y="183"/>
                    </a:cubicBezTo>
                    <a:cubicBezTo>
                      <a:pt x="1" y="243"/>
                      <a:pt x="31" y="274"/>
                      <a:pt x="92" y="304"/>
                    </a:cubicBezTo>
                    <a:cubicBezTo>
                      <a:pt x="122" y="335"/>
                      <a:pt x="153" y="335"/>
                      <a:pt x="183" y="335"/>
                    </a:cubicBezTo>
                    <a:cubicBezTo>
                      <a:pt x="214" y="335"/>
                      <a:pt x="244" y="335"/>
                      <a:pt x="274" y="304"/>
                    </a:cubicBezTo>
                    <a:cubicBezTo>
                      <a:pt x="305" y="304"/>
                      <a:pt x="335" y="274"/>
                      <a:pt x="335" y="274"/>
                    </a:cubicBezTo>
                    <a:cubicBezTo>
                      <a:pt x="366" y="274"/>
                      <a:pt x="366" y="243"/>
                      <a:pt x="396" y="243"/>
                    </a:cubicBezTo>
                    <a:cubicBezTo>
                      <a:pt x="396" y="213"/>
                      <a:pt x="396" y="183"/>
                      <a:pt x="396" y="152"/>
                    </a:cubicBezTo>
                    <a:cubicBezTo>
                      <a:pt x="396" y="152"/>
                      <a:pt x="396" y="122"/>
                      <a:pt x="396" y="91"/>
                    </a:cubicBezTo>
                    <a:cubicBezTo>
                      <a:pt x="366" y="91"/>
                      <a:pt x="366" y="61"/>
                      <a:pt x="335" y="61"/>
                    </a:cubicBezTo>
                    <a:cubicBezTo>
                      <a:pt x="335" y="31"/>
                      <a:pt x="305" y="31"/>
                      <a:pt x="274" y="31"/>
                    </a:cubicBezTo>
                    <a:cubicBezTo>
                      <a:pt x="244" y="0"/>
                      <a:pt x="214"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1"/>
              <p:cNvSpPr/>
              <p:nvPr/>
            </p:nvSpPr>
            <p:spPr>
              <a:xfrm>
                <a:off x="11321925" y="820925"/>
                <a:ext cx="136025" cy="17450"/>
              </a:xfrm>
              <a:custGeom>
                <a:avLst/>
                <a:gdLst/>
                <a:ahLst/>
                <a:cxnLst/>
                <a:rect l="l" t="t" r="r" b="b"/>
                <a:pathLst>
                  <a:path w="5441" h="698" extrusionOk="0">
                    <a:moveTo>
                      <a:pt x="155" y="0"/>
                    </a:moveTo>
                    <a:cubicBezTo>
                      <a:pt x="0" y="0"/>
                      <a:pt x="9" y="247"/>
                      <a:pt x="182" y="276"/>
                    </a:cubicBezTo>
                    <a:cubicBezTo>
                      <a:pt x="1033" y="367"/>
                      <a:pt x="1915" y="489"/>
                      <a:pt x="2796" y="549"/>
                    </a:cubicBezTo>
                    <a:cubicBezTo>
                      <a:pt x="3222" y="580"/>
                      <a:pt x="3647" y="641"/>
                      <a:pt x="4103" y="641"/>
                    </a:cubicBezTo>
                    <a:cubicBezTo>
                      <a:pt x="4376" y="662"/>
                      <a:pt x="4663" y="697"/>
                      <a:pt x="4944" y="697"/>
                    </a:cubicBezTo>
                    <a:cubicBezTo>
                      <a:pt x="5071" y="697"/>
                      <a:pt x="5196" y="690"/>
                      <a:pt x="5319" y="671"/>
                    </a:cubicBezTo>
                    <a:cubicBezTo>
                      <a:pt x="5441" y="671"/>
                      <a:pt x="5410" y="519"/>
                      <a:pt x="5319" y="489"/>
                    </a:cubicBezTo>
                    <a:cubicBezTo>
                      <a:pt x="4954" y="367"/>
                      <a:pt x="4498" y="398"/>
                      <a:pt x="4103" y="337"/>
                    </a:cubicBezTo>
                    <a:cubicBezTo>
                      <a:pt x="3647" y="306"/>
                      <a:pt x="3222" y="276"/>
                      <a:pt x="2796" y="246"/>
                    </a:cubicBezTo>
                    <a:cubicBezTo>
                      <a:pt x="1915" y="154"/>
                      <a:pt x="1033" y="94"/>
                      <a:pt x="182" y="2"/>
                    </a:cubicBezTo>
                    <a:cubicBezTo>
                      <a:pt x="173" y="1"/>
                      <a:pt x="163" y="0"/>
                      <a:pt x="1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1"/>
              <p:cNvSpPr/>
              <p:nvPr/>
            </p:nvSpPr>
            <p:spPr>
              <a:xfrm>
                <a:off x="10160025" y="1288875"/>
                <a:ext cx="11425" cy="67000"/>
              </a:xfrm>
              <a:custGeom>
                <a:avLst/>
                <a:gdLst/>
                <a:ahLst/>
                <a:cxnLst/>
                <a:rect l="l" t="t" r="r" b="b"/>
                <a:pathLst>
                  <a:path w="457" h="2680" extrusionOk="0">
                    <a:moveTo>
                      <a:pt x="221" y="0"/>
                    </a:moveTo>
                    <a:cubicBezTo>
                      <a:pt x="137" y="0"/>
                      <a:pt x="46" y="54"/>
                      <a:pt x="31" y="160"/>
                    </a:cubicBezTo>
                    <a:cubicBezTo>
                      <a:pt x="1" y="586"/>
                      <a:pt x="1" y="981"/>
                      <a:pt x="1" y="1406"/>
                    </a:cubicBezTo>
                    <a:cubicBezTo>
                      <a:pt x="1" y="1589"/>
                      <a:pt x="1" y="1801"/>
                      <a:pt x="31" y="2014"/>
                    </a:cubicBezTo>
                    <a:cubicBezTo>
                      <a:pt x="31" y="2105"/>
                      <a:pt x="31" y="2197"/>
                      <a:pt x="61" y="2318"/>
                    </a:cubicBezTo>
                    <a:cubicBezTo>
                      <a:pt x="61" y="2409"/>
                      <a:pt x="61" y="2531"/>
                      <a:pt x="122" y="2622"/>
                    </a:cubicBezTo>
                    <a:cubicBezTo>
                      <a:pt x="156" y="2655"/>
                      <a:pt x="207" y="2680"/>
                      <a:pt x="257" y="2680"/>
                    </a:cubicBezTo>
                    <a:cubicBezTo>
                      <a:pt x="298" y="2680"/>
                      <a:pt x="338" y="2663"/>
                      <a:pt x="365" y="2622"/>
                    </a:cubicBezTo>
                    <a:cubicBezTo>
                      <a:pt x="457" y="2440"/>
                      <a:pt x="396" y="2197"/>
                      <a:pt x="396" y="2014"/>
                    </a:cubicBezTo>
                    <a:cubicBezTo>
                      <a:pt x="396" y="1832"/>
                      <a:pt x="365" y="1619"/>
                      <a:pt x="365" y="1406"/>
                    </a:cubicBezTo>
                    <a:cubicBezTo>
                      <a:pt x="365" y="981"/>
                      <a:pt x="365" y="586"/>
                      <a:pt x="365" y="160"/>
                    </a:cubicBezTo>
                    <a:cubicBezTo>
                      <a:pt x="381" y="54"/>
                      <a:pt x="305" y="0"/>
                      <a:pt x="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1"/>
              <p:cNvSpPr/>
              <p:nvPr/>
            </p:nvSpPr>
            <p:spPr>
              <a:xfrm>
                <a:off x="10774025" y="667425"/>
                <a:ext cx="164925" cy="12800"/>
              </a:xfrm>
              <a:custGeom>
                <a:avLst/>
                <a:gdLst/>
                <a:ahLst/>
                <a:cxnLst/>
                <a:rect l="l" t="t" r="r" b="b"/>
                <a:pathLst>
                  <a:path w="6597" h="512" extrusionOk="0">
                    <a:moveTo>
                      <a:pt x="130" y="0"/>
                    </a:moveTo>
                    <a:cubicBezTo>
                      <a:pt x="1" y="0"/>
                      <a:pt x="8" y="246"/>
                      <a:pt x="152" y="246"/>
                    </a:cubicBezTo>
                    <a:cubicBezTo>
                      <a:pt x="1216" y="367"/>
                      <a:pt x="2280" y="428"/>
                      <a:pt x="3374" y="489"/>
                    </a:cubicBezTo>
                    <a:cubicBezTo>
                      <a:pt x="3648" y="504"/>
                      <a:pt x="3914" y="512"/>
                      <a:pt x="4180" y="512"/>
                    </a:cubicBezTo>
                    <a:cubicBezTo>
                      <a:pt x="4446" y="512"/>
                      <a:pt x="4712" y="504"/>
                      <a:pt x="4985" y="489"/>
                    </a:cubicBezTo>
                    <a:cubicBezTo>
                      <a:pt x="5201" y="489"/>
                      <a:pt x="5436" y="501"/>
                      <a:pt x="5669" y="501"/>
                    </a:cubicBezTo>
                    <a:cubicBezTo>
                      <a:pt x="5961" y="501"/>
                      <a:pt x="6252" y="482"/>
                      <a:pt x="6505" y="398"/>
                    </a:cubicBezTo>
                    <a:cubicBezTo>
                      <a:pt x="6596" y="367"/>
                      <a:pt x="6596" y="246"/>
                      <a:pt x="6505" y="215"/>
                    </a:cubicBezTo>
                    <a:cubicBezTo>
                      <a:pt x="6323" y="167"/>
                      <a:pt x="6121" y="152"/>
                      <a:pt x="5913" y="152"/>
                    </a:cubicBezTo>
                    <a:cubicBezTo>
                      <a:pt x="5602" y="152"/>
                      <a:pt x="5277" y="185"/>
                      <a:pt x="4985" y="185"/>
                    </a:cubicBezTo>
                    <a:lnTo>
                      <a:pt x="3374" y="185"/>
                    </a:lnTo>
                    <a:cubicBezTo>
                      <a:pt x="2311" y="154"/>
                      <a:pt x="1216" y="94"/>
                      <a:pt x="152" y="2"/>
                    </a:cubicBezTo>
                    <a:cubicBezTo>
                      <a:pt x="144" y="1"/>
                      <a:pt x="137" y="0"/>
                      <a:pt x="1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1"/>
              <p:cNvSpPr/>
              <p:nvPr/>
            </p:nvSpPr>
            <p:spPr>
              <a:xfrm>
                <a:off x="10979950" y="673550"/>
                <a:ext cx="37275" cy="7625"/>
              </a:xfrm>
              <a:custGeom>
                <a:avLst/>
                <a:gdLst/>
                <a:ahLst/>
                <a:cxnLst/>
                <a:rect l="l" t="t" r="r" b="b"/>
                <a:pathLst>
                  <a:path w="1491" h="305" extrusionOk="0">
                    <a:moveTo>
                      <a:pt x="761" y="1"/>
                    </a:moveTo>
                    <a:cubicBezTo>
                      <a:pt x="548" y="1"/>
                      <a:pt x="335" y="31"/>
                      <a:pt x="153" y="31"/>
                    </a:cubicBezTo>
                    <a:cubicBezTo>
                      <a:pt x="1" y="31"/>
                      <a:pt x="1" y="244"/>
                      <a:pt x="153" y="244"/>
                    </a:cubicBezTo>
                    <a:cubicBezTo>
                      <a:pt x="335" y="244"/>
                      <a:pt x="548" y="274"/>
                      <a:pt x="761" y="305"/>
                    </a:cubicBezTo>
                    <a:lnTo>
                      <a:pt x="1065" y="305"/>
                    </a:lnTo>
                    <a:cubicBezTo>
                      <a:pt x="1156" y="274"/>
                      <a:pt x="1277" y="274"/>
                      <a:pt x="1368" y="274"/>
                    </a:cubicBezTo>
                    <a:cubicBezTo>
                      <a:pt x="1490" y="244"/>
                      <a:pt x="1490" y="61"/>
                      <a:pt x="1368" y="31"/>
                    </a:cubicBezTo>
                    <a:cubicBezTo>
                      <a:pt x="1277" y="1"/>
                      <a:pt x="1156" y="1"/>
                      <a:pt x="10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1"/>
              <p:cNvSpPr/>
              <p:nvPr/>
            </p:nvSpPr>
            <p:spPr>
              <a:xfrm>
                <a:off x="10722350" y="572750"/>
                <a:ext cx="50950" cy="19175"/>
              </a:xfrm>
              <a:custGeom>
                <a:avLst/>
                <a:gdLst/>
                <a:ahLst/>
                <a:cxnLst/>
                <a:rect l="l" t="t" r="r" b="b"/>
                <a:pathLst>
                  <a:path w="2038" h="767" extrusionOk="0">
                    <a:moveTo>
                      <a:pt x="1525" y="0"/>
                    </a:moveTo>
                    <a:cubicBezTo>
                      <a:pt x="1464" y="0"/>
                      <a:pt x="1401" y="8"/>
                      <a:pt x="1338" y="20"/>
                    </a:cubicBezTo>
                    <a:cubicBezTo>
                      <a:pt x="1186" y="51"/>
                      <a:pt x="1064" y="51"/>
                      <a:pt x="912" y="81"/>
                    </a:cubicBezTo>
                    <a:cubicBezTo>
                      <a:pt x="639" y="142"/>
                      <a:pt x="396" y="264"/>
                      <a:pt x="122" y="385"/>
                    </a:cubicBezTo>
                    <a:cubicBezTo>
                      <a:pt x="31" y="416"/>
                      <a:pt x="1" y="568"/>
                      <a:pt x="61" y="659"/>
                    </a:cubicBezTo>
                    <a:cubicBezTo>
                      <a:pt x="102" y="740"/>
                      <a:pt x="169" y="767"/>
                      <a:pt x="246" y="767"/>
                    </a:cubicBezTo>
                    <a:cubicBezTo>
                      <a:pt x="284" y="767"/>
                      <a:pt x="325" y="760"/>
                      <a:pt x="365" y="750"/>
                    </a:cubicBezTo>
                    <a:cubicBezTo>
                      <a:pt x="669" y="598"/>
                      <a:pt x="1034" y="476"/>
                      <a:pt x="1399" y="416"/>
                    </a:cubicBezTo>
                    <a:lnTo>
                      <a:pt x="1642" y="416"/>
                    </a:lnTo>
                    <a:cubicBezTo>
                      <a:pt x="1672" y="385"/>
                      <a:pt x="1733" y="385"/>
                      <a:pt x="1763" y="355"/>
                    </a:cubicBezTo>
                    <a:cubicBezTo>
                      <a:pt x="1824" y="355"/>
                      <a:pt x="1855" y="355"/>
                      <a:pt x="1915" y="324"/>
                    </a:cubicBezTo>
                    <a:cubicBezTo>
                      <a:pt x="1976" y="294"/>
                      <a:pt x="2037" y="203"/>
                      <a:pt x="1976" y="112"/>
                    </a:cubicBezTo>
                    <a:cubicBezTo>
                      <a:pt x="1917" y="53"/>
                      <a:pt x="1802" y="22"/>
                      <a:pt x="1684" y="20"/>
                    </a:cubicBezTo>
                    <a:lnTo>
                      <a:pt x="1684" y="20"/>
                    </a:lnTo>
                    <a:cubicBezTo>
                      <a:pt x="1634" y="7"/>
                      <a:pt x="1580" y="0"/>
                      <a:pt x="15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1"/>
              <p:cNvSpPr/>
              <p:nvPr/>
            </p:nvSpPr>
            <p:spPr>
              <a:xfrm>
                <a:off x="10797575" y="555000"/>
                <a:ext cx="13700" cy="9925"/>
              </a:xfrm>
              <a:custGeom>
                <a:avLst/>
                <a:gdLst/>
                <a:ahLst/>
                <a:cxnLst/>
                <a:rect l="l" t="t" r="r" b="b"/>
                <a:pathLst>
                  <a:path w="548" h="397" extrusionOk="0">
                    <a:moveTo>
                      <a:pt x="274" y="1"/>
                    </a:moveTo>
                    <a:cubicBezTo>
                      <a:pt x="1" y="1"/>
                      <a:pt x="1" y="396"/>
                      <a:pt x="274" y="396"/>
                    </a:cubicBezTo>
                    <a:cubicBezTo>
                      <a:pt x="548" y="396"/>
                      <a:pt x="548" y="1"/>
                      <a:pt x="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1"/>
              <p:cNvSpPr/>
              <p:nvPr/>
            </p:nvSpPr>
            <p:spPr>
              <a:xfrm>
                <a:off x="10882175" y="928825"/>
                <a:ext cx="155550" cy="29825"/>
              </a:xfrm>
              <a:custGeom>
                <a:avLst/>
                <a:gdLst/>
                <a:ahLst/>
                <a:cxnLst/>
                <a:rect l="l" t="t" r="r" b="b"/>
                <a:pathLst>
                  <a:path w="6222" h="1193" extrusionOk="0">
                    <a:moveTo>
                      <a:pt x="265" y="0"/>
                    </a:moveTo>
                    <a:cubicBezTo>
                      <a:pt x="74" y="0"/>
                      <a:pt x="1" y="278"/>
                      <a:pt x="203" y="306"/>
                    </a:cubicBezTo>
                    <a:cubicBezTo>
                      <a:pt x="1176" y="519"/>
                      <a:pt x="2179" y="702"/>
                      <a:pt x="3152" y="854"/>
                    </a:cubicBezTo>
                    <a:cubicBezTo>
                      <a:pt x="3638" y="914"/>
                      <a:pt x="4094" y="975"/>
                      <a:pt x="4550" y="1036"/>
                    </a:cubicBezTo>
                    <a:cubicBezTo>
                      <a:pt x="4984" y="1090"/>
                      <a:pt x="5466" y="1193"/>
                      <a:pt x="5910" y="1193"/>
                    </a:cubicBezTo>
                    <a:cubicBezTo>
                      <a:pt x="5964" y="1193"/>
                      <a:pt x="6017" y="1191"/>
                      <a:pt x="6070" y="1188"/>
                    </a:cubicBezTo>
                    <a:cubicBezTo>
                      <a:pt x="6191" y="1158"/>
                      <a:pt x="6222" y="1006"/>
                      <a:pt x="6100" y="975"/>
                    </a:cubicBezTo>
                    <a:cubicBezTo>
                      <a:pt x="5675" y="854"/>
                      <a:pt x="5158" y="854"/>
                      <a:pt x="4732" y="793"/>
                    </a:cubicBezTo>
                    <a:cubicBezTo>
                      <a:pt x="4216" y="732"/>
                      <a:pt x="3699" y="641"/>
                      <a:pt x="3182" y="550"/>
                    </a:cubicBezTo>
                    <a:cubicBezTo>
                      <a:pt x="2210" y="398"/>
                      <a:pt x="1237" y="215"/>
                      <a:pt x="295" y="3"/>
                    </a:cubicBezTo>
                    <a:cubicBezTo>
                      <a:pt x="284" y="1"/>
                      <a:pt x="275" y="0"/>
                      <a:pt x="2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1"/>
              <p:cNvSpPr/>
              <p:nvPr/>
            </p:nvSpPr>
            <p:spPr>
              <a:xfrm>
                <a:off x="11067350" y="957750"/>
                <a:ext cx="9900" cy="8375"/>
              </a:xfrm>
              <a:custGeom>
                <a:avLst/>
                <a:gdLst/>
                <a:ahLst/>
                <a:cxnLst/>
                <a:rect l="l" t="t" r="r" b="b"/>
                <a:pathLst>
                  <a:path w="396" h="335" extrusionOk="0">
                    <a:moveTo>
                      <a:pt x="183" y="1"/>
                    </a:moveTo>
                    <a:cubicBezTo>
                      <a:pt x="0" y="1"/>
                      <a:pt x="0" y="335"/>
                      <a:pt x="183" y="335"/>
                    </a:cubicBezTo>
                    <a:cubicBezTo>
                      <a:pt x="395" y="335"/>
                      <a:pt x="395"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1"/>
              <p:cNvSpPr/>
              <p:nvPr/>
            </p:nvSpPr>
            <p:spPr>
              <a:xfrm>
                <a:off x="10731475" y="1042050"/>
                <a:ext cx="172300" cy="73875"/>
              </a:xfrm>
              <a:custGeom>
                <a:avLst/>
                <a:gdLst/>
                <a:ahLst/>
                <a:cxnLst/>
                <a:rect l="l" t="t" r="r" b="b"/>
                <a:pathLst>
                  <a:path w="6892" h="2955" extrusionOk="0">
                    <a:moveTo>
                      <a:pt x="247" y="1"/>
                    </a:moveTo>
                    <a:cubicBezTo>
                      <a:pt x="1" y="1"/>
                      <a:pt x="10" y="398"/>
                      <a:pt x="274" y="398"/>
                    </a:cubicBezTo>
                    <a:cubicBezTo>
                      <a:pt x="851" y="458"/>
                      <a:pt x="1368" y="732"/>
                      <a:pt x="1915" y="945"/>
                    </a:cubicBezTo>
                    <a:cubicBezTo>
                      <a:pt x="2432" y="1188"/>
                      <a:pt x="2979" y="1431"/>
                      <a:pt x="3526" y="1674"/>
                    </a:cubicBezTo>
                    <a:cubicBezTo>
                      <a:pt x="4043" y="1887"/>
                      <a:pt x="4590" y="2130"/>
                      <a:pt x="5107" y="2373"/>
                    </a:cubicBezTo>
                    <a:cubicBezTo>
                      <a:pt x="5623" y="2586"/>
                      <a:pt x="6201" y="2829"/>
                      <a:pt x="6748" y="2951"/>
                    </a:cubicBezTo>
                    <a:cubicBezTo>
                      <a:pt x="6756" y="2954"/>
                      <a:pt x="6764" y="2955"/>
                      <a:pt x="6772" y="2955"/>
                    </a:cubicBezTo>
                    <a:cubicBezTo>
                      <a:pt x="6849" y="2955"/>
                      <a:pt x="6892" y="2824"/>
                      <a:pt x="6809" y="2768"/>
                    </a:cubicBezTo>
                    <a:cubicBezTo>
                      <a:pt x="6292" y="2434"/>
                      <a:pt x="5654" y="2161"/>
                      <a:pt x="5076" y="1887"/>
                    </a:cubicBezTo>
                    <a:cubicBezTo>
                      <a:pt x="4529" y="1644"/>
                      <a:pt x="3982" y="1401"/>
                      <a:pt x="3435" y="1158"/>
                    </a:cubicBezTo>
                    <a:cubicBezTo>
                      <a:pt x="2888" y="914"/>
                      <a:pt x="2310" y="671"/>
                      <a:pt x="1763" y="428"/>
                    </a:cubicBezTo>
                    <a:cubicBezTo>
                      <a:pt x="1277" y="215"/>
                      <a:pt x="791" y="33"/>
                      <a:pt x="274" y="2"/>
                    </a:cubicBezTo>
                    <a:cubicBezTo>
                      <a:pt x="264" y="1"/>
                      <a:pt x="255" y="1"/>
                      <a:pt x="2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1"/>
              <p:cNvSpPr/>
              <p:nvPr/>
            </p:nvSpPr>
            <p:spPr>
              <a:xfrm>
                <a:off x="10933600" y="1126450"/>
                <a:ext cx="29650" cy="13900"/>
              </a:xfrm>
              <a:custGeom>
                <a:avLst/>
                <a:gdLst/>
                <a:ahLst/>
                <a:cxnLst/>
                <a:rect l="l" t="t" r="r" b="b"/>
                <a:pathLst>
                  <a:path w="1186" h="556" extrusionOk="0">
                    <a:moveTo>
                      <a:pt x="183" y="0"/>
                    </a:moveTo>
                    <a:cubicBezTo>
                      <a:pt x="122" y="0"/>
                      <a:pt x="31" y="31"/>
                      <a:pt x="31" y="92"/>
                    </a:cubicBezTo>
                    <a:cubicBezTo>
                      <a:pt x="1" y="183"/>
                      <a:pt x="61" y="244"/>
                      <a:pt x="122" y="274"/>
                    </a:cubicBezTo>
                    <a:cubicBezTo>
                      <a:pt x="274" y="304"/>
                      <a:pt x="426" y="335"/>
                      <a:pt x="608" y="396"/>
                    </a:cubicBezTo>
                    <a:cubicBezTo>
                      <a:pt x="669" y="426"/>
                      <a:pt x="730" y="456"/>
                      <a:pt x="821" y="487"/>
                    </a:cubicBezTo>
                    <a:cubicBezTo>
                      <a:pt x="870" y="511"/>
                      <a:pt x="959" y="556"/>
                      <a:pt x="1040" y="556"/>
                    </a:cubicBezTo>
                    <a:cubicBezTo>
                      <a:pt x="1059" y="556"/>
                      <a:pt x="1077" y="553"/>
                      <a:pt x="1095" y="548"/>
                    </a:cubicBezTo>
                    <a:cubicBezTo>
                      <a:pt x="1125" y="517"/>
                      <a:pt x="1186" y="456"/>
                      <a:pt x="1156" y="396"/>
                    </a:cubicBezTo>
                    <a:cubicBezTo>
                      <a:pt x="1156" y="335"/>
                      <a:pt x="1095" y="304"/>
                      <a:pt x="1034" y="274"/>
                    </a:cubicBezTo>
                    <a:lnTo>
                      <a:pt x="912" y="213"/>
                    </a:lnTo>
                    <a:cubicBezTo>
                      <a:pt x="852" y="183"/>
                      <a:pt x="760" y="152"/>
                      <a:pt x="669" y="122"/>
                    </a:cubicBezTo>
                    <a:cubicBezTo>
                      <a:pt x="517" y="92"/>
                      <a:pt x="365" y="31"/>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1"/>
              <p:cNvSpPr/>
              <p:nvPr/>
            </p:nvSpPr>
            <p:spPr>
              <a:xfrm>
                <a:off x="10290850" y="1288700"/>
                <a:ext cx="167250" cy="243150"/>
              </a:xfrm>
              <a:custGeom>
                <a:avLst/>
                <a:gdLst/>
                <a:ahLst/>
                <a:cxnLst/>
                <a:rect l="l" t="t" r="r" b="b"/>
                <a:pathLst>
                  <a:path w="6690" h="9726" extrusionOk="0">
                    <a:moveTo>
                      <a:pt x="242" y="0"/>
                    </a:moveTo>
                    <a:cubicBezTo>
                      <a:pt x="128" y="0"/>
                      <a:pt x="1" y="129"/>
                      <a:pt x="87" y="258"/>
                    </a:cubicBezTo>
                    <a:cubicBezTo>
                      <a:pt x="1971" y="3541"/>
                      <a:pt x="4069" y="6702"/>
                      <a:pt x="6409" y="9681"/>
                    </a:cubicBezTo>
                    <a:cubicBezTo>
                      <a:pt x="6433" y="9712"/>
                      <a:pt x="6465" y="9726"/>
                      <a:pt x="6497" y="9726"/>
                    </a:cubicBezTo>
                    <a:cubicBezTo>
                      <a:pt x="6590" y="9726"/>
                      <a:pt x="6690" y="9619"/>
                      <a:pt x="6622" y="9529"/>
                    </a:cubicBezTo>
                    <a:cubicBezTo>
                      <a:pt x="4403" y="6489"/>
                      <a:pt x="2306" y="3298"/>
                      <a:pt x="361" y="76"/>
                    </a:cubicBezTo>
                    <a:cubicBezTo>
                      <a:pt x="334" y="22"/>
                      <a:pt x="289" y="0"/>
                      <a:pt x="2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1"/>
              <p:cNvSpPr/>
              <p:nvPr/>
            </p:nvSpPr>
            <p:spPr>
              <a:xfrm>
                <a:off x="10476900" y="1559575"/>
                <a:ext cx="9900" cy="7625"/>
              </a:xfrm>
              <a:custGeom>
                <a:avLst/>
                <a:gdLst/>
                <a:ahLst/>
                <a:cxnLst/>
                <a:rect l="l" t="t" r="r" b="b"/>
                <a:pathLst>
                  <a:path w="396" h="305" extrusionOk="0">
                    <a:moveTo>
                      <a:pt x="183" y="1"/>
                    </a:moveTo>
                    <a:cubicBezTo>
                      <a:pt x="1" y="1"/>
                      <a:pt x="1" y="305"/>
                      <a:pt x="183" y="305"/>
                    </a:cubicBezTo>
                    <a:cubicBezTo>
                      <a:pt x="396" y="305"/>
                      <a:pt x="396"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1"/>
              <p:cNvSpPr/>
              <p:nvPr/>
            </p:nvSpPr>
            <p:spPr>
              <a:xfrm>
                <a:off x="10520975" y="1620375"/>
                <a:ext cx="25" cy="775"/>
              </a:xfrm>
              <a:custGeom>
                <a:avLst/>
                <a:gdLst/>
                <a:ahLst/>
                <a:cxnLst/>
                <a:rect l="l" t="t" r="r" b="b"/>
                <a:pathLst>
                  <a:path w="1" h="31" extrusionOk="0">
                    <a:moveTo>
                      <a:pt x="1" y="31"/>
                    </a:moveTo>
                    <a:cubicBezTo>
                      <a:pt x="1" y="31"/>
                      <a:pt x="1" y="1"/>
                      <a:pt x="1" y="1"/>
                    </a:cubicBezTo>
                    <a:cubicBezTo>
                      <a:pt x="1" y="1"/>
                      <a:pt x="1" y="31"/>
                      <a:pt x="1"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1"/>
              <p:cNvSpPr/>
              <p:nvPr/>
            </p:nvSpPr>
            <p:spPr>
              <a:xfrm>
                <a:off x="10532375" y="1634825"/>
                <a:ext cx="13700" cy="13700"/>
              </a:xfrm>
              <a:custGeom>
                <a:avLst/>
                <a:gdLst/>
                <a:ahLst/>
                <a:cxnLst/>
                <a:rect l="l" t="t" r="r" b="b"/>
                <a:pathLst>
                  <a:path w="548" h="548" extrusionOk="0">
                    <a:moveTo>
                      <a:pt x="92" y="0"/>
                    </a:moveTo>
                    <a:cubicBezTo>
                      <a:pt x="61" y="30"/>
                      <a:pt x="31" y="30"/>
                      <a:pt x="1" y="61"/>
                    </a:cubicBezTo>
                    <a:cubicBezTo>
                      <a:pt x="1" y="91"/>
                      <a:pt x="1" y="122"/>
                      <a:pt x="1" y="152"/>
                    </a:cubicBezTo>
                    <a:cubicBezTo>
                      <a:pt x="31" y="243"/>
                      <a:pt x="92" y="334"/>
                      <a:pt x="153" y="426"/>
                    </a:cubicBezTo>
                    <a:cubicBezTo>
                      <a:pt x="213" y="456"/>
                      <a:pt x="244" y="486"/>
                      <a:pt x="274" y="517"/>
                    </a:cubicBezTo>
                    <a:cubicBezTo>
                      <a:pt x="305" y="517"/>
                      <a:pt x="305" y="517"/>
                      <a:pt x="335" y="547"/>
                    </a:cubicBezTo>
                    <a:lnTo>
                      <a:pt x="457" y="547"/>
                    </a:lnTo>
                    <a:cubicBezTo>
                      <a:pt x="517" y="517"/>
                      <a:pt x="548" y="456"/>
                      <a:pt x="517" y="395"/>
                    </a:cubicBezTo>
                    <a:cubicBezTo>
                      <a:pt x="517" y="365"/>
                      <a:pt x="517" y="365"/>
                      <a:pt x="487" y="334"/>
                    </a:cubicBezTo>
                    <a:cubicBezTo>
                      <a:pt x="487" y="334"/>
                      <a:pt x="457" y="334"/>
                      <a:pt x="426" y="304"/>
                    </a:cubicBezTo>
                    <a:cubicBezTo>
                      <a:pt x="426" y="304"/>
                      <a:pt x="396" y="274"/>
                      <a:pt x="365" y="274"/>
                    </a:cubicBezTo>
                    <a:lnTo>
                      <a:pt x="396" y="274"/>
                    </a:lnTo>
                    <a:cubicBezTo>
                      <a:pt x="365" y="243"/>
                      <a:pt x="305" y="213"/>
                      <a:pt x="305" y="182"/>
                    </a:cubicBezTo>
                    <a:cubicBezTo>
                      <a:pt x="305" y="182"/>
                      <a:pt x="305" y="213"/>
                      <a:pt x="305" y="213"/>
                    </a:cubicBezTo>
                    <a:cubicBezTo>
                      <a:pt x="274" y="182"/>
                      <a:pt x="244" y="122"/>
                      <a:pt x="244" y="91"/>
                    </a:cubicBezTo>
                    <a:cubicBezTo>
                      <a:pt x="213" y="61"/>
                      <a:pt x="213" y="30"/>
                      <a:pt x="183" y="30"/>
                    </a:cubicBezTo>
                    <a:cubicBezTo>
                      <a:pt x="153" y="0"/>
                      <a:pt x="122" y="0"/>
                      <a:pt x="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1"/>
              <p:cNvSpPr/>
              <p:nvPr/>
            </p:nvSpPr>
            <p:spPr>
              <a:xfrm>
                <a:off x="10476150" y="1559525"/>
                <a:ext cx="26625" cy="34400"/>
              </a:xfrm>
              <a:custGeom>
                <a:avLst/>
                <a:gdLst/>
                <a:ahLst/>
                <a:cxnLst/>
                <a:rect l="l" t="t" r="r" b="b"/>
                <a:pathLst>
                  <a:path w="1065" h="1376" extrusionOk="0">
                    <a:moveTo>
                      <a:pt x="184" y="0"/>
                    </a:moveTo>
                    <a:cubicBezTo>
                      <a:pt x="157" y="0"/>
                      <a:pt x="126" y="10"/>
                      <a:pt x="92" y="33"/>
                    </a:cubicBezTo>
                    <a:cubicBezTo>
                      <a:pt x="31" y="64"/>
                      <a:pt x="0" y="155"/>
                      <a:pt x="31" y="246"/>
                    </a:cubicBezTo>
                    <a:cubicBezTo>
                      <a:pt x="243" y="550"/>
                      <a:pt x="426" y="884"/>
                      <a:pt x="669" y="1188"/>
                    </a:cubicBezTo>
                    <a:cubicBezTo>
                      <a:pt x="723" y="1270"/>
                      <a:pt x="802" y="1375"/>
                      <a:pt x="905" y="1375"/>
                    </a:cubicBezTo>
                    <a:cubicBezTo>
                      <a:pt x="917" y="1375"/>
                      <a:pt x="930" y="1374"/>
                      <a:pt x="943" y="1371"/>
                    </a:cubicBezTo>
                    <a:cubicBezTo>
                      <a:pt x="1003" y="1340"/>
                      <a:pt x="1034" y="1310"/>
                      <a:pt x="1034" y="1249"/>
                    </a:cubicBezTo>
                    <a:cubicBezTo>
                      <a:pt x="1064" y="1188"/>
                      <a:pt x="1034" y="1127"/>
                      <a:pt x="1003" y="1067"/>
                    </a:cubicBezTo>
                    <a:cubicBezTo>
                      <a:pt x="912" y="915"/>
                      <a:pt x="791" y="732"/>
                      <a:pt x="699" y="580"/>
                    </a:cubicBezTo>
                    <a:cubicBezTo>
                      <a:pt x="578" y="428"/>
                      <a:pt x="426" y="246"/>
                      <a:pt x="304" y="64"/>
                    </a:cubicBezTo>
                    <a:cubicBezTo>
                      <a:pt x="267" y="26"/>
                      <a:pt x="229"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1"/>
              <p:cNvSpPr/>
              <p:nvPr/>
            </p:nvSpPr>
            <p:spPr>
              <a:xfrm>
                <a:off x="10507300" y="1608225"/>
                <a:ext cx="13700" cy="10650"/>
              </a:xfrm>
              <a:custGeom>
                <a:avLst/>
                <a:gdLst/>
                <a:ahLst/>
                <a:cxnLst/>
                <a:rect l="l" t="t" r="r" b="b"/>
                <a:pathLst>
                  <a:path w="548" h="426" extrusionOk="0">
                    <a:moveTo>
                      <a:pt x="153" y="0"/>
                    </a:moveTo>
                    <a:cubicBezTo>
                      <a:pt x="122" y="0"/>
                      <a:pt x="92" y="0"/>
                      <a:pt x="92" y="31"/>
                    </a:cubicBezTo>
                    <a:cubicBezTo>
                      <a:pt x="61" y="31"/>
                      <a:pt x="61" y="61"/>
                      <a:pt x="31" y="91"/>
                    </a:cubicBezTo>
                    <a:cubicBezTo>
                      <a:pt x="31" y="122"/>
                      <a:pt x="1" y="152"/>
                      <a:pt x="31" y="213"/>
                    </a:cubicBezTo>
                    <a:cubicBezTo>
                      <a:pt x="31" y="274"/>
                      <a:pt x="61" y="304"/>
                      <a:pt x="92" y="335"/>
                    </a:cubicBezTo>
                    <a:cubicBezTo>
                      <a:pt x="122" y="335"/>
                      <a:pt x="153" y="365"/>
                      <a:pt x="183" y="365"/>
                    </a:cubicBezTo>
                    <a:cubicBezTo>
                      <a:pt x="213" y="395"/>
                      <a:pt x="213" y="395"/>
                      <a:pt x="244" y="395"/>
                    </a:cubicBezTo>
                    <a:cubicBezTo>
                      <a:pt x="274" y="426"/>
                      <a:pt x="304" y="426"/>
                      <a:pt x="335" y="426"/>
                    </a:cubicBezTo>
                    <a:lnTo>
                      <a:pt x="456" y="426"/>
                    </a:lnTo>
                    <a:cubicBezTo>
                      <a:pt x="487" y="395"/>
                      <a:pt x="517" y="395"/>
                      <a:pt x="548" y="365"/>
                    </a:cubicBezTo>
                    <a:cubicBezTo>
                      <a:pt x="548" y="335"/>
                      <a:pt x="548" y="304"/>
                      <a:pt x="548" y="274"/>
                    </a:cubicBezTo>
                    <a:cubicBezTo>
                      <a:pt x="548" y="274"/>
                      <a:pt x="548" y="243"/>
                      <a:pt x="548" y="243"/>
                    </a:cubicBezTo>
                    <a:cubicBezTo>
                      <a:pt x="548" y="213"/>
                      <a:pt x="517" y="183"/>
                      <a:pt x="517" y="183"/>
                    </a:cubicBezTo>
                    <a:cubicBezTo>
                      <a:pt x="487" y="183"/>
                      <a:pt x="487" y="152"/>
                      <a:pt x="487" y="152"/>
                    </a:cubicBezTo>
                    <a:lnTo>
                      <a:pt x="487" y="152"/>
                    </a:lnTo>
                    <a:cubicBezTo>
                      <a:pt x="487" y="152"/>
                      <a:pt x="487" y="152"/>
                      <a:pt x="487" y="152"/>
                    </a:cubicBezTo>
                    <a:cubicBezTo>
                      <a:pt x="487" y="152"/>
                      <a:pt x="456" y="122"/>
                      <a:pt x="456" y="122"/>
                    </a:cubicBezTo>
                    <a:cubicBezTo>
                      <a:pt x="456" y="122"/>
                      <a:pt x="426" y="91"/>
                      <a:pt x="426" y="91"/>
                    </a:cubicBezTo>
                    <a:lnTo>
                      <a:pt x="365" y="61"/>
                    </a:lnTo>
                    <a:cubicBezTo>
                      <a:pt x="335" y="61"/>
                      <a:pt x="304" y="31"/>
                      <a:pt x="274" y="31"/>
                    </a:cubicBezTo>
                    <a:cubicBezTo>
                      <a:pt x="244" y="0"/>
                      <a:pt x="183" y="0"/>
                      <a:pt x="1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1"/>
              <p:cNvSpPr/>
              <p:nvPr/>
            </p:nvSpPr>
            <p:spPr>
              <a:xfrm>
                <a:off x="10157750" y="1384800"/>
                <a:ext cx="8375" cy="25875"/>
              </a:xfrm>
              <a:custGeom>
                <a:avLst/>
                <a:gdLst/>
                <a:ahLst/>
                <a:cxnLst/>
                <a:rect l="l" t="t" r="r" b="b"/>
                <a:pathLst>
                  <a:path w="335" h="1035" extrusionOk="0">
                    <a:moveTo>
                      <a:pt x="183" y="1"/>
                    </a:moveTo>
                    <a:cubicBezTo>
                      <a:pt x="92" y="1"/>
                      <a:pt x="31" y="62"/>
                      <a:pt x="1" y="153"/>
                    </a:cubicBezTo>
                    <a:cubicBezTo>
                      <a:pt x="1" y="274"/>
                      <a:pt x="1" y="396"/>
                      <a:pt x="1" y="518"/>
                    </a:cubicBezTo>
                    <a:lnTo>
                      <a:pt x="1" y="700"/>
                    </a:lnTo>
                    <a:cubicBezTo>
                      <a:pt x="1" y="761"/>
                      <a:pt x="1" y="791"/>
                      <a:pt x="31" y="822"/>
                    </a:cubicBezTo>
                    <a:cubicBezTo>
                      <a:pt x="31" y="882"/>
                      <a:pt x="31" y="913"/>
                      <a:pt x="31" y="943"/>
                    </a:cubicBezTo>
                    <a:cubicBezTo>
                      <a:pt x="61" y="1004"/>
                      <a:pt x="122" y="1034"/>
                      <a:pt x="179" y="1034"/>
                    </a:cubicBezTo>
                    <a:cubicBezTo>
                      <a:pt x="236" y="1034"/>
                      <a:pt x="289" y="1004"/>
                      <a:pt x="304" y="943"/>
                    </a:cubicBezTo>
                    <a:cubicBezTo>
                      <a:pt x="304" y="913"/>
                      <a:pt x="304" y="882"/>
                      <a:pt x="335" y="852"/>
                    </a:cubicBezTo>
                    <a:cubicBezTo>
                      <a:pt x="335" y="791"/>
                      <a:pt x="335" y="761"/>
                      <a:pt x="335" y="730"/>
                    </a:cubicBezTo>
                    <a:lnTo>
                      <a:pt x="335" y="518"/>
                    </a:lnTo>
                    <a:cubicBezTo>
                      <a:pt x="335" y="396"/>
                      <a:pt x="335" y="274"/>
                      <a:pt x="335" y="153"/>
                    </a:cubicBezTo>
                    <a:cubicBezTo>
                      <a:pt x="335" y="62"/>
                      <a:pt x="244"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1"/>
              <p:cNvSpPr/>
              <p:nvPr/>
            </p:nvSpPr>
            <p:spPr>
              <a:xfrm>
                <a:off x="10831775" y="530700"/>
                <a:ext cx="26625" cy="14450"/>
              </a:xfrm>
              <a:custGeom>
                <a:avLst/>
                <a:gdLst/>
                <a:ahLst/>
                <a:cxnLst/>
                <a:rect l="l" t="t" r="r" b="b"/>
                <a:pathLst>
                  <a:path w="1065" h="578" extrusionOk="0">
                    <a:moveTo>
                      <a:pt x="714" y="453"/>
                    </a:moveTo>
                    <a:lnTo>
                      <a:pt x="714" y="453"/>
                    </a:lnTo>
                    <a:cubicBezTo>
                      <a:pt x="709" y="454"/>
                      <a:pt x="704" y="455"/>
                      <a:pt x="700" y="456"/>
                    </a:cubicBezTo>
                    <a:cubicBezTo>
                      <a:pt x="700" y="456"/>
                      <a:pt x="707" y="456"/>
                      <a:pt x="714" y="453"/>
                    </a:cubicBezTo>
                    <a:close/>
                    <a:moveTo>
                      <a:pt x="730" y="0"/>
                    </a:moveTo>
                    <a:cubicBezTo>
                      <a:pt x="639" y="0"/>
                      <a:pt x="578" y="31"/>
                      <a:pt x="487" y="31"/>
                    </a:cubicBezTo>
                    <a:cubicBezTo>
                      <a:pt x="365" y="61"/>
                      <a:pt x="244" y="122"/>
                      <a:pt x="122" y="183"/>
                    </a:cubicBezTo>
                    <a:cubicBezTo>
                      <a:pt x="61" y="183"/>
                      <a:pt x="31" y="243"/>
                      <a:pt x="31" y="304"/>
                    </a:cubicBezTo>
                    <a:cubicBezTo>
                      <a:pt x="1" y="365"/>
                      <a:pt x="1" y="426"/>
                      <a:pt x="31" y="487"/>
                    </a:cubicBezTo>
                    <a:cubicBezTo>
                      <a:pt x="61" y="517"/>
                      <a:pt x="122" y="547"/>
                      <a:pt x="183" y="578"/>
                    </a:cubicBezTo>
                    <a:cubicBezTo>
                      <a:pt x="244" y="578"/>
                      <a:pt x="304" y="578"/>
                      <a:pt x="335" y="547"/>
                    </a:cubicBezTo>
                    <a:cubicBezTo>
                      <a:pt x="344" y="543"/>
                      <a:pt x="354" y="538"/>
                      <a:pt x="364" y="534"/>
                    </a:cubicBezTo>
                    <a:lnTo>
                      <a:pt x="364" y="534"/>
                    </a:lnTo>
                    <a:cubicBezTo>
                      <a:pt x="357" y="541"/>
                      <a:pt x="349" y="547"/>
                      <a:pt x="335" y="547"/>
                    </a:cubicBezTo>
                    <a:cubicBezTo>
                      <a:pt x="363" y="547"/>
                      <a:pt x="365" y="547"/>
                      <a:pt x="390" y="522"/>
                    </a:cubicBezTo>
                    <a:lnTo>
                      <a:pt x="390" y="522"/>
                    </a:lnTo>
                    <a:cubicBezTo>
                      <a:pt x="381" y="526"/>
                      <a:pt x="372" y="530"/>
                      <a:pt x="364" y="534"/>
                    </a:cubicBezTo>
                    <a:lnTo>
                      <a:pt x="364" y="534"/>
                    </a:lnTo>
                    <a:cubicBezTo>
                      <a:pt x="372" y="526"/>
                      <a:pt x="379" y="517"/>
                      <a:pt x="396" y="517"/>
                    </a:cubicBezTo>
                    <a:lnTo>
                      <a:pt x="396" y="517"/>
                    </a:lnTo>
                    <a:cubicBezTo>
                      <a:pt x="394" y="519"/>
                      <a:pt x="392" y="521"/>
                      <a:pt x="390" y="522"/>
                    </a:cubicBezTo>
                    <a:lnTo>
                      <a:pt x="390" y="522"/>
                    </a:lnTo>
                    <a:cubicBezTo>
                      <a:pt x="500" y="478"/>
                      <a:pt x="626" y="452"/>
                      <a:pt x="730" y="426"/>
                    </a:cubicBezTo>
                    <a:lnTo>
                      <a:pt x="730" y="426"/>
                    </a:lnTo>
                    <a:cubicBezTo>
                      <a:pt x="730" y="441"/>
                      <a:pt x="722" y="449"/>
                      <a:pt x="714" y="453"/>
                    </a:cubicBezTo>
                    <a:lnTo>
                      <a:pt x="714" y="453"/>
                    </a:lnTo>
                    <a:cubicBezTo>
                      <a:pt x="806" y="431"/>
                      <a:pt x="897" y="424"/>
                      <a:pt x="974" y="365"/>
                    </a:cubicBezTo>
                    <a:lnTo>
                      <a:pt x="974" y="365"/>
                    </a:lnTo>
                    <a:cubicBezTo>
                      <a:pt x="1004" y="364"/>
                      <a:pt x="1034" y="334"/>
                      <a:pt x="1034" y="304"/>
                    </a:cubicBezTo>
                    <a:lnTo>
                      <a:pt x="1034" y="304"/>
                    </a:lnTo>
                    <a:cubicBezTo>
                      <a:pt x="1034" y="304"/>
                      <a:pt x="1034" y="304"/>
                      <a:pt x="1034" y="304"/>
                    </a:cubicBezTo>
                    <a:cubicBezTo>
                      <a:pt x="1064" y="274"/>
                      <a:pt x="1064" y="213"/>
                      <a:pt x="1064" y="183"/>
                    </a:cubicBezTo>
                    <a:cubicBezTo>
                      <a:pt x="1054" y="162"/>
                      <a:pt x="1043" y="140"/>
                      <a:pt x="1031" y="121"/>
                    </a:cubicBezTo>
                    <a:lnTo>
                      <a:pt x="1031" y="121"/>
                    </a:lnTo>
                    <a:cubicBezTo>
                      <a:pt x="1032" y="121"/>
                      <a:pt x="1033" y="121"/>
                      <a:pt x="1034" y="122"/>
                    </a:cubicBezTo>
                    <a:cubicBezTo>
                      <a:pt x="1025" y="104"/>
                      <a:pt x="1013" y="88"/>
                      <a:pt x="1000" y="76"/>
                    </a:cubicBezTo>
                    <a:lnTo>
                      <a:pt x="1000" y="76"/>
                    </a:lnTo>
                    <a:cubicBezTo>
                      <a:pt x="984" y="58"/>
                      <a:pt x="965" y="42"/>
                      <a:pt x="943" y="31"/>
                    </a:cubicBezTo>
                    <a:lnTo>
                      <a:pt x="912" y="31"/>
                    </a:lnTo>
                    <a:cubicBezTo>
                      <a:pt x="913" y="32"/>
                      <a:pt x="914" y="33"/>
                      <a:pt x="915" y="34"/>
                    </a:cubicBezTo>
                    <a:lnTo>
                      <a:pt x="915" y="34"/>
                    </a:lnTo>
                    <a:cubicBezTo>
                      <a:pt x="904" y="32"/>
                      <a:pt x="893" y="31"/>
                      <a:pt x="882" y="31"/>
                    </a:cubicBezTo>
                    <a:cubicBezTo>
                      <a:pt x="852" y="0"/>
                      <a:pt x="821" y="0"/>
                      <a:pt x="8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1"/>
              <p:cNvSpPr/>
              <p:nvPr/>
            </p:nvSpPr>
            <p:spPr>
              <a:xfrm>
                <a:off x="10030850" y="1227325"/>
                <a:ext cx="16750" cy="37000"/>
              </a:xfrm>
              <a:custGeom>
                <a:avLst/>
                <a:gdLst/>
                <a:ahLst/>
                <a:cxnLst/>
                <a:rect l="l" t="t" r="r" b="b"/>
                <a:pathLst>
                  <a:path w="670" h="1480" extrusionOk="0">
                    <a:moveTo>
                      <a:pt x="453" y="0"/>
                    </a:moveTo>
                    <a:cubicBezTo>
                      <a:pt x="355" y="0"/>
                      <a:pt x="269" y="55"/>
                      <a:pt x="244" y="130"/>
                    </a:cubicBezTo>
                    <a:cubicBezTo>
                      <a:pt x="213" y="342"/>
                      <a:pt x="152" y="555"/>
                      <a:pt x="92" y="768"/>
                    </a:cubicBezTo>
                    <a:cubicBezTo>
                      <a:pt x="61" y="859"/>
                      <a:pt x="61" y="950"/>
                      <a:pt x="31" y="1072"/>
                    </a:cubicBezTo>
                    <a:cubicBezTo>
                      <a:pt x="31" y="1133"/>
                      <a:pt x="0" y="1193"/>
                      <a:pt x="0" y="1254"/>
                    </a:cubicBezTo>
                    <a:cubicBezTo>
                      <a:pt x="0" y="1315"/>
                      <a:pt x="31" y="1376"/>
                      <a:pt x="61" y="1437"/>
                    </a:cubicBezTo>
                    <a:cubicBezTo>
                      <a:pt x="83" y="1458"/>
                      <a:pt x="135" y="1480"/>
                      <a:pt x="174" y="1480"/>
                    </a:cubicBezTo>
                    <a:cubicBezTo>
                      <a:pt x="190" y="1480"/>
                      <a:pt x="204" y="1476"/>
                      <a:pt x="213" y="1467"/>
                    </a:cubicBezTo>
                    <a:cubicBezTo>
                      <a:pt x="274" y="1437"/>
                      <a:pt x="335" y="1406"/>
                      <a:pt x="365" y="1345"/>
                    </a:cubicBezTo>
                    <a:cubicBezTo>
                      <a:pt x="396" y="1285"/>
                      <a:pt x="396" y="1224"/>
                      <a:pt x="426" y="1163"/>
                    </a:cubicBezTo>
                    <a:cubicBezTo>
                      <a:pt x="456" y="1072"/>
                      <a:pt x="487" y="950"/>
                      <a:pt x="487" y="859"/>
                    </a:cubicBezTo>
                    <a:cubicBezTo>
                      <a:pt x="548" y="646"/>
                      <a:pt x="608" y="464"/>
                      <a:pt x="639" y="251"/>
                    </a:cubicBezTo>
                    <a:cubicBezTo>
                      <a:pt x="669" y="130"/>
                      <a:pt x="608" y="8"/>
                      <a:pt x="517" y="8"/>
                    </a:cubicBezTo>
                    <a:cubicBezTo>
                      <a:pt x="496" y="3"/>
                      <a:pt x="474" y="0"/>
                      <a:pt x="4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1"/>
              <p:cNvSpPr/>
              <p:nvPr/>
            </p:nvSpPr>
            <p:spPr>
              <a:xfrm>
                <a:off x="10647875" y="469150"/>
                <a:ext cx="27375" cy="21100"/>
              </a:xfrm>
              <a:custGeom>
                <a:avLst/>
                <a:gdLst/>
                <a:ahLst/>
                <a:cxnLst/>
                <a:rect l="l" t="t" r="r" b="b"/>
                <a:pathLst>
                  <a:path w="1095" h="844" extrusionOk="0">
                    <a:moveTo>
                      <a:pt x="910" y="397"/>
                    </a:moveTo>
                    <a:lnTo>
                      <a:pt x="910" y="397"/>
                    </a:lnTo>
                    <a:cubicBezTo>
                      <a:pt x="890" y="413"/>
                      <a:pt x="871" y="426"/>
                      <a:pt x="852" y="426"/>
                    </a:cubicBezTo>
                    <a:lnTo>
                      <a:pt x="852" y="426"/>
                    </a:lnTo>
                    <a:cubicBezTo>
                      <a:pt x="871" y="416"/>
                      <a:pt x="890" y="406"/>
                      <a:pt x="910" y="397"/>
                    </a:cubicBezTo>
                    <a:close/>
                    <a:moveTo>
                      <a:pt x="852" y="0"/>
                    </a:moveTo>
                    <a:cubicBezTo>
                      <a:pt x="852" y="4"/>
                      <a:pt x="852" y="8"/>
                      <a:pt x="853" y="11"/>
                    </a:cubicBezTo>
                    <a:lnTo>
                      <a:pt x="853" y="11"/>
                    </a:lnTo>
                    <a:cubicBezTo>
                      <a:pt x="849" y="11"/>
                      <a:pt x="845" y="11"/>
                      <a:pt x="841" y="11"/>
                    </a:cubicBezTo>
                    <a:cubicBezTo>
                      <a:pt x="806" y="11"/>
                      <a:pt x="768" y="18"/>
                      <a:pt x="730" y="31"/>
                    </a:cubicBezTo>
                    <a:cubicBezTo>
                      <a:pt x="669" y="31"/>
                      <a:pt x="639" y="61"/>
                      <a:pt x="609" y="91"/>
                    </a:cubicBezTo>
                    <a:cubicBezTo>
                      <a:pt x="548" y="91"/>
                      <a:pt x="487" y="152"/>
                      <a:pt x="426" y="183"/>
                    </a:cubicBezTo>
                    <a:cubicBezTo>
                      <a:pt x="305" y="243"/>
                      <a:pt x="183" y="365"/>
                      <a:pt x="62" y="456"/>
                    </a:cubicBezTo>
                    <a:cubicBezTo>
                      <a:pt x="31" y="517"/>
                      <a:pt x="1" y="547"/>
                      <a:pt x="1" y="608"/>
                    </a:cubicBezTo>
                    <a:cubicBezTo>
                      <a:pt x="1" y="669"/>
                      <a:pt x="31" y="730"/>
                      <a:pt x="62" y="790"/>
                    </a:cubicBezTo>
                    <a:cubicBezTo>
                      <a:pt x="107" y="821"/>
                      <a:pt x="168" y="844"/>
                      <a:pt x="229" y="844"/>
                    </a:cubicBezTo>
                    <a:cubicBezTo>
                      <a:pt x="290" y="844"/>
                      <a:pt x="350" y="821"/>
                      <a:pt x="396" y="760"/>
                    </a:cubicBezTo>
                    <a:cubicBezTo>
                      <a:pt x="457" y="699"/>
                      <a:pt x="517" y="639"/>
                      <a:pt x="609" y="578"/>
                    </a:cubicBezTo>
                    <a:lnTo>
                      <a:pt x="609" y="578"/>
                    </a:lnTo>
                    <a:lnTo>
                      <a:pt x="548" y="608"/>
                    </a:lnTo>
                    <a:cubicBezTo>
                      <a:pt x="649" y="532"/>
                      <a:pt x="751" y="477"/>
                      <a:pt x="852" y="426"/>
                    </a:cubicBezTo>
                    <a:lnTo>
                      <a:pt x="852" y="426"/>
                    </a:lnTo>
                    <a:cubicBezTo>
                      <a:pt x="852" y="426"/>
                      <a:pt x="852" y="426"/>
                      <a:pt x="852" y="426"/>
                    </a:cubicBezTo>
                    <a:cubicBezTo>
                      <a:pt x="852" y="426"/>
                      <a:pt x="852" y="426"/>
                      <a:pt x="852" y="426"/>
                    </a:cubicBezTo>
                    <a:lnTo>
                      <a:pt x="852" y="426"/>
                    </a:lnTo>
                    <a:cubicBezTo>
                      <a:pt x="852" y="426"/>
                      <a:pt x="852" y="426"/>
                      <a:pt x="852" y="426"/>
                    </a:cubicBezTo>
                    <a:lnTo>
                      <a:pt x="852" y="426"/>
                    </a:lnTo>
                    <a:cubicBezTo>
                      <a:pt x="882" y="426"/>
                      <a:pt x="882" y="426"/>
                      <a:pt x="913" y="395"/>
                    </a:cubicBezTo>
                    <a:lnTo>
                      <a:pt x="913" y="395"/>
                    </a:lnTo>
                    <a:cubicBezTo>
                      <a:pt x="912" y="396"/>
                      <a:pt x="911" y="396"/>
                      <a:pt x="910" y="397"/>
                    </a:cubicBezTo>
                    <a:lnTo>
                      <a:pt x="910" y="397"/>
                    </a:lnTo>
                    <a:cubicBezTo>
                      <a:pt x="921" y="387"/>
                      <a:pt x="932" y="376"/>
                      <a:pt x="943" y="365"/>
                    </a:cubicBezTo>
                    <a:cubicBezTo>
                      <a:pt x="962" y="355"/>
                      <a:pt x="979" y="342"/>
                      <a:pt x="992" y="327"/>
                    </a:cubicBezTo>
                    <a:lnTo>
                      <a:pt x="992" y="327"/>
                    </a:lnTo>
                    <a:cubicBezTo>
                      <a:pt x="986" y="340"/>
                      <a:pt x="980" y="352"/>
                      <a:pt x="973" y="365"/>
                    </a:cubicBezTo>
                    <a:cubicBezTo>
                      <a:pt x="1034" y="304"/>
                      <a:pt x="1095" y="243"/>
                      <a:pt x="1065" y="152"/>
                    </a:cubicBezTo>
                    <a:cubicBezTo>
                      <a:pt x="1034" y="61"/>
                      <a:pt x="973" y="31"/>
                      <a:pt x="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1"/>
              <p:cNvSpPr/>
              <p:nvPr/>
            </p:nvSpPr>
            <p:spPr>
              <a:xfrm>
                <a:off x="10159275" y="808425"/>
                <a:ext cx="3050" cy="31200"/>
              </a:xfrm>
              <a:custGeom>
                <a:avLst/>
                <a:gdLst/>
                <a:ahLst/>
                <a:cxnLst/>
                <a:rect l="l" t="t" r="r" b="b"/>
                <a:pathLst>
                  <a:path w="122" h="1248" extrusionOk="0">
                    <a:moveTo>
                      <a:pt x="61" y="1"/>
                    </a:moveTo>
                    <a:cubicBezTo>
                      <a:pt x="31" y="1"/>
                      <a:pt x="0" y="16"/>
                      <a:pt x="0" y="46"/>
                    </a:cubicBezTo>
                    <a:lnTo>
                      <a:pt x="0" y="624"/>
                    </a:lnTo>
                    <a:lnTo>
                      <a:pt x="0" y="898"/>
                    </a:lnTo>
                    <a:cubicBezTo>
                      <a:pt x="0" y="989"/>
                      <a:pt x="0" y="1080"/>
                      <a:pt x="0" y="1201"/>
                    </a:cubicBezTo>
                    <a:cubicBezTo>
                      <a:pt x="16" y="1232"/>
                      <a:pt x="38" y="1247"/>
                      <a:pt x="61" y="1247"/>
                    </a:cubicBezTo>
                    <a:cubicBezTo>
                      <a:pt x="84" y="1247"/>
                      <a:pt x="107" y="1232"/>
                      <a:pt x="122" y="1201"/>
                    </a:cubicBezTo>
                    <a:cubicBezTo>
                      <a:pt x="122" y="1080"/>
                      <a:pt x="122" y="989"/>
                      <a:pt x="122" y="898"/>
                    </a:cubicBezTo>
                    <a:lnTo>
                      <a:pt x="122" y="624"/>
                    </a:lnTo>
                    <a:lnTo>
                      <a:pt x="122" y="46"/>
                    </a:lnTo>
                    <a:cubicBezTo>
                      <a:pt x="122" y="16"/>
                      <a:pt x="91"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1"/>
              <p:cNvSpPr/>
              <p:nvPr/>
            </p:nvSpPr>
            <p:spPr>
              <a:xfrm>
                <a:off x="10164600" y="815275"/>
                <a:ext cx="3825" cy="24525"/>
              </a:xfrm>
              <a:custGeom>
                <a:avLst/>
                <a:gdLst/>
                <a:ahLst/>
                <a:cxnLst/>
                <a:rect l="l" t="t" r="r" b="b"/>
                <a:pathLst>
                  <a:path w="153" h="981" extrusionOk="0">
                    <a:moveTo>
                      <a:pt x="91" y="0"/>
                    </a:moveTo>
                    <a:cubicBezTo>
                      <a:pt x="61" y="0"/>
                      <a:pt x="30" y="16"/>
                      <a:pt x="30" y="46"/>
                    </a:cubicBezTo>
                    <a:cubicBezTo>
                      <a:pt x="30" y="198"/>
                      <a:pt x="30" y="350"/>
                      <a:pt x="30" y="502"/>
                    </a:cubicBezTo>
                    <a:cubicBezTo>
                      <a:pt x="30" y="593"/>
                      <a:pt x="30" y="654"/>
                      <a:pt x="30" y="745"/>
                    </a:cubicBezTo>
                    <a:cubicBezTo>
                      <a:pt x="0" y="806"/>
                      <a:pt x="0" y="897"/>
                      <a:pt x="30" y="958"/>
                    </a:cubicBezTo>
                    <a:cubicBezTo>
                      <a:pt x="30" y="973"/>
                      <a:pt x="46" y="981"/>
                      <a:pt x="65" y="981"/>
                    </a:cubicBezTo>
                    <a:cubicBezTo>
                      <a:pt x="84" y="981"/>
                      <a:pt x="106" y="973"/>
                      <a:pt x="122" y="958"/>
                    </a:cubicBezTo>
                    <a:cubicBezTo>
                      <a:pt x="122" y="897"/>
                      <a:pt x="122" y="806"/>
                      <a:pt x="122" y="745"/>
                    </a:cubicBezTo>
                    <a:cubicBezTo>
                      <a:pt x="122" y="654"/>
                      <a:pt x="122" y="593"/>
                      <a:pt x="152" y="502"/>
                    </a:cubicBezTo>
                    <a:cubicBezTo>
                      <a:pt x="152" y="350"/>
                      <a:pt x="152" y="198"/>
                      <a:pt x="152" y="46"/>
                    </a:cubicBezTo>
                    <a:cubicBezTo>
                      <a:pt x="152" y="16"/>
                      <a:pt x="122" y="0"/>
                      <a:pt x="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1"/>
              <p:cNvSpPr/>
              <p:nvPr/>
            </p:nvSpPr>
            <p:spPr>
              <a:xfrm>
                <a:off x="10032375" y="869100"/>
                <a:ext cx="6850" cy="52000"/>
              </a:xfrm>
              <a:custGeom>
                <a:avLst/>
                <a:gdLst/>
                <a:ahLst/>
                <a:cxnLst/>
                <a:rect l="l" t="t" r="r" b="b"/>
                <a:pathLst>
                  <a:path w="274" h="2080" extrusionOk="0">
                    <a:moveTo>
                      <a:pt x="217" y="1"/>
                    </a:moveTo>
                    <a:cubicBezTo>
                      <a:pt x="198" y="1"/>
                      <a:pt x="183" y="8"/>
                      <a:pt x="183" y="21"/>
                    </a:cubicBezTo>
                    <a:cubicBezTo>
                      <a:pt x="122" y="355"/>
                      <a:pt x="91" y="689"/>
                      <a:pt x="61" y="1054"/>
                    </a:cubicBezTo>
                    <a:cubicBezTo>
                      <a:pt x="61" y="1206"/>
                      <a:pt x="31" y="1388"/>
                      <a:pt x="31" y="1540"/>
                    </a:cubicBezTo>
                    <a:cubicBezTo>
                      <a:pt x="31" y="1632"/>
                      <a:pt x="0" y="1723"/>
                      <a:pt x="0" y="1814"/>
                    </a:cubicBezTo>
                    <a:cubicBezTo>
                      <a:pt x="0" y="1875"/>
                      <a:pt x="0" y="1966"/>
                      <a:pt x="31" y="2057"/>
                    </a:cubicBezTo>
                    <a:cubicBezTo>
                      <a:pt x="31" y="2072"/>
                      <a:pt x="46" y="2080"/>
                      <a:pt x="61" y="2080"/>
                    </a:cubicBezTo>
                    <a:cubicBezTo>
                      <a:pt x="76" y="2080"/>
                      <a:pt x="91" y="2072"/>
                      <a:pt x="91" y="2057"/>
                    </a:cubicBezTo>
                    <a:cubicBezTo>
                      <a:pt x="152" y="1936"/>
                      <a:pt x="122" y="1753"/>
                      <a:pt x="122" y="1601"/>
                    </a:cubicBezTo>
                    <a:cubicBezTo>
                      <a:pt x="152" y="1419"/>
                      <a:pt x="152" y="1267"/>
                      <a:pt x="152" y="1085"/>
                    </a:cubicBezTo>
                    <a:cubicBezTo>
                      <a:pt x="183" y="720"/>
                      <a:pt x="243" y="385"/>
                      <a:pt x="274" y="51"/>
                    </a:cubicBezTo>
                    <a:cubicBezTo>
                      <a:pt x="274" y="15"/>
                      <a:pt x="242" y="1"/>
                      <a:pt x="2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1"/>
              <p:cNvSpPr/>
              <p:nvPr/>
            </p:nvSpPr>
            <p:spPr>
              <a:xfrm>
                <a:off x="10046800" y="898300"/>
                <a:ext cx="6100" cy="55300"/>
              </a:xfrm>
              <a:custGeom>
                <a:avLst/>
                <a:gdLst/>
                <a:ahLst/>
                <a:cxnLst/>
                <a:rect l="l" t="t" r="r" b="b"/>
                <a:pathLst>
                  <a:path w="244" h="2212" extrusionOk="0">
                    <a:moveTo>
                      <a:pt x="103" y="0"/>
                    </a:moveTo>
                    <a:cubicBezTo>
                      <a:pt x="77" y="0"/>
                      <a:pt x="46" y="23"/>
                      <a:pt x="31" y="69"/>
                    </a:cubicBezTo>
                    <a:cubicBezTo>
                      <a:pt x="31" y="403"/>
                      <a:pt x="1" y="768"/>
                      <a:pt x="31" y="1132"/>
                    </a:cubicBezTo>
                    <a:cubicBezTo>
                      <a:pt x="31" y="1467"/>
                      <a:pt x="62" y="1831"/>
                      <a:pt x="122" y="2166"/>
                    </a:cubicBezTo>
                    <a:cubicBezTo>
                      <a:pt x="138" y="2196"/>
                      <a:pt x="168" y="2211"/>
                      <a:pt x="195" y="2211"/>
                    </a:cubicBezTo>
                    <a:cubicBezTo>
                      <a:pt x="221" y="2211"/>
                      <a:pt x="244" y="2196"/>
                      <a:pt x="244" y="2166"/>
                    </a:cubicBezTo>
                    <a:cubicBezTo>
                      <a:pt x="214" y="1801"/>
                      <a:pt x="153" y="1467"/>
                      <a:pt x="153" y="1102"/>
                    </a:cubicBezTo>
                    <a:cubicBezTo>
                      <a:pt x="122" y="768"/>
                      <a:pt x="122" y="403"/>
                      <a:pt x="153" y="69"/>
                    </a:cubicBezTo>
                    <a:cubicBezTo>
                      <a:pt x="153" y="23"/>
                      <a:pt x="130" y="0"/>
                      <a:pt x="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1"/>
              <p:cNvSpPr/>
              <p:nvPr/>
            </p:nvSpPr>
            <p:spPr>
              <a:xfrm>
                <a:off x="10062000" y="939900"/>
                <a:ext cx="3075" cy="45600"/>
              </a:xfrm>
              <a:custGeom>
                <a:avLst/>
                <a:gdLst/>
                <a:ahLst/>
                <a:cxnLst/>
                <a:rect l="l" t="t" r="r" b="b"/>
                <a:pathLst>
                  <a:path w="123" h="1824" extrusionOk="0">
                    <a:moveTo>
                      <a:pt x="61" y="0"/>
                    </a:moveTo>
                    <a:cubicBezTo>
                      <a:pt x="31" y="0"/>
                      <a:pt x="1" y="15"/>
                      <a:pt x="1" y="46"/>
                    </a:cubicBezTo>
                    <a:lnTo>
                      <a:pt x="1" y="927"/>
                    </a:lnTo>
                    <a:cubicBezTo>
                      <a:pt x="1" y="1201"/>
                      <a:pt x="1" y="1474"/>
                      <a:pt x="1" y="1778"/>
                    </a:cubicBezTo>
                    <a:cubicBezTo>
                      <a:pt x="16" y="1809"/>
                      <a:pt x="39" y="1824"/>
                      <a:pt x="58" y="1824"/>
                    </a:cubicBezTo>
                    <a:cubicBezTo>
                      <a:pt x="77" y="1824"/>
                      <a:pt x="92" y="1809"/>
                      <a:pt x="92" y="1778"/>
                    </a:cubicBezTo>
                    <a:cubicBezTo>
                      <a:pt x="122" y="1474"/>
                      <a:pt x="122" y="1201"/>
                      <a:pt x="122" y="927"/>
                    </a:cubicBezTo>
                    <a:lnTo>
                      <a:pt x="122" y="46"/>
                    </a:lnTo>
                    <a:cubicBezTo>
                      <a:pt x="122" y="15"/>
                      <a:pt x="92" y="0"/>
                      <a:pt x="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1"/>
              <p:cNvSpPr/>
              <p:nvPr/>
            </p:nvSpPr>
            <p:spPr>
              <a:xfrm>
                <a:off x="10079475" y="962700"/>
                <a:ext cx="3825" cy="59475"/>
              </a:xfrm>
              <a:custGeom>
                <a:avLst/>
                <a:gdLst/>
                <a:ahLst/>
                <a:cxnLst/>
                <a:rect l="l" t="t" r="r" b="b"/>
                <a:pathLst>
                  <a:path w="153" h="2379" extrusionOk="0">
                    <a:moveTo>
                      <a:pt x="92" y="0"/>
                    </a:moveTo>
                    <a:cubicBezTo>
                      <a:pt x="62" y="0"/>
                      <a:pt x="31" y="15"/>
                      <a:pt x="31" y="46"/>
                    </a:cubicBezTo>
                    <a:cubicBezTo>
                      <a:pt x="62" y="441"/>
                      <a:pt x="62" y="836"/>
                      <a:pt x="31" y="1201"/>
                    </a:cubicBezTo>
                    <a:cubicBezTo>
                      <a:pt x="31" y="1414"/>
                      <a:pt x="31" y="1596"/>
                      <a:pt x="31" y="1809"/>
                    </a:cubicBezTo>
                    <a:cubicBezTo>
                      <a:pt x="31" y="1900"/>
                      <a:pt x="1" y="1961"/>
                      <a:pt x="1" y="2052"/>
                    </a:cubicBezTo>
                    <a:cubicBezTo>
                      <a:pt x="1" y="2143"/>
                      <a:pt x="1" y="2265"/>
                      <a:pt x="31" y="2356"/>
                    </a:cubicBezTo>
                    <a:cubicBezTo>
                      <a:pt x="31" y="2371"/>
                      <a:pt x="39" y="2379"/>
                      <a:pt x="50" y="2379"/>
                    </a:cubicBezTo>
                    <a:cubicBezTo>
                      <a:pt x="62" y="2379"/>
                      <a:pt x="77" y="2371"/>
                      <a:pt x="92" y="2356"/>
                    </a:cubicBezTo>
                    <a:cubicBezTo>
                      <a:pt x="122" y="2265"/>
                      <a:pt x="122" y="2143"/>
                      <a:pt x="122" y="2052"/>
                    </a:cubicBezTo>
                    <a:cubicBezTo>
                      <a:pt x="122" y="1961"/>
                      <a:pt x="122" y="1900"/>
                      <a:pt x="153" y="1809"/>
                    </a:cubicBezTo>
                    <a:cubicBezTo>
                      <a:pt x="153" y="1596"/>
                      <a:pt x="153" y="1414"/>
                      <a:pt x="153" y="1201"/>
                    </a:cubicBezTo>
                    <a:cubicBezTo>
                      <a:pt x="153" y="836"/>
                      <a:pt x="153" y="441"/>
                      <a:pt x="153" y="46"/>
                    </a:cubicBezTo>
                    <a:cubicBezTo>
                      <a:pt x="153" y="15"/>
                      <a:pt x="122" y="0"/>
                      <a:pt x="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1"/>
              <p:cNvSpPr/>
              <p:nvPr/>
            </p:nvSpPr>
            <p:spPr>
              <a:xfrm>
                <a:off x="10094675" y="985500"/>
                <a:ext cx="6100" cy="58225"/>
              </a:xfrm>
              <a:custGeom>
                <a:avLst/>
                <a:gdLst/>
                <a:ahLst/>
                <a:cxnLst/>
                <a:rect l="l" t="t" r="r" b="b"/>
                <a:pathLst>
                  <a:path w="244" h="2329" extrusionOk="0">
                    <a:moveTo>
                      <a:pt x="194" y="0"/>
                    </a:moveTo>
                    <a:cubicBezTo>
                      <a:pt x="168" y="0"/>
                      <a:pt x="137" y="15"/>
                      <a:pt x="122" y="46"/>
                    </a:cubicBezTo>
                    <a:cubicBezTo>
                      <a:pt x="122" y="410"/>
                      <a:pt x="92" y="775"/>
                      <a:pt x="61" y="1140"/>
                    </a:cubicBezTo>
                    <a:cubicBezTo>
                      <a:pt x="61" y="1322"/>
                      <a:pt x="61" y="1535"/>
                      <a:pt x="31" y="1687"/>
                    </a:cubicBezTo>
                    <a:cubicBezTo>
                      <a:pt x="31" y="1900"/>
                      <a:pt x="1" y="2082"/>
                      <a:pt x="31" y="2264"/>
                    </a:cubicBezTo>
                    <a:cubicBezTo>
                      <a:pt x="31" y="2302"/>
                      <a:pt x="66" y="2328"/>
                      <a:pt x="93" y="2328"/>
                    </a:cubicBezTo>
                    <a:cubicBezTo>
                      <a:pt x="109" y="2328"/>
                      <a:pt x="122" y="2318"/>
                      <a:pt x="122" y="2295"/>
                    </a:cubicBezTo>
                    <a:cubicBezTo>
                      <a:pt x="183" y="1930"/>
                      <a:pt x="183" y="1535"/>
                      <a:pt x="183" y="1170"/>
                    </a:cubicBezTo>
                    <a:cubicBezTo>
                      <a:pt x="213" y="805"/>
                      <a:pt x="213" y="410"/>
                      <a:pt x="244" y="46"/>
                    </a:cubicBezTo>
                    <a:cubicBezTo>
                      <a:pt x="244" y="15"/>
                      <a:pt x="221" y="0"/>
                      <a:pt x="1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1"/>
              <p:cNvSpPr/>
              <p:nvPr/>
            </p:nvSpPr>
            <p:spPr>
              <a:xfrm>
                <a:off x="10112150" y="1007600"/>
                <a:ext cx="6875" cy="54625"/>
              </a:xfrm>
              <a:custGeom>
                <a:avLst/>
                <a:gdLst/>
                <a:ahLst/>
                <a:cxnLst/>
                <a:rect l="l" t="t" r="r" b="b"/>
                <a:pathLst>
                  <a:path w="275" h="2185" extrusionOk="0">
                    <a:moveTo>
                      <a:pt x="223" y="1"/>
                    </a:moveTo>
                    <a:cubicBezTo>
                      <a:pt x="190" y="1"/>
                      <a:pt x="153" y="23"/>
                      <a:pt x="153" y="73"/>
                    </a:cubicBezTo>
                    <a:cubicBezTo>
                      <a:pt x="122" y="408"/>
                      <a:pt x="92" y="773"/>
                      <a:pt x="92" y="1137"/>
                    </a:cubicBezTo>
                    <a:cubicBezTo>
                      <a:pt x="62" y="1289"/>
                      <a:pt x="62" y="1472"/>
                      <a:pt x="62" y="1654"/>
                    </a:cubicBezTo>
                    <a:cubicBezTo>
                      <a:pt x="31" y="1745"/>
                      <a:pt x="31" y="1806"/>
                      <a:pt x="31" y="1897"/>
                    </a:cubicBezTo>
                    <a:cubicBezTo>
                      <a:pt x="31" y="1988"/>
                      <a:pt x="1" y="2080"/>
                      <a:pt x="31" y="2171"/>
                    </a:cubicBezTo>
                    <a:cubicBezTo>
                      <a:pt x="51" y="2171"/>
                      <a:pt x="72" y="2184"/>
                      <a:pt x="92" y="2184"/>
                    </a:cubicBezTo>
                    <a:cubicBezTo>
                      <a:pt x="102" y="2184"/>
                      <a:pt x="112" y="2181"/>
                      <a:pt x="122" y="2171"/>
                    </a:cubicBezTo>
                    <a:cubicBezTo>
                      <a:pt x="183" y="2019"/>
                      <a:pt x="153" y="1836"/>
                      <a:pt x="153" y="1684"/>
                    </a:cubicBezTo>
                    <a:cubicBezTo>
                      <a:pt x="183" y="1502"/>
                      <a:pt x="183" y="1320"/>
                      <a:pt x="183" y="1137"/>
                    </a:cubicBezTo>
                    <a:cubicBezTo>
                      <a:pt x="214" y="773"/>
                      <a:pt x="244" y="408"/>
                      <a:pt x="274" y="43"/>
                    </a:cubicBezTo>
                    <a:cubicBezTo>
                      <a:pt x="274" y="16"/>
                      <a:pt x="250" y="1"/>
                      <a:pt x="2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1"/>
              <p:cNvSpPr/>
              <p:nvPr/>
            </p:nvSpPr>
            <p:spPr>
              <a:xfrm>
                <a:off x="10131925" y="1023475"/>
                <a:ext cx="3825" cy="58075"/>
              </a:xfrm>
              <a:custGeom>
                <a:avLst/>
                <a:gdLst/>
                <a:ahLst/>
                <a:cxnLst/>
                <a:rect l="l" t="t" r="r" b="b"/>
                <a:pathLst>
                  <a:path w="153" h="2323" extrusionOk="0">
                    <a:moveTo>
                      <a:pt x="76" y="1"/>
                    </a:moveTo>
                    <a:cubicBezTo>
                      <a:pt x="53" y="1"/>
                      <a:pt x="30" y="16"/>
                      <a:pt x="30" y="46"/>
                    </a:cubicBezTo>
                    <a:cubicBezTo>
                      <a:pt x="0" y="411"/>
                      <a:pt x="0" y="776"/>
                      <a:pt x="0" y="1141"/>
                    </a:cubicBezTo>
                    <a:cubicBezTo>
                      <a:pt x="0" y="1536"/>
                      <a:pt x="0" y="1901"/>
                      <a:pt x="30" y="2265"/>
                    </a:cubicBezTo>
                    <a:cubicBezTo>
                      <a:pt x="30" y="2299"/>
                      <a:pt x="58" y="2323"/>
                      <a:pt x="83" y="2323"/>
                    </a:cubicBezTo>
                    <a:cubicBezTo>
                      <a:pt x="103" y="2323"/>
                      <a:pt x="122" y="2306"/>
                      <a:pt x="122" y="2265"/>
                    </a:cubicBezTo>
                    <a:cubicBezTo>
                      <a:pt x="152" y="1901"/>
                      <a:pt x="122" y="1536"/>
                      <a:pt x="122" y="1141"/>
                    </a:cubicBezTo>
                    <a:cubicBezTo>
                      <a:pt x="122" y="776"/>
                      <a:pt x="122" y="411"/>
                      <a:pt x="122" y="46"/>
                    </a:cubicBezTo>
                    <a:cubicBezTo>
                      <a:pt x="122" y="16"/>
                      <a:pt x="99" y="1"/>
                      <a:pt x="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1"/>
              <p:cNvSpPr/>
              <p:nvPr/>
            </p:nvSpPr>
            <p:spPr>
              <a:xfrm>
                <a:off x="10150900" y="1037625"/>
                <a:ext cx="5350" cy="54950"/>
              </a:xfrm>
              <a:custGeom>
                <a:avLst/>
                <a:gdLst/>
                <a:ahLst/>
                <a:cxnLst/>
                <a:rect l="l" t="t" r="r" b="b"/>
                <a:pathLst>
                  <a:path w="214" h="2198" extrusionOk="0">
                    <a:moveTo>
                      <a:pt x="172" y="0"/>
                    </a:moveTo>
                    <a:cubicBezTo>
                      <a:pt x="144" y="0"/>
                      <a:pt x="109" y="25"/>
                      <a:pt x="92" y="58"/>
                    </a:cubicBezTo>
                    <a:cubicBezTo>
                      <a:pt x="92" y="453"/>
                      <a:pt x="62" y="818"/>
                      <a:pt x="31" y="1213"/>
                    </a:cubicBezTo>
                    <a:cubicBezTo>
                      <a:pt x="31" y="1395"/>
                      <a:pt x="1" y="1578"/>
                      <a:pt x="1" y="1790"/>
                    </a:cubicBezTo>
                    <a:cubicBezTo>
                      <a:pt x="1" y="1912"/>
                      <a:pt x="1" y="2064"/>
                      <a:pt x="123" y="2186"/>
                    </a:cubicBezTo>
                    <a:cubicBezTo>
                      <a:pt x="131" y="2194"/>
                      <a:pt x="139" y="2198"/>
                      <a:pt x="146" y="2198"/>
                    </a:cubicBezTo>
                    <a:cubicBezTo>
                      <a:pt x="167" y="2198"/>
                      <a:pt x="183" y="2169"/>
                      <a:pt x="183" y="2125"/>
                    </a:cubicBezTo>
                    <a:cubicBezTo>
                      <a:pt x="153" y="1973"/>
                      <a:pt x="123" y="1821"/>
                      <a:pt x="123" y="1669"/>
                    </a:cubicBezTo>
                    <a:cubicBezTo>
                      <a:pt x="123" y="1486"/>
                      <a:pt x="153" y="1304"/>
                      <a:pt x="153" y="1122"/>
                    </a:cubicBezTo>
                    <a:cubicBezTo>
                      <a:pt x="183" y="787"/>
                      <a:pt x="183" y="423"/>
                      <a:pt x="214" y="58"/>
                    </a:cubicBezTo>
                    <a:cubicBezTo>
                      <a:pt x="214" y="17"/>
                      <a:pt x="195"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1"/>
              <p:cNvSpPr/>
              <p:nvPr/>
            </p:nvSpPr>
            <p:spPr>
              <a:xfrm>
                <a:off x="10172950" y="1055400"/>
                <a:ext cx="4950" cy="55625"/>
              </a:xfrm>
              <a:custGeom>
                <a:avLst/>
                <a:gdLst/>
                <a:ahLst/>
                <a:cxnLst/>
                <a:rect l="l" t="t" r="r" b="b"/>
                <a:pathLst>
                  <a:path w="198" h="2225" extrusionOk="0">
                    <a:moveTo>
                      <a:pt x="149" y="0"/>
                    </a:moveTo>
                    <a:cubicBezTo>
                      <a:pt x="122" y="0"/>
                      <a:pt x="92" y="16"/>
                      <a:pt x="92" y="46"/>
                    </a:cubicBezTo>
                    <a:cubicBezTo>
                      <a:pt x="61" y="411"/>
                      <a:pt x="31" y="775"/>
                      <a:pt x="31" y="1140"/>
                    </a:cubicBezTo>
                    <a:cubicBezTo>
                      <a:pt x="31" y="1475"/>
                      <a:pt x="0" y="1839"/>
                      <a:pt x="61" y="2204"/>
                    </a:cubicBezTo>
                    <a:cubicBezTo>
                      <a:pt x="61" y="2217"/>
                      <a:pt x="72" y="2224"/>
                      <a:pt x="84" y="2224"/>
                    </a:cubicBezTo>
                    <a:cubicBezTo>
                      <a:pt x="101" y="2224"/>
                      <a:pt x="122" y="2209"/>
                      <a:pt x="122" y="2174"/>
                    </a:cubicBezTo>
                    <a:cubicBezTo>
                      <a:pt x="152" y="1839"/>
                      <a:pt x="122" y="1475"/>
                      <a:pt x="152" y="1110"/>
                    </a:cubicBezTo>
                    <a:cubicBezTo>
                      <a:pt x="152" y="745"/>
                      <a:pt x="152" y="411"/>
                      <a:pt x="183" y="46"/>
                    </a:cubicBezTo>
                    <a:cubicBezTo>
                      <a:pt x="198" y="16"/>
                      <a:pt x="175" y="0"/>
                      <a:pt x="1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1"/>
              <p:cNvSpPr/>
              <p:nvPr/>
            </p:nvSpPr>
            <p:spPr>
              <a:xfrm>
                <a:off x="10199550" y="1081225"/>
                <a:ext cx="4575" cy="40500"/>
              </a:xfrm>
              <a:custGeom>
                <a:avLst/>
                <a:gdLst/>
                <a:ahLst/>
                <a:cxnLst/>
                <a:rect l="l" t="t" r="r" b="b"/>
                <a:pathLst>
                  <a:path w="183" h="1620" extrusionOk="0">
                    <a:moveTo>
                      <a:pt x="122" y="1"/>
                    </a:moveTo>
                    <a:cubicBezTo>
                      <a:pt x="91" y="1"/>
                      <a:pt x="61" y="16"/>
                      <a:pt x="61" y="46"/>
                    </a:cubicBezTo>
                    <a:cubicBezTo>
                      <a:pt x="61" y="320"/>
                      <a:pt x="61" y="563"/>
                      <a:pt x="31" y="837"/>
                    </a:cubicBezTo>
                    <a:lnTo>
                      <a:pt x="31" y="1232"/>
                    </a:lnTo>
                    <a:cubicBezTo>
                      <a:pt x="31" y="1353"/>
                      <a:pt x="0" y="1475"/>
                      <a:pt x="31" y="1597"/>
                    </a:cubicBezTo>
                    <a:cubicBezTo>
                      <a:pt x="31" y="1612"/>
                      <a:pt x="53" y="1619"/>
                      <a:pt x="76" y="1619"/>
                    </a:cubicBezTo>
                    <a:cubicBezTo>
                      <a:pt x="99" y="1619"/>
                      <a:pt x="122" y="1612"/>
                      <a:pt x="122" y="1597"/>
                    </a:cubicBezTo>
                    <a:cubicBezTo>
                      <a:pt x="152" y="1475"/>
                      <a:pt x="152" y="1353"/>
                      <a:pt x="152" y="1232"/>
                    </a:cubicBezTo>
                    <a:lnTo>
                      <a:pt x="152" y="837"/>
                    </a:lnTo>
                    <a:lnTo>
                      <a:pt x="183" y="46"/>
                    </a:lnTo>
                    <a:cubicBezTo>
                      <a:pt x="183" y="16"/>
                      <a:pt x="152"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1"/>
              <p:cNvSpPr/>
              <p:nvPr/>
            </p:nvSpPr>
            <p:spPr>
              <a:xfrm>
                <a:off x="10226150" y="1106300"/>
                <a:ext cx="3825" cy="29600"/>
              </a:xfrm>
              <a:custGeom>
                <a:avLst/>
                <a:gdLst/>
                <a:ahLst/>
                <a:cxnLst/>
                <a:rect l="l" t="t" r="r" b="b"/>
                <a:pathLst>
                  <a:path w="153" h="1184" extrusionOk="0">
                    <a:moveTo>
                      <a:pt x="107" y="1"/>
                    </a:moveTo>
                    <a:cubicBezTo>
                      <a:pt x="84" y="1"/>
                      <a:pt x="61" y="16"/>
                      <a:pt x="61" y="46"/>
                    </a:cubicBezTo>
                    <a:cubicBezTo>
                      <a:pt x="31" y="229"/>
                      <a:pt x="31" y="411"/>
                      <a:pt x="31" y="594"/>
                    </a:cubicBezTo>
                    <a:cubicBezTo>
                      <a:pt x="31" y="685"/>
                      <a:pt x="0" y="776"/>
                      <a:pt x="0" y="867"/>
                    </a:cubicBezTo>
                    <a:cubicBezTo>
                      <a:pt x="0" y="928"/>
                      <a:pt x="0" y="958"/>
                      <a:pt x="0" y="1019"/>
                    </a:cubicBezTo>
                    <a:cubicBezTo>
                      <a:pt x="0" y="1050"/>
                      <a:pt x="0" y="1110"/>
                      <a:pt x="0" y="1141"/>
                    </a:cubicBezTo>
                    <a:cubicBezTo>
                      <a:pt x="0" y="1162"/>
                      <a:pt x="31" y="1184"/>
                      <a:pt x="59" y="1184"/>
                    </a:cubicBezTo>
                    <a:cubicBezTo>
                      <a:pt x="71" y="1184"/>
                      <a:pt x="82" y="1180"/>
                      <a:pt x="91" y="1171"/>
                    </a:cubicBezTo>
                    <a:cubicBezTo>
                      <a:pt x="91" y="1110"/>
                      <a:pt x="91" y="1080"/>
                      <a:pt x="91" y="1050"/>
                    </a:cubicBezTo>
                    <a:cubicBezTo>
                      <a:pt x="122" y="989"/>
                      <a:pt x="122" y="958"/>
                      <a:pt x="122" y="898"/>
                    </a:cubicBezTo>
                    <a:cubicBezTo>
                      <a:pt x="122" y="806"/>
                      <a:pt x="122" y="715"/>
                      <a:pt x="122" y="624"/>
                    </a:cubicBezTo>
                    <a:cubicBezTo>
                      <a:pt x="122" y="411"/>
                      <a:pt x="152" y="229"/>
                      <a:pt x="152" y="46"/>
                    </a:cubicBezTo>
                    <a:cubicBezTo>
                      <a:pt x="152" y="16"/>
                      <a:pt x="129"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1"/>
              <p:cNvSpPr/>
              <p:nvPr/>
            </p:nvSpPr>
            <p:spPr>
              <a:xfrm>
                <a:off x="10246650" y="1110100"/>
                <a:ext cx="4600" cy="35175"/>
              </a:xfrm>
              <a:custGeom>
                <a:avLst/>
                <a:gdLst/>
                <a:ahLst/>
                <a:cxnLst/>
                <a:rect l="l" t="t" r="r" b="b"/>
                <a:pathLst>
                  <a:path w="184" h="1407" extrusionOk="0">
                    <a:moveTo>
                      <a:pt x="122" y="1"/>
                    </a:moveTo>
                    <a:cubicBezTo>
                      <a:pt x="92" y="1"/>
                      <a:pt x="62" y="16"/>
                      <a:pt x="62" y="46"/>
                    </a:cubicBezTo>
                    <a:cubicBezTo>
                      <a:pt x="62" y="259"/>
                      <a:pt x="62" y="502"/>
                      <a:pt x="62" y="715"/>
                    </a:cubicBezTo>
                    <a:cubicBezTo>
                      <a:pt x="62" y="837"/>
                      <a:pt x="62" y="958"/>
                      <a:pt x="31" y="1050"/>
                    </a:cubicBezTo>
                    <a:cubicBezTo>
                      <a:pt x="31" y="1171"/>
                      <a:pt x="1" y="1293"/>
                      <a:pt x="31" y="1384"/>
                    </a:cubicBezTo>
                    <a:cubicBezTo>
                      <a:pt x="31" y="1399"/>
                      <a:pt x="46" y="1407"/>
                      <a:pt x="62" y="1407"/>
                    </a:cubicBezTo>
                    <a:cubicBezTo>
                      <a:pt x="77" y="1407"/>
                      <a:pt x="92" y="1399"/>
                      <a:pt x="92" y="1384"/>
                    </a:cubicBezTo>
                    <a:cubicBezTo>
                      <a:pt x="153" y="1293"/>
                      <a:pt x="153" y="1202"/>
                      <a:pt x="153" y="1080"/>
                    </a:cubicBezTo>
                    <a:lnTo>
                      <a:pt x="183" y="746"/>
                    </a:lnTo>
                    <a:cubicBezTo>
                      <a:pt x="183" y="502"/>
                      <a:pt x="183" y="290"/>
                      <a:pt x="183" y="46"/>
                    </a:cubicBezTo>
                    <a:cubicBezTo>
                      <a:pt x="183" y="16"/>
                      <a:pt x="153"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1"/>
              <p:cNvSpPr/>
              <p:nvPr/>
            </p:nvSpPr>
            <p:spPr>
              <a:xfrm>
                <a:off x="10274025" y="1124100"/>
                <a:ext cx="5325" cy="21675"/>
              </a:xfrm>
              <a:custGeom>
                <a:avLst/>
                <a:gdLst/>
                <a:ahLst/>
                <a:cxnLst/>
                <a:rect l="l" t="t" r="r" b="b"/>
                <a:pathLst>
                  <a:path w="213" h="867" extrusionOk="0">
                    <a:moveTo>
                      <a:pt x="129" y="0"/>
                    </a:moveTo>
                    <a:cubicBezTo>
                      <a:pt x="96" y="0"/>
                      <a:pt x="61" y="26"/>
                      <a:pt x="61" y="64"/>
                    </a:cubicBezTo>
                    <a:cubicBezTo>
                      <a:pt x="91" y="186"/>
                      <a:pt x="91" y="338"/>
                      <a:pt x="61" y="459"/>
                    </a:cubicBezTo>
                    <a:cubicBezTo>
                      <a:pt x="61" y="520"/>
                      <a:pt x="61" y="581"/>
                      <a:pt x="30" y="642"/>
                    </a:cubicBezTo>
                    <a:cubicBezTo>
                      <a:pt x="30" y="702"/>
                      <a:pt x="0" y="763"/>
                      <a:pt x="0" y="824"/>
                    </a:cubicBezTo>
                    <a:cubicBezTo>
                      <a:pt x="0" y="845"/>
                      <a:pt x="15" y="867"/>
                      <a:pt x="35" y="867"/>
                    </a:cubicBezTo>
                    <a:cubicBezTo>
                      <a:pt x="43" y="867"/>
                      <a:pt x="52" y="863"/>
                      <a:pt x="61" y="854"/>
                    </a:cubicBezTo>
                    <a:cubicBezTo>
                      <a:pt x="122" y="793"/>
                      <a:pt x="122" y="733"/>
                      <a:pt x="152" y="672"/>
                    </a:cubicBezTo>
                    <a:cubicBezTo>
                      <a:pt x="182" y="581"/>
                      <a:pt x="182" y="520"/>
                      <a:pt x="182" y="459"/>
                    </a:cubicBezTo>
                    <a:cubicBezTo>
                      <a:pt x="213" y="307"/>
                      <a:pt x="213" y="186"/>
                      <a:pt x="182" y="34"/>
                    </a:cubicBezTo>
                    <a:cubicBezTo>
                      <a:pt x="171" y="10"/>
                      <a:pt x="150"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1"/>
              <p:cNvSpPr/>
              <p:nvPr/>
            </p:nvSpPr>
            <p:spPr>
              <a:xfrm>
                <a:off x="10294525" y="1133225"/>
                <a:ext cx="4600" cy="17875"/>
              </a:xfrm>
              <a:custGeom>
                <a:avLst/>
                <a:gdLst/>
                <a:ahLst/>
                <a:cxnLst/>
                <a:rect l="l" t="t" r="r" b="b"/>
                <a:pathLst>
                  <a:path w="184" h="715" extrusionOk="0">
                    <a:moveTo>
                      <a:pt x="69" y="0"/>
                    </a:moveTo>
                    <a:cubicBezTo>
                      <a:pt x="36" y="0"/>
                      <a:pt x="1" y="26"/>
                      <a:pt x="1" y="64"/>
                    </a:cubicBezTo>
                    <a:cubicBezTo>
                      <a:pt x="31" y="185"/>
                      <a:pt x="62" y="277"/>
                      <a:pt x="62" y="368"/>
                    </a:cubicBezTo>
                    <a:cubicBezTo>
                      <a:pt x="62" y="428"/>
                      <a:pt x="62" y="489"/>
                      <a:pt x="31" y="520"/>
                    </a:cubicBezTo>
                    <a:cubicBezTo>
                      <a:pt x="31" y="580"/>
                      <a:pt x="31" y="641"/>
                      <a:pt x="31" y="672"/>
                    </a:cubicBezTo>
                    <a:cubicBezTo>
                      <a:pt x="31" y="693"/>
                      <a:pt x="46" y="715"/>
                      <a:pt x="66" y="715"/>
                    </a:cubicBezTo>
                    <a:cubicBezTo>
                      <a:pt x="74" y="715"/>
                      <a:pt x="83" y="711"/>
                      <a:pt x="92" y="702"/>
                    </a:cubicBezTo>
                    <a:cubicBezTo>
                      <a:pt x="122" y="672"/>
                      <a:pt x="153" y="611"/>
                      <a:pt x="153" y="550"/>
                    </a:cubicBezTo>
                    <a:cubicBezTo>
                      <a:pt x="153" y="489"/>
                      <a:pt x="183" y="428"/>
                      <a:pt x="183" y="368"/>
                    </a:cubicBezTo>
                    <a:cubicBezTo>
                      <a:pt x="183" y="277"/>
                      <a:pt x="153" y="155"/>
                      <a:pt x="122" y="33"/>
                    </a:cubicBezTo>
                    <a:cubicBezTo>
                      <a:pt x="111" y="10"/>
                      <a:pt x="90" y="0"/>
                      <a:pt x="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1"/>
              <p:cNvSpPr/>
              <p:nvPr/>
            </p:nvSpPr>
            <p:spPr>
              <a:xfrm>
                <a:off x="10319600" y="1140700"/>
                <a:ext cx="3075" cy="16725"/>
              </a:xfrm>
              <a:custGeom>
                <a:avLst/>
                <a:gdLst/>
                <a:ahLst/>
                <a:cxnLst/>
                <a:rect l="l" t="t" r="r" b="b"/>
                <a:pathLst>
                  <a:path w="123" h="669" extrusionOk="0">
                    <a:moveTo>
                      <a:pt x="62" y="0"/>
                    </a:moveTo>
                    <a:cubicBezTo>
                      <a:pt x="31" y="0"/>
                      <a:pt x="1" y="23"/>
                      <a:pt x="1" y="69"/>
                    </a:cubicBezTo>
                    <a:lnTo>
                      <a:pt x="1" y="342"/>
                    </a:lnTo>
                    <a:lnTo>
                      <a:pt x="1" y="494"/>
                    </a:lnTo>
                    <a:cubicBezTo>
                      <a:pt x="1" y="555"/>
                      <a:pt x="1" y="616"/>
                      <a:pt x="31" y="646"/>
                    </a:cubicBezTo>
                    <a:cubicBezTo>
                      <a:pt x="31" y="661"/>
                      <a:pt x="39" y="669"/>
                      <a:pt x="50" y="669"/>
                    </a:cubicBezTo>
                    <a:cubicBezTo>
                      <a:pt x="62" y="669"/>
                      <a:pt x="77" y="661"/>
                      <a:pt x="92" y="646"/>
                    </a:cubicBezTo>
                    <a:cubicBezTo>
                      <a:pt x="122" y="616"/>
                      <a:pt x="122" y="555"/>
                      <a:pt x="122" y="494"/>
                    </a:cubicBezTo>
                    <a:lnTo>
                      <a:pt x="122" y="342"/>
                    </a:lnTo>
                    <a:lnTo>
                      <a:pt x="122" y="69"/>
                    </a:lnTo>
                    <a:cubicBezTo>
                      <a:pt x="122" y="23"/>
                      <a:pt x="92" y="0"/>
                      <a:pt x="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1"/>
              <p:cNvSpPr/>
              <p:nvPr/>
            </p:nvSpPr>
            <p:spPr>
              <a:xfrm>
                <a:off x="10342400" y="1142025"/>
                <a:ext cx="2300" cy="12375"/>
              </a:xfrm>
              <a:custGeom>
                <a:avLst/>
                <a:gdLst/>
                <a:ahLst/>
                <a:cxnLst/>
                <a:rect l="l" t="t" r="r" b="b"/>
                <a:pathLst>
                  <a:path w="92" h="495" extrusionOk="0">
                    <a:moveTo>
                      <a:pt x="46" y="0"/>
                    </a:moveTo>
                    <a:cubicBezTo>
                      <a:pt x="23" y="0"/>
                      <a:pt x="1" y="16"/>
                      <a:pt x="1" y="46"/>
                    </a:cubicBezTo>
                    <a:lnTo>
                      <a:pt x="1" y="259"/>
                    </a:lnTo>
                    <a:lnTo>
                      <a:pt x="1" y="380"/>
                    </a:lnTo>
                    <a:cubicBezTo>
                      <a:pt x="1" y="411"/>
                      <a:pt x="1" y="441"/>
                      <a:pt x="1" y="472"/>
                    </a:cubicBezTo>
                    <a:cubicBezTo>
                      <a:pt x="16" y="487"/>
                      <a:pt x="31" y="494"/>
                      <a:pt x="46" y="494"/>
                    </a:cubicBezTo>
                    <a:cubicBezTo>
                      <a:pt x="61" y="494"/>
                      <a:pt x="77" y="487"/>
                      <a:pt x="92" y="472"/>
                    </a:cubicBezTo>
                    <a:cubicBezTo>
                      <a:pt x="92" y="441"/>
                      <a:pt x="92" y="411"/>
                      <a:pt x="92" y="380"/>
                    </a:cubicBezTo>
                    <a:lnTo>
                      <a:pt x="92" y="259"/>
                    </a:lnTo>
                    <a:lnTo>
                      <a:pt x="92" y="46"/>
                    </a:lnTo>
                    <a:cubicBezTo>
                      <a:pt x="92" y="16"/>
                      <a:pt x="69"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1"/>
              <p:cNvSpPr/>
              <p:nvPr/>
            </p:nvSpPr>
            <p:spPr>
              <a:xfrm>
                <a:off x="10364450" y="1140875"/>
                <a:ext cx="3050" cy="9725"/>
              </a:xfrm>
              <a:custGeom>
                <a:avLst/>
                <a:gdLst/>
                <a:ahLst/>
                <a:cxnLst/>
                <a:rect l="l" t="t" r="r" b="b"/>
                <a:pathLst>
                  <a:path w="122" h="389" extrusionOk="0">
                    <a:moveTo>
                      <a:pt x="61" y="1"/>
                    </a:moveTo>
                    <a:cubicBezTo>
                      <a:pt x="31" y="1"/>
                      <a:pt x="0" y="1"/>
                      <a:pt x="0" y="62"/>
                    </a:cubicBezTo>
                    <a:cubicBezTo>
                      <a:pt x="0" y="92"/>
                      <a:pt x="0" y="153"/>
                      <a:pt x="0" y="214"/>
                    </a:cubicBezTo>
                    <a:lnTo>
                      <a:pt x="0" y="274"/>
                    </a:lnTo>
                    <a:cubicBezTo>
                      <a:pt x="0" y="274"/>
                      <a:pt x="0" y="305"/>
                      <a:pt x="0" y="305"/>
                    </a:cubicBezTo>
                    <a:cubicBezTo>
                      <a:pt x="0" y="335"/>
                      <a:pt x="0" y="335"/>
                      <a:pt x="31" y="366"/>
                    </a:cubicBezTo>
                    <a:cubicBezTo>
                      <a:pt x="46" y="381"/>
                      <a:pt x="61" y="388"/>
                      <a:pt x="72" y="388"/>
                    </a:cubicBezTo>
                    <a:cubicBezTo>
                      <a:pt x="84" y="388"/>
                      <a:pt x="91" y="381"/>
                      <a:pt x="91" y="366"/>
                    </a:cubicBezTo>
                    <a:cubicBezTo>
                      <a:pt x="122" y="335"/>
                      <a:pt x="122" y="335"/>
                      <a:pt x="122" y="305"/>
                    </a:cubicBezTo>
                    <a:lnTo>
                      <a:pt x="122" y="274"/>
                    </a:lnTo>
                    <a:lnTo>
                      <a:pt x="122" y="214"/>
                    </a:lnTo>
                    <a:cubicBezTo>
                      <a:pt x="122" y="153"/>
                      <a:pt x="122" y="92"/>
                      <a:pt x="122" y="31"/>
                    </a:cubicBezTo>
                    <a:cubicBezTo>
                      <a:pt x="122" y="1"/>
                      <a:pt x="91"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1"/>
              <p:cNvSpPr/>
              <p:nvPr/>
            </p:nvSpPr>
            <p:spPr>
              <a:xfrm>
                <a:off x="10387250" y="1129475"/>
                <a:ext cx="3050" cy="12950"/>
              </a:xfrm>
              <a:custGeom>
                <a:avLst/>
                <a:gdLst/>
                <a:ahLst/>
                <a:cxnLst/>
                <a:rect l="l" t="t" r="r" b="b"/>
                <a:pathLst>
                  <a:path w="122" h="518" extrusionOk="0">
                    <a:moveTo>
                      <a:pt x="61" y="1"/>
                    </a:moveTo>
                    <a:cubicBezTo>
                      <a:pt x="30" y="31"/>
                      <a:pt x="0" y="31"/>
                      <a:pt x="0" y="62"/>
                    </a:cubicBezTo>
                    <a:cubicBezTo>
                      <a:pt x="0" y="214"/>
                      <a:pt x="0" y="335"/>
                      <a:pt x="0" y="457"/>
                    </a:cubicBezTo>
                    <a:cubicBezTo>
                      <a:pt x="0" y="487"/>
                      <a:pt x="30" y="518"/>
                      <a:pt x="61" y="518"/>
                    </a:cubicBezTo>
                    <a:cubicBezTo>
                      <a:pt x="91" y="518"/>
                      <a:pt x="122" y="487"/>
                      <a:pt x="122" y="457"/>
                    </a:cubicBezTo>
                    <a:cubicBezTo>
                      <a:pt x="122" y="335"/>
                      <a:pt x="122" y="214"/>
                      <a:pt x="122" y="62"/>
                    </a:cubicBezTo>
                    <a:cubicBezTo>
                      <a:pt x="122" y="31"/>
                      <a:pt x="91"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1"/>
              <p:cNvSpPr/>
              <p:nvPr/>
            </p:nvSpPr>
            <p:spPr>
              <a:xfrm>
                <a:off x="10403950" y="1123975"/>
                <a:ext cx="3075" cy="14475"/>
              </a:xfrm>
              <a:custGeom>
                <a:avLst/>
                <a:gdLst/>
                <a:ahLst/>
                <a:cxnLst/>
                <a:rect l="l" t="t" r="r" b="b"/>
                <a:pathLst>
                  <a:path w="123" h="579" extrusionOk="0">
                    <a:moveTo>
                      <a:pt x="62" y="1"/>
                    </a:moveTo>
                    <a:cubicBezTo>
                      <a:pt x="31" y="1"/>
                      <a:pt x="1" y="23"/>
                      <a:pt x="1" y="69"/>
                    </a:cubicBezTo>
                    <a:lnTo>
                      <a:pt x="1" y="312"/>
                    </a:lnTo>
                    <a:lnTo>
                      <a:pt x="1" y="434"/>
                    </a:lnTo>
                    <a:lnTo>
                      <a:pt x="1" y="495"/>
                    </a:lnTo>
                    <a:cubicBezTo>
                      <a:pt x="1" y="525"/>
                      <a:pt x="1" y="525"/>
                      <a:pt x="1" y="555"/>
                    </a:cubicBezTo>
                    <a:cubicBezTo>
                      <a:pt x="16" y="571"/>
                      <a:pt x="39" y="578"/>
                      <a:pt x="58" y="578"/>
                    </a:cubicBezTo>
                    <a:cubicBezTo>
                      <a:pt x="77" y="578"/>
                      <a:pt x="92" y="571"/>
                      <a:pt x="92" y="555"/>
                    </a:cubicBezTo>
                    <a:cubicBezTo>
                      <a:pt x="92" y="525"/>
                      <a:pt x="122" y="525"/>
                      <a:pt x="122" y="495"/>
                    </a:cubicBezTo>
                    <a:lnTo>
                      <a:pt x="122" y="434"/>
                    </a:lnTo>
                    <a:lnTo>
                      <a:pt x="122" y="312"/>
                    </a:lnTo>
                    <a:lnTo>
                      <a:pt x="122" y="69"/>
                    </a:lnTo>
                    <a:cubicBezTo>
                      <a:pt x="122" y="23"/>
                      <a:pt x="92" y="1"/>
                      <a:pt x="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1"/>
              <p:cNvSpPr/>
              <p:nvPr/>
            </p:nvSpPr>
            <p:spPr>
              <a:xfrm>
                <a:off x="10427025" y="1111975"/>
                <a:ext cx="5075" cy="21725"/>
              </a:xfrm>
              <a:custGeom>
                <a:avLst/>
                <a:gdLst/>
                <a:ahLst/>
                <a:cxnLst/>
                <a:rect l="l" t="t" r="r" b="b"/>
                <a:pathLst>
                  <a:path w="203" h="869" extrusionOk="0">
                    <a:moveTo>
                      <a:pt x="86" y="1"/>
                    </a:moveTo>
                    <a:cubicBezTo>
                      <a:pt x="44" y="1"/>
                      <a:pt x="0" y="34"/>
                      <a:pt x="20" y="93"/>
                    </a:cubicBezTo>
                    <a:cubicBezTo>
                      <a:pt x="50" y="215"/>
                      <a:pt x="50" y="336"/>
                      <a:pt x="81" y="458"/>
                    </a:cubicBezTo>
                    <a:cubicBezTo>
                      <a:pt x="81" y="519"/>
                      <a:pt x="81" y="579"/>
                      <a:pt x="81" y="640"/>
                    </a:cubicBezTo>
                    <a:cubicBezTo>
                      <a:pt x="81" y="701"/>
                      <a:pt x="81" y="762"/>
                      <a:pt x="81" y="823"/>
                    </a:cubicBezTo>
                    <a:cubicBezTo>
                      <a:pt x="81" y="853"/>
                      <a:pt x="104" y="868"/>
                      <a:pt x="126" y="868"/>
                    </a:cubicBezTo>
                    <a:cubicBezTo>
                      <a:pt x="149" y="868"/>
                      <a:pt x="172" y="853"/>
                      <a:pt x="172" y="823"/>
                    </a:cubicBezTo>
                    <a:cubicBezTo>
                      <a:pt x="202" y="762"/>
                      <a:pt x="202" y="701"/>
                      <a:pt x="202" y="640"/>
                    </a:cubicBezTo>
                    <a:cubicBezTo>
                      <a:pt x="202" y="549"/>
                      <a:pt x="202" y="488"/>
                      <a:pt x="202" y="427"/>
                    </a:cubicBezTo>
                    <a:cubicBezTo>
                      <a:pt x="172" y="306"/>
                      <a:pt x="172" y="184"/>
                      <a:pt x="142" y="32"/>
                    </a:cubicBezTo>
                    <a:cubicBezTo>
                      <a:pt x="131" y="11"/>
                      <a:pt x="109"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1"/>
              <p:cNvSpPr/>
              <p:nvPr/>
            </p:nvSpPr>
            <p:spPr>
              <a:xfrm>
                <a:off x="10446500" y="1082750"/>
                <a:ext cx="4600" cy="38975"/>
              </a:xfrm>
              <a:custGeom>
                <a:avLst/>
                <a:gdLst/>
                <a:ahLst/>
                <a:cxnLst/>
                <a:rect l="l" t="t" r="r" b="b"/>
                <a:pathLst>
                  <a:path w="184" h="1559" extrusionOk="0">
                    <a:moveTo>
                      <a:pt x="62" y="1"/>
                    </a:moveTo>
                    <a:cubicBezTo>
                      <a:pt x="31" y="1"/>
                      <a:pt x="1" y="16"/>
                      <a:pt x="1" y="46"/>
                    </a:cubicBezTo>
                    <a:cubicBezTo>
                      <a:pt x="31" y="289"/>
                      <a:pt x="62" y="533"/>
                      <a:pt x="62" y="806"/>
                    </a:cubicBezTo>
                    <a:cubicBezTo>
                      <a:pt x="62" y="928"/>
                      <a:pt x="62" y="1049"/>
                      <a:pt x="62" y="1171"/>
                    </a:cubicBezTo>
                    <a:cubicBezTo>
                      <a:pt x="62" y="1232"/>
                      <a:pt x="62" y="1292"/>
                      <a:pt x="62" y="1353"/>
                    </a:cubicBezTo>
                    <a:cubicBezTo>
                      <a:pt x="31" y="1414"/>
                      <a:pt x="31" y="1475"/>
                      <a:pt x="62" y="1536"/>
                    </a:cubicBezTo>
                    <a:cubicBezTo>
                      <a:pt x="62" y="1551"/>
                      <a:pt x="77" y="1558"/>
                      <a:pt x="96" y="1558"/>
                    </a:cubicBezTo>
                    <a:cubicBezTo>
                      <a:pt x="115" y="1558"/>
                      <a:pt x="138" y="1551"/>
                      <a:pt x="153" y="1536"/>
                    </a:cubicBezTo>
                    <a:cubicBezTo>
                      <a:pt x="183" y="1444"/>
                      <a:pt x="183" y="1292"/>
                      <a:pt x="183" y="1201"/>
                    </a:cubicBezTo>
                    <a:cubicBezTo>
                      <a:pt x="183" y="1080"/>
                      <a:pt x="183" y="928"/>
                      <a:pt x="183" y="806"/>
                    </a:cubicBezTo>
                    <a:cubicBezTo>
                      <a:pt x="153" y="563"/>
                      <a:pt x="153" y="289"/>
                      <a:pt x="122" y="46"/>
                    </a:cubicBezTo>
                    <a:cubicBezTo>
                      <a:pt x="122" y="16"/>
                      <a:pt x="92" y="1"/>
                      <a:pt x="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1"/>
              <p:cNvSpPr/>
              <p:nvPr/>
            </p:nvSpPr>
            <p:spPr>
              <a:xfrm>
                <a:off x="10466275" y="1068325"/>
                <a:ext cx="6100" cy="48225"/>
              </a:xfrm>
              <a:custGeom>
                <a:avLst/>
                <a:gdLst/>
                <a:ahLst/>
                <a:cxnLst/>
                <a:rect l="l" t="t" r="r" b="b"/>
                <a:pathLst>
                  <a:path w="244" h="1929" extrusionOk="0">
                    <a:moveTo>
                      <a:pt x="137" y="0"/>
                    </a:moveTo>
                    <a:cubicBezTo>
                      <a:pt x="114" y="0"/>
                      <a:pt x="91" y="15"/>
                      <a:pt x="91" y="46"/>
                    </a:cubicBezTo>
                    <a:cubicBezTo>
                      <a:pt x="91" y="350"/>
                      <a:pt x="122" y="623"/>
                      <a:pt x="122" y="927"/>
                    </a:cubicBezTo>
                    <a:cubicBezTo>
                      <a:pt x="122" y="1018"/>
                      <a:pt x="152" y="1809"/>
                      <a:pt x="61" y="1809"/>
                    </a:cubicBezTo>
                    <a:cubicBezTo>
                      <a:pt x="31" y="1809"/>
                      <a:pt x="0" y="1869"/>
                      <a:pt x="31" y="1900"/>
                    </a:cubicBezTo>
                    <a:cubicBezTo>
                      <a:pt x="51" y="1920"/>
                      <a:pt x="71" y="1928"/>
                      <a:pt x="90" y="1928"/>
                    </a:cubicBezTo>
                    <a:cubicBezTo>
                      <a:pt x="158" y="1928"/>
                      <a:pt x="213" y="1826"/>
                      <a:pt x="213" y="1778"/>
                    </a:cubicBezTo>
                    <a:cubicBezTo>
                      <a:pt x="243" y="1596"/>
                      <a:pt x="243" y="1383"/>
                      <a:pt x="243" y="1201"/>
                    </a:cubicBezTo>
                    <a:cubicBezTo>
                      <a:pt x="243" y="806"/>
                      <a:pt x="213" y="441"/>
                      <a:pt x="183" y="46"/>
                    </a:cubicBezTo>
                    <a:cubicBezTo>
                      <a:pt x="183" y="15"/>
                      <a:pt x="160" y="0"/>
                      <a:pt x="1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1"/>
              <p:cNvSpPr/>
              <p:nvPr/>
            </p:nvSpPr>
            <p:spPr>
              <a:xfrm>
                <a:off x="10491350" y="1057675"/>
                <a:ext cx="3825" cy="47325"/>
              </a:xfrm>
              <a:custGeom>
                <a:avLst/>
                <a:gdLst/>
                <a:ahLst/>
                <a:cxnLst/>
                <a:rect l="l" t="t" r="r" b="b"/>
                <a:pathLst>
                  <a:path w="153" h="1893" extrusionOk="0">
                    <a:moveTo>
                      <a:pt x="91" y="1"/>
                    </a:moveTo>
                    <a:cubicBezTo>
                      <a:pt x="61" y="1"/>
                      <a:pt x="31" y="16"/>
                      <a:pt x="31" y="46"/>
                    </a:cubicBezTo>
                    <a:cubicBezTo>
                      <a:pt x="61" y="350"/>
                      <a:pt x="61" y="654"/>
                      <a:pt x="61" y="958"/>
                    </a:cubicBezTo>
                    <a:cubicBezTo>
                      <a:pt x="31" y="1110"/>
                      <a:pt x="31" y="1262"/>
                      <a:pt x="31" y="1414"/>
                    </a:cubicBezTo>
                    <a:cubicBezTo>
                      <a:pt x="31" y="1505"/>
                      <a:pt x="31" y="1566"/>
                      <a:pt x="31" y="1627"/>
                    </a:cubicBezTo>
                    <a:cubicBezTo>
                      <a:pt x="0" y="1718"/>
                      <a:pt x="0" y="1779"/>
                      <a:pt x="31" y="1870"/>
                    </a:cubicBezTo>
                    <a:cubicBezTo>
                      <a:pt x="31" y="1885"/>
                      <a:pt x="46" y="1893"/>
                      <a:pt x="65" y="1893"/>
                    </a:cubicBezTo>
                    <a:cubicBezTo>
                      <a:pt x="84" y="1893"/>
                      <a:pt x="107" y="1885"/>
                      <a:pt x="122" y="1870"/>
                    </a:cubicBezTo>
                    <a:cubicBezTo>
                      <a:pt x="152" y="1809"/>
                      <a:pt x="122" y="1718"/>
                      <a:pt x="152" y="1627"/>
                    </a:cubicBezTo>
                    <a:cubicBezTo>
                      <a:pt x="152" y="1566"/>
                      <a:pt x="152" y="1505"/>
                      <a:pt x="152" y="1414"/>
                    </a:cubicBezTo>
                    <a:cubicBezTo>
                      <a:pt x="152" y="1262"/>
                      <a:pt x="152" y="1110"/>
                      <a:pt x="152" y="958"/>
                    </a:cubicBezTo>
                    <a:cubicBezTo>
                      <a:pt x="152" y="654"/>
                      <a:pt x="152" y="350"/>
                      <a:pt x="152" y="46"/>
                    </a:cubicBezTo>
                    <a:cubicBezTo>
                      <a:pt x="152" y="16"/>
                      <a:pt x="122" y="1"/>
                      <a:pt x="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1"/>
              <p:cNvSpPr/>
              <p:nvPr/>
            </p:nvSpPr>
            <p:spPr>
              <a:xfrm>
                <a:off x="10512625" y="1050275"/>
                <a:ext cx="4575" cy="40850"/>
              </a:xfrm>
              <a:custGeom>
                <a:avLst/>
                <a:gdLst/>
                <a:ahLst/>
                <a:cxnLst/>
                <a:rect l="l" t="t" r="r" b="b"/>
                <a:pathLst>
                  <a:path w="183" h="1634" extrusionOk="0">
                    <a:moveTo>
                      <a:pt x="122" y="0"/>
                    </a:moveTo>
                    <a:cubicBezTo>
                      <a:pt x="91" y="0"/>
                      <a:pt x="61" y="23"/>
                      <a:pt x="61" y="69"/>
                    </a:cubicBezTo>
                    <a:cubicBezTo>
                      <a:pt x="31" y="312"/>
                      <a:pt x="31" y="555"/>
                      <a:pt x="0" y="829"/>
                    </a:cubicBezTo>
                    <a:cubicBezTo>
                      <a:pt x="0" y="1072"/>
                      <a:pt x="0" y="1345"/>
                      <a:pt x="31" y="1588"/>
                    </a:cubicBezTo>
                    <a:cubicBezTo>
                      <a:pt x="31" y="1619"/>
                      <a:pt x="61" y="1634"/>
                      <a:pt x="91" y="1634"/>
                    </a:cubicBezTo>
                    <a:cubicBezTo>
                      <a:pt x="122" y="1634"/>
                      <a:pt x="152" y="1619"/>
                      <a:pt x="152" y="1588"/>
                    </a:cubicBezTo>
                    <a:cubicBezTo>
                      <a:pt x="152" y="1315"/>
                      <a:pt x="122" y="1072"/>
                      <a:pt x="122" y="829"/>
                    </a:cubicBezTo>
                    <a:cubicBezTo>
                      <a:pt x="122" y="555"/>
                      <a:pt x="152" y="312"/>
                      <a:pt x="183" y="69"/>
                    </a:cubicBezTo>
                    <a:cubicBezTo>
                      <a:pt x="183" y="23"/>
                      <a:pt x="152" y="0"/>
                      <a:pt x="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1"/>
              <p:cNvSpPr/>
              <p:nvPr/>
            </p:nvSpPr>
            <p:spPr>
              <a:xfrm>
                <a:off x="10530100" y="1032600"/>
                <a:ext cx="3825" cy="37250"/>
              </a:xfrm>
              <a:custGeom>
                <a:avLst/>
                <a:gdLst/>
                <a:ahLst/>
                <a:cxnLst/>
                <a:rect l="l" t="t" r="r" b="b"/>
                <a:pathLst>
                  <a:path w="153" h="1490" extrusionOk="0">
                    <a:moveTo>
                      <a:pt x="61" y="1"/>
                    </a:moveTo>
                    <a:cubicBezTo>
                      <a:pt x="31" y="1"/>
                      <a:pt x="0" y="16"/>
                      <a:pt x="0" y="46"/>
                    </a:cubicBezTo>
                    <a:cubicBezTo>
                      <a:pt x="31" y="289"/>
                      <a:pt x="31" y="502"/>
                      <a:pt x="31" y="745"/>
                    </a:cubicBezTo>
                    <a:cubicBezTo>
                      <a:pt x="31" y="867"/>
                      <a:pt x="31" y="958"/>
                      <a:pt x="31" y="1080"/>
                    </a:cubicBezTo>
                    <a:cubicBezTo>
                      <a:pt x="31" y="1201"/>
                      <a:pt x="31" y="1323"/>
                      <a:pt x="31" y="1444"/>
                    </a:cubicBezTo>
                    <a:cubicBezTo>
                      <a:pt x="46" y="1475"/>
                      <a:pt x="76" y="1490"/>
                      <a:pt x="103" y="1490"/>
                    </a:cubicBezTo>
                    <a:cubicBezTo>
                      <a:pt x="130" y="1490"/>
                      <a:pt x="152" y="1475"/>
                      <a:pt x="152" y="1444"/>
                    </a:cubicBezTo>
                    <a:cubicBezTo>
                      <a:pt x="152" y="1323"/>
                      <a:pt x="152" y="1201"/>
                      <a:pt x="152" y="1080"/>
                    </a:cubicBezTo>
                    <a:cubicBezTo>
                      <a:pt x="152" y="958"/>
                      <a:pt x="152" y="867"/>
                      <a:pt x="152" y="745"/>
                    </a:cubicBezTo>
                    <a:cubicBezTo>
                      <a:pt x="122" y="502"/>
                      <a:pt x="122" y="289"/>
                      <a:pt x="122" y="46"/>
                    </a:cubicBezTo>
                    <a:cubicBezTo>
                      <a:pt x="122" y="16"/>
                      <a:pt x="92"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1"/>
              <p:cNvSpPr/>
              <p:nvPr/>
            </p:nvSpPr>
            <p:spPr>
              <a:xfrm>
                <a:off x="10555175" y="1002975"/>
                <a:ext cx="4575" cy="34400"/>
              </a:xfrm>
              <a:custGeom>
                <a:avLst/>
                <a:gdLst/>
                <a:ahLst/>
                <a:cxnLst/>
                <a:rect l="l" t="t" r="r" b="b"/>
                <a:pathLst>
                  <a:path w="183" h="1376" extrusionOk="0">
                    <a:moveTo>
                      <a:pt x="50" y="0"/>
                    </a:moveTo>
                    <a:cubicBezTo>
                      <a:pt x="23" y="0"/>
                      <a:pt x="0" y="15"/>
                      <a:pt x="0" y="46"/>
                    </a:cubicBezTo>
                    <a:cubicBezTo>
                      <a:pt x="0" y="289"/>
                      <a:pt x="31" y="502"/>
                      <a:pt x="31" y="714"/>
                    </a:cubicBezTo>
                    <a:cubicBezTo>
                      <a:pt x="31" y="836"/>
                      <a:pt x="31" y="927"/>
                      <a:pt x="31" y="1049"/>
                    </a:cubicBezTo>
                    <a:cubicBezTo>
                      <a:pt x="31" y="1140"/>
                      <a:pt x="31" y="1262"/>
                      <a:pt x="61" y="1353"/>
                    </a:cubicBezTo>
                    <a:cubicBezTo>
                      <a:pt x="61" y="1368"/>
                      <a:pt x="76" y="1376"/>
                      <a:pt x="92" y="1376"/>
                    </a:cubicBezTo>
                    <a:cubicBezTo>
                      <a:pt x="107" y="1376"/>
                      <a:pt x="122" y="1368"/>
                      <a:pt x="122" y="1353"/>
                    </a:cubicBezTo>
                    <a:cubicBezTo>
                      <a:pt x="183" y="1262"/>
                      <a:pt x="152" y="1170"/>
                      <a:pt x="152" y="1079"/>
                    </a:cubicBezTo>
                    <a:cubicBezTo>
                      <a:pt x="152" y="958"/>
                      <a:pt x="152" y="836"/>
                      <a:pt x="122" y="714"/>
                    </a:cubicBezTo>
                    <a:cubicBezTo>
                      <a:pt x="122" y="502"/>
                      <a:pt x="122" y="289"/>
                      <a:pt x="122" y="46"/>
                    </a:cubicBezTo>
                    <a:cubicBezTo>
                      <a:pt x="107" y="15"/>
                      <a:pt x="76" y="0"/>
                      <a:pt x="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1"/>
              <p:cNvSpPr/>
              <p:nvPr/>
            </p:nvSpPr>
            <p:spPr>
              <a:xfrm>
                <a:off x="10577975" y="977900"/>
                <a:ext cx="5075" cy="29625"/>
              </a:xfrm>
              <a:custGeom>
                <a:avLst/>
                <a:gdLst/>
                <a:ahLst/>
                <a:cxnLst/>
                <a:rect l="l" t="t" r="r" b="b"/>
                <a:pathLst>
                  <a:path w="203" h="1185" extrusionOk="0">
                    <a:moveTo>
                      <a:pt x="46" y="0"/>
                    </a:moveTo>
                    <a:cubicBezTo>
                      <a:pt x="23" y="0"/>
                      <a:pt x="0" y="15"/>
                      <a:pt x="0" y="46"/>
                    </a:cubicBezTo>
                    <a:cubicBezTo>
                      <a:pt x="0" y="319"/>
                      <a:pt x="0" y="562"/>
                      <a:pt x="0" y="836"/>
                    </a:cubicBezTo>
                    <a:cubicBezTo>
                      <a:pt x="31" y="897"/>
                      <a:pt x="31" y="958"/>
                      <a:pt x="31" y="1018"/>
                    </a:cubicBezTo>
                    <a:cubicBezTo>
                      <a:pt x="31" y="1049"/>
                      <a:pt x="31" y="1109"/>
                      <a:pt x="61" y="1140"/>
                    </a:cubicBezTo>
                    <a:cubicBezTo>
                      <a:pt x="72" y="1172"/>
                      <a:pt x="93" y="1185"/>
                      <a:pt x="116" y="1185"/>
                    </a:cubicBezTo>
                    <a:cubicBezTo>
                      <a:pt x="158" y="1185"/>
                      <a:pt x="203" y="1138"/>
                      <a:pt x="183" y="1079"/>
                    </a:cubicBezTo>
                    <a:cubicBezTo>
                      <a:pt x="183" y="1059"/>
                      <a:pt x="170" y="1052"/>
                      <a:pt x="152" y="1050"/>
                    </a:cubicBezTo>
                    <a:lnTo>
                      <a:pt x="152" y="1050"/>
                    </a:lnTo>
                    <a:lnTo>
                      <a:pt x="152" y="1049"/>
                    </a:lnTo>
                    <a:cubicBezTo>
                      <a:pt x="152" y="1018"/>
                      <a:pt x="152" y="1018"/>
                      <a:pt x="152" y="988"/>
                    </a:cubicBezTo>
                    <a:cubicBezTo>
                      <a:pt x="152" y="958"/>
                      <a:pt x="122" y="897"/>
                      <a:pt x="122" y="866"/>
                    </a:cubicBezTo>
                    <a:lnTo>
                      <a:pt x="122" y="593"/>
                    </a:lnTo>
                    <a:lnTo>
                      <a:pt x="92" y="46"/>
                    </a:lnTo>
                    <a:cubicBezTo>
                      <a:pt x="92" y="15"/>
                      <a:pt x="69"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1"/>
              <p:cNvSpPr/>
              <p:nvPr/>
            </p:nvSpPr>
            <p:spPr>
              <a:xfrm>
                <a:off x="10599250" y="952050"/>
                <a:ext cx="3825" cy="20550"/>
              </a:xfrm>
              <a:custGeom>
                <a:avLst/>
                <a:gdLst/>
                <a:ahLst/>
                <a:cxnLst/>
                <a:rect l="l" t="t" r="r" b="b"/>
                <a:pathLst>
                  <a:path w="153" h="822" extrusionOk="0">
                    <a:moveTo>
                      <a:pt x="76" y="1"/>
                    </a:moveTo>
                    <a:cubicBezTo>
                      <a:pt x="54" y="1"/>
                      <a:pt x="31" y="16"/>
                      <a:pt x="31" y="46"/>
                    </a:cubicBezTo>
                    <a:cubicBezTo>
                      <a:pt x="31" y="289"/>
                      <a:pt x="0" y="533"/>
                      <a:pt x="31" y="776"/>
                    </a:cubicBezTo>
                    <a:cubicBezTo>
                      <a:pt x="31" y="806"/>
                      <a:pt x="54" y="821"/>
                      <a:pt x="76" y="821"/>
                    </a:cubicBezTo>
                    <a:cubicBezTo>
                      <a:pt x="99" y="821"/>
                      <a:pt x="122" y="806"/>
                      <a:pt x="122" y="776"/>
                    </a:cubicBezTo>
                    <a:cubicBezTo>
                      <a:pt x="152" y="533"/>
                      <a:pt x="122" y="289"/>
                      <a:pt x="122" y="46"/>
                    </a:cubicBezTo>
                    <a:cubicBezTo>
                      <a:pt x="122" y="16"/>
                      <a:pt x="99" y="1"/>
                      <a:pt x="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1"/>
              <p:cNvSpPr/>
              <p:nvPr/>
            </p:nvSpPr>
            <p:spPr>
              <a:xfrm>
                <a:off x="10612925" y="924325"/>
                <a:ext cx="4575" cy="9900"/>
              </a:xfrm>
              <a:custGeom>
                <a:avLst/>
                <a:gdLst/>
                <a:ahLst/>
                <a:cxnLst/>
                <a:rect l="l" t="t" r="r" b="b"/>
                <a:pathLst>
                  <a:path w="183" h="396" extrusionOk="0">
                    <a:moveTo>
                      <a:pt x="31" y="0"/>
                    </a:moveTo>
                    <a:cubicBezTo>
                      <a:pt x="1" y="31"/>
                      <a:pt x="1" y="61"/>
                      <a:pt x="1" y="91"/>
                    </a:cubicBezTo>
                    <a:cubicBezTo>
                      <a:pt x="1" y="122"/>
                      <a:pt x="31" y="183"/>
                      <a:pt x="31" y="243"/>
                    </a:cubicBezTo>
                    <a:cubicBezTo>
                      <a:pt x="61" y="243"/>
                      <a:pt x="61" y="274"/>
                      <a:pt x="61" y="304"/>
                    </a:cubicBezTo>
                    <a:cubicBezTo>
                      <a:pt x="92" y="335"/>
                      <a:pt x="92" y="365"/>
                      <a:pt x="122" y="395"/>
                    </a:cubicBezTo>
                    <a:cubicBezTo>
                      <a:pt x="122" y="395"/>
                      <a:pt x="183" y="395"/>
                      <a:pt x="183" y="365"/>
                    </a:cubicBezTo>
                    <a:cubicBezTo>
                      <a:pt x="183" y="304"/>
                      <a:pt x="183" y="243"/>
                      <a:pt x="153" y="213"/>
                    </a:cubicBezTo>
                    <a:cubicBezTo>
                      <a:pt x="122" y="152"/>
                      <a:pt x="122" y="91"/>
                      <a:pt x="92" y="61"/>
                    </a:cubicBezTo>
                    <a:cubicBezTo>
                      <a:pt x="92" y="31"/>
                      <a:pt x="61" y="0"/>
                      <a:pt x="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1"/>
              <p:cNvSpPr/>
              <p:nvPr/>
            </p:nvSpPr>
            <p:spPr>
              <a:xfrm>
                <a:off x="10622050" y="895450"/>
                <a:ext cx="3825" cy="6675"/>
              </a:xfrm>
              <a:custGeom>
                <a:avLst/>
                <a:gdLst/>
                <a:ahLst/>
                <a:cxnLst/>
                <a:rect l="l" t="t" r="r" b="b"/>
                <a:pathLst>
                  <a:path w="153" h="267" extrusionOk="0">
                    <a:moveTo>
                      <a:pt x="122" y="183"/>
                    </a:moveTo>
                    <a:cubicBezTo>
                      <a:pt x="122" y="183"/>
                      <a:pt x="122" y="183"/>
                      <a:pt x="91" y="213"/>
                    </a:cubicBezTo>
                    <a:lnTo>
                      <a:pt x="61" y="213"/>
                    </a:lnTo>
                    <a:cubicBezTo>
                      <a:pt x="81" y="213"/>
                      <a:pt x="101" y="200"/>
                      <a:pt x="112" y="183"/>
                    </a:cubicBezTo>
                    <a:close/>
                    <a:moveTo>
                      <a:pt x="122" y="0"/>
                    </a:moveTo>
                    <a:cubicBezTo>
                      <a:pt x="91" y="0"/>
                      <a:pt x="91" y="0"/>
                      <a:pt x="91" y="31"/>
                    </a:cubicBezTo>
                    <a:cubicBezTo>
                      <a:pt x="91" y="31"/>
                      <a:pt x="91" y="31"/>
                      <a:pt x="91" y="61"/>
                    </a:cubicBezTo>
                    <a:cubicBezTo>
                      <a:pt x="91" y="61"/>
                      <a:pt x="91" y="61"/>
                      <a:pt x="91" y="91"/>
                    </a:cubicBezTo>
                    <a:cubicBezTo>
                      <a:pt x="91" y="91"/>
                      <a:pt x="82" y="100"/>
                      <a:pt x="74" y="109"/>
                    </a:cubicBezTo>
                    <a:lnTo>
                      <a:pt x="74" y="109"/>
                    </a:lnTo>
                    <a:cubicBezTo>
                      <a:pt x="73" y="108"/>
                      <a:pt x="71" y="108"/>
                      <a:pt x="70" y="108"/>
                    </a:cubicBezTo>
                    <a:cubicBezTo>
                      <a:pt x="64" y="108"/>
                      <a:pt x="61" y="112"/>
                      <a:pt x="61" y="122"/>
                    </a:cubicBezTo>
                    <a:cubicBezTo>
                      <a:pt x="31" y="122"/>
                      <a:pt x="31" y="122"/>
                      <a:pt x="0" y="152"/>
                    </a:cubicBezTo>
                    <a:cubicBezTo>
                      <a:pt x="0" y="152"/>
                      <a:pt x="0" y="183"/>
                      <a:pt x="0" y="213"/>
                    </a:cubicBezTo>
                    <a:cubicBezTo>
                      <a:pt x="0" y="213"/>
                      <a:pt x="31" y="243"/>
                      <a:pt x="31" y="243"/>
                    </a:cubicBezTo>
                    <a:cubicBezTo>
                      <a:pt x="46" y="258"/>
                      <a:pt x="61" y="266"/>
                      <a:pt x="76" y="266"/>
                    </a:cubicBezTo>
                    <a:cubicBezTo>
                      <a:pt x="91" y="266"/>
                      <a:pt x="107" y="258"/>
                      <a:pt x="122" y="243"/>
                    </a:cubicBezTo>
                    <a:cubicBezTo>
                      <a:pt x="152" y="243"/>
                      <a:pt x="152" y="213"/>
                      <a:pt x="152" y="213"/>
                    </a:cubicBezTo>
                    <a:cubicBezTo>
                      <a:pt x="152" y="183"/>
                      <a:pt x="152" y="183"/>
                      <a:pt x="152" y="152"/>
                    </a:cubicBezTo>
                    <a:cubicBezTo>
                      <a:pt x="152" y="122"/>
                      <a:pt x="152" y="122"/>
                      <a:pt x="152" y="91"/>
                    </a:cubicBezTo>
                    <a:cubicBezTo>
                      <a:pt x="152" y="91"/>
                      <a:pt x="152" y="61"/>
                      <a:pt x="152" y="61"/>
                    </a:cubicBezTo>
                    <a:cubicBezTo>
                      <a:pt x="152" y="61"/>
                      <a:pt x="152" y="31"/>
                      <a:pt x="152" y="31"/>
                    </a:cubicBezTo>
                    <a:cubicBezTo>
                      <a:pt x="152" y="0"/>
                      <a:pt x="152" y="0"/>
                      <a:pt x="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1"/>
              <p:cNvSpPr/>
              <p:nvPr/>
            </p:nvSpPr>
            <p:spPr>
              <a:xfrm>
                <a:off x="10401950" y="796025"/>
                <a:ext cx="20800" cy="22900"/>
              </a:xfrm>
              <a:custGeom>
                <a:avLst/>
                <a:gdLst/>
                <a:ahLst/>
                <a:cxnLst/>
                <a:rect l="l" t="t" r="r" b="b"/>
                <a:pathLst>
                  <a:path w="832" h="916" extrusionOk="0">
                    <a:moveTo>
                      <a:pt x="757" y="1"/>
                    </a:moveTo>
                    <a:cubicBezTo>
                      <a:pt x="742" y="1"/>
                      <a:pt x="728" y="8"/>
                      <a:pt x="719" y="26"/>
                    </a:cubicBezTo>
                    <a:cubicBezTo>
                      <a:pt x="628" y="178"/>
                      <a:pt x="506" y="330"/>
                      <a:pt x="415" y="451"/>
                    </a:cubicBezTo>
                    <a:cubicBezTo>
                      <a:pt x="354" y="512"/>
                      <a:pt x="293" y="573"/>
                      <a:pt x="233" y="634"/>
                    </a:cubicBezTo>
                    <a:cubicBezTo>
                      <a:pt x="172" y="694"/>
                      <a:pt x="81" y="755"/>
                      <a:pt x="50" y="816"/>
                    </a:cubicBezTo>
                    <a:cubicBezTo>
                      <a:pt x="1" y="866"/>
                      <a:pt x="32" y="915"/>
                      <a:pt x="78" y="915"/>
                    </a:cubicBezTo>
                    <a:cubicBezTo>
                      <a:pt x="89" y="915"/>
                      <a:pt x="100" y="913"/>
                      <a:pt x="111" y="907"/>
                    </a:cubicBezTo>
                    <a:cubicBezTo>
                      <a:pt x="172" y="846"/>
                      <a:pt x="233" y="786"/>
                      <a:pt x="293" y="725"/>
                    </a:cubicBezTo>
                    <a:cubicBezTo>
                      <a:pt x="354" y="664"/>
                      <a:pt x="415" y="603"/>
                      <a:pt x="476" y="542"/>
                    </a:cubicBezTo>
                    <a:cubicBezTo>
                      <a:pt x="597" y="390"/>
                      <a:pt x="719" y="238"/>
                      <a:pt x="810" y="86"/>
                    </a:cubicBezTo>
                    <a:cubicBezTo>
                      <a:pt x="832" y="44"/>
                      <a:pt x="792" y="1"/>
                      <a:pt x="7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1"/>
              <p:cNvSpPr/>
              <p:nvPr/>
            </p:nvSpPr>
            <p:spPr>
              <a:xfrm>
                <a:off x="10290325" y="783225"/>
                <a:ext cx="19425" cy="19525"/>
              </a:xfrm>
              <a:custGeom>
                <a:avLst/>
                <a:gdLst/>
                <a:ahLst/>
                <a:cxnLst/>
                <a:rect l="l" t="t" r="r" b="b"/>
                <a:pathLst>
                  <a:path w="777" h="781" extrusionOk="0">
                    <a:moveTo>
                      <a:pt x="107" y="1"/>
                    </a:moveTo>
                    <a:cubicBezTo>
                      <a:pt x="43" y="1"/>
                      <a:pt x="0" y="66"/>
                      <a:pt x="47" y="112"/>
                    </a:cubicBezTo>
                    <a:cubicBezTo>
                      <a:pt x="169" y="234"/>
                      <a:pt x="290" y="325"/>
                      <a:pt x="382" y="447"/>
                    </a:cubicBezTo>
                    <a:cubicBezTo>
                      <a:pt x="442" y="507"/>
                      <a:pt x="503" y="568"/>
                      <a:pt x="533" y="598"/>
                    </a:cubicBezTo>
                    <a:cubicBezTo>
                      <a:pt x="594" y="659"/>
                      <a:pt x="655" y="750"/>
                      <a:pt x="716" y="781"/>
                    </a:cubicBezTo>
                    <a:cubicBezTo>
                      <a:pt x="746" y="781"/>
                      <a:pt x="777" y="750"/>
                      <a:pt x="777" y="720"/>
                    </a:cubicBezTo>
                    <a:cubicBezTo>
                      <a:pt x="777" y="659"/>
                      <a:pt x="685" y="598"/>
                      <a:pt x="655" y="538"/>
                    </a:cubicBezTo>
                    <a:cubicBezTo>
                      <a:pt x="594" y="477"/>
                      <a:pt x="533" y="416"/>
                      <a:pt x="503" y="355"/>
                    </a:cubicBezTo>
                    <a:cubicBezTo>
                      <a:pt x="382" y="234"/>
                      <a:pt x="260" y="112"/>
                      <a:pt x="169" y="21"/>
                    </a:cubicBezTo>
                    <a:cubicBezTo>
                      <a:pt x="148" y="7"/>
                      <a:pt x="126"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1"/>
              <p:cNvSpPr/>
              <p:nvPr/>
            </p:nvSpPr>
            <p:spPr>
              <a:xfrm>
                <a:off x="10328725" y="882900"/>
                <a:ext cx="5725" cy="26250"/>
              </a:xfrm>
              <a:custGeom>
                <a:avLst/>
                <a:gdLst/>
                <a:ahLst/>
                <a:cxnLst/>
                <a:rect l="l" t="t" r="r" b="b"/>
                <a:pathLst>
                  <a:path w="229" h="1050" extrusionOk="0">
                    <a:moveTo>
                      <a:pt x="179" y="1"/>
                    </a:moveTo>
                    <a:cubicBezTo>
                      <a:pt x="153" y="1"/>
                      <a:pt x="122" y="16"/>
                      <a:pt x="122" y="46"/>
                    </a:cubicBezTo>
                    <a:cubicBezTo>
                      <a:pt x="122" y="229"/>
                      <a:pt x="92" y="411"/>
                      <a:pt x="92" y="563"/>
                    </a:cubicBezTo>
                    <a:cubicBezTo>
                      <a:pt x="61" y="654"/>
                      <a:pt x="61" y="715"/>
                      <a:pt x="31" y="806"/>
                    </a:cubicBezTo>
                    <a:lnTo>
                      <a:pt x="31" y="928"/>
                    </a:lnTo>
                    <a:cubicBezTo>
                      <a:pt x="1" y="958"/>
                      <a:pt x="1" y="988"/>
                      <a:pt x="31" y="1019"/>
                    </a:cubicBezTo>
                    <a:cubicBezTo>
                      <a:pt x="61" y="1049"/>
                      <a:pt x="61" y="1049"/>
                      <a:pt x="92" y="1049"/>
                    </a:cubicBezTo>
                    <a:cubicBezTo>
                      <a:pt x="122" y="1019"/>
                      <a:pt x="122" y="988"/>
                      <a:pt x="122" y="958"/>
                    </a:cubicBezTo>
                    <a:cubicBezTo>
                      <a:pt x="153" y="897"/>
                      <a:pt x="153" y="867"/>
                      <a:pt x="153" y="806"/>
                    </a:cubicBezTo>
                    <a:cubicBezTo>
                      <a:pt x="183" y="745"/>
                      <a:pt x="183" y="654"/>
                      <a:pt x="183" y="563"/>
                    </a:cubicBezTo>
                    <a:cubicBezTo>
                      <a:pt x="213" y="411"/>
                      <a:pt x="213" y="229"/>
                      <a:pt x="213" y="46"/>
                    </a:cubicBezTo>
                    <a:cubicBezTo>
                      <a:pt x="229" y="16"/>
                      <a:pt x="206" y="1"/>
                      <a:pt x="1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1"/>
              <p:cNvSpPr/>
              <p:nvPr/>
            </p:nvSpPr>
            <p:spPr>
              <a:xfrm>
                <a:off x="10340425" y="887775"/>
                <a:ext cx="5050" cy="21675"/>
              </a:xfrm>
              <a:custGeom>
                <a:avLst/>
                <a:gdLst/>
                <a:ahLst/>
                <a:cxnLst/>
                <a:rect l="l" t="t" r="r" b="b"/>
                <a:pathLst>
                  <a:path w="202" h="867" extrusionOk="0">
                    <a:moveTo>
                      <a:pt x="72" y="0"/>
                    </a:moveTo>
                    <a:cubicBezTo>
                      <a:pt x="39" y="0"/>
                      <a:pt x="0" y="26"/>
                      <a:pt x="19" y="64"/>
                    </a:cubicBezTo>
                    <a:cubicBezTo>
                      <a:pt x="49" y="186"/>
                      <a:pt x="80" y="307"/>
                      <a:pt x="80" y="429"/>
                    </a:cubicBezTo>
                    <a:cubicBezTo>
                      <a:pt x="80" y="490"/>
                      <a:pt x="80" y="550"/>
                      <a:pt x="49" y="611"/>
                    </a:cubicBezTo>
                    <a:cubicBezTo>
                      <a:pt x="49" y="672"/>
                      <a:pt x="49" y="733"/>
                      <a:pt x="19" y="793"/>
                    </a:cubicBezTo>
                    <a:cubicBezTo>
                      <a:pt x="19" y="844"/>
                      <a:pt x="47" y="866"/>
                      <a:pt x="76" y="866"/>
                    </a:cubicBezTo>
                    <a:cubicBezTo>
                      <a:pt x="101" y="866"/>
                      <a:pt x="127" y="851"/>
                      <a:pt x="140" y="824"/>
                    </a:cubicBezTo>
                    <a:cubicBezTo>
                      <a:pt x="171" y="763"/>
                      <a:pt x="171" y="702"/>
                      <a:pt x="171" y="641"/>
                    </a:cubicBezTo>
                    <a:cubicBezTo>
                      <a:pt x="171" y="581"/>
                      <a:pt x="201" y="490"/>
                      <a:pt x="201" y="429"/>
                    </a:cubicBezTo>
                    <a:cubicBezTo>
                      <a:pt x="171" y="307"/>
                      <a:pt x="171" y="155"/>
                      <a:pt x="110" y="34"/>
                    </a:cubicBezTo>
                    <a:cubicBezTo>
                      <a:pt x="110" y="10"/>
                      <a:pt x="92" y="0"/>
                      <a:pt x="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1"/>
              <p:cNvSpPr/>
              <p:nvPr/>
            </p:nvSpPr>
            <p:spPr>
              <a:xfrm>
                <a:off x="10353800" y="886475"/>
                <a:ext cx="5800" cy="22100"/>
              </a:xfrm>
              <a:custGeom>
                <a:avLst/>
                <a:gdLst/>
                <a:ahLst/>
                <a:cxnLst/>
                <a:rect l="l" t="t" r="r" b="b"/>
                <a:pathLst>
                  <a:path w="232" h="884" extrusionOk="0">
                    <a:moveTo>
                      <a:pt x="166" y="0"/>
                    </a:moveTo>
                    <a:cubicBezTo>
                      <a:pt x="144" y="0"/>
                      <a:pt x="122" y="17"/>
                      <a:pt x="122" y="55"/>
                    </a:cubicBezTo>
                    <a:cubicBezTo>
                      <a:pt x="92" y="177"/>
                      <a:pt x="61" y="329"/>
                      <a:pt x="31" y="450"/>
                    </a:cubicBezTo>
                    <a:cubicBezTo>
                      <a:pt x="31" y="572"/>
                      <a:pt x="1" y="693"/>
                      <a:pt x="31" y="785"/>
                    </a:cubicBezTo>
                    <a:cubicBezTo>
                      <a:pt x="31" y="815"/>
                      <a:pt x="92" y="876"/>
                      <a:pt x="122" y="876"/>
                    </a:cubicBezTo>
                    <a:cubicBezTo>
                      <a:pt x="133" y="881"/>
                      <a:pt x="143" y="884"/>
                      <a:pt x="152" y="884"/>
                    </a:cubicBezTo>
                    <a:cubicBezTo>
                      <a:pt x="192" y="884"/>
                      <a:pt x="208" y="834"/>
                      <a:pt x="183" y="785"/>
                    </a:cubicBezTo>
                    <a:cubicBezTo>
                      <a:pt x="183" y="785"/>
                      <a:pt x="153" y="754"/>
                      <a:pt x="153" y="754"/>
                    </a:cubicBezTo>
                    <a:cubicBezTo>
                      <a:pt x="153" y="724"/>
                      <a:pt x="122" y="724"/>
                      <a:pt x="122" y="693"/>
                    </a:cubicBezTo>
                    <a:cubicBezTo>
                      <a:pt x="122" y="633"/>
                      <a:pt x="122" y="602"/>
                      <a:pt x="153" y="542"/>
                    </a:cubicBezTo>
                    <a:lnTo>
                      <a:pt x="213" y="86"/>
                    </a:lnTo>
                    <a:cubicBezTo>
                      <a:pt x="231" y="33"/>
                      <a:pt x="197" y="0"/>
                      <a:pt x="1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1"/>
              <p:cNvSpPr/>
              <p:nvPr/>
            </p:nvSpPr>
            <p:spPr>
              <a:xfrm>
                <a:off x="10367475" y="885375"/>
                <a:ext cx="3825" cy="17500"/>
              </a:xfrm>
              <a:custGeom>
                <a:avLst/>
                <a:gdLst/>
                <a:ahLst/>
                <a:cxnLst/>
                <a:rect l="l" t="t" r="r" b="b"/>
                <a:pathLst>
                  <a:path w="153" h="700" extrusionOk="0">
                    <a:moveTo>
                      <a:pt x="50" y="0"/>
                    </a:moveTo>
                    <a:cubicBezTo>
                      <a:pt x="24" y="0"/>
                      <a:pt x="1" y="23"/>
                      <a:pt x="1" y="69"/>
                    </a:cubicBezTo>
                    <a:cubicBezTo>
                      <a:pt x="1" y="160"/>
                      <a:pt x="1" y="251"/>
                      <a:pt x="31" y="373"/>
                    </a:cubicBezTo>
                    <a:cubicBezTo>
                      <a:pt x="31" y="464"/>
                      <a:pt x="31" y="586"/>
                      <a:pt x="62" y="677"/>
                    </a:cubicBezTo>
                    <a:cubicBezTo>
                      <a:pt x="62" y="692"/>
                      <a:pt x="77" y="699"/>
                      <a:pt x="92" y="699"/>
                    </a:cubicBezTo>
                    <a:cubicBezTo>
                      <a:pt x="107" y="699"/>
                      <a:pt x="122" y="692"/>
                      <a:pt x="122" y="677"/>
                    </a:cubicBezTo>
                    <a:cubicBezTo>
                      <a:pt x="153" y="586"/>
                      <a:pt x="153" y="464"/>
                      <a:pt x="122" y="373"/>
                    </a:cubicBezTo>
                    <a:cubicBezTo>
                      <a:pt x="122" y="251"/>
                      <a:pt x="122" y="160"/>
                      <a:pt x="122" y="69"/>
                    </a:cubicBezTo>
                    <a:cubicBezTo>
                      <a:pt x="107" y="23"/>
                      <a:pt x="77" y="0"/>
                      <a:pt x="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9" name="Google Shape;999;p31"/>
          <p:cNvGrpSpPr/>
          <p:nvPr/>
        </p:nvGrpSpPr>
        <p:grpSpPr>
          <a:xfrm>
            <a:off x="5947678" y="1515868"/>
            <a:ext cx="2534216" cy="2528918"/>
            <a:chOff x="13341313" y="2426900"/>
            <a:chExt cx="1088175" cy="1085900"/>
          </a:xfrm>
        </p:grpSpPr>
        <p:sp>
          <p:nvSpPr>
            <p:cNvPr id="1000" name="Google Shape;1000;p31"/>
            <p:cNvSpPr/>
            <p:nvPr/>
          </p:nvSpPr>
          <p:spPr>
            <a:xfrm>
              <a:off x="13344338" y="2426900"/>
              <a:ext cx="1085150" cy="1085900"/>
            </a:xfrm>
            <a:custGeom>
              <a:avLst/>
              <a:gdLst/>
              <a:ahLst/>
              <a:cxnLst/>
              <a:rect l="l" t="t" r="r" b="b"/>
              <a:pathLst>
                <a:path w="43406" h="43436" extrusionOk="0">
                  <a:moveTo>
                    <a:pt x="30381" y="2562"/>
                  </a:moveTo>
                  <a:cubicBezTo>
                    <a:pt x="30475" y="2562"/>
                    <a:pt x="30592" y="2640"/>
                    <a:pt x="30670" y="2797"/>
                  </a:cubicBezTo>
                  <a:cubicBezTo>
                    <a:pt x="30944" y="3344"/>
                    <a:pt x="31278" y="3861"/>
                    <a:pt x="31703" y="4317"/>
                  </a:cubicBezTo>
                  <a:cubicBezTo>
                    <a:pt x="31947" y="4560"/>
                    <a:pt x="31764" y="4590"/>
                    <a:pt x="31764" y="4590"/>
                  </a:cubicBezTo>
                  <a:cubicBezTo>
                    <a:pt x="31748" y="4593"/>
                    <a:pt x="31731" y="4595"/>
                    <a:pt x="31715" y="4595"/>
                  </a:cubicBezTo>
                  <a:cubicBezTo>
                    <a:pt x="31586" y="4595"/>
                    <a:pt x="31477" y="4496"/>
                    <a:pt x="31369" y="4469"/>
                  </a:cubicBezTo>
                  <a:cubicBezTo>
                    <a:pt x="31126" y="4438"/>
                    <a:pt x="31096" y="4438"/>
                    <a:pt x="30913" y="4256"/>
                  </a:cubicBezTo>
                  <a:cubicBezTo>
                    <a:pt x="30761" y="4104"/>
                    <a:pt x="30670" y="4043"/>
                    <a:pt x="30609" y="3800"/>
                  </a:cubicBezTo>
                  <a:cubicBezTo>
                    <a:pt x="30579" y="3678"/>
                    <a:pt x="30548" y="3557"/>
                    <a:pt x="30488" y="3405"/>
                  </a:cubicBezTo>
                  <a:cubicBezTo>
                    <a:pt x="30427" y="3253"/>
                    <a:pt x="30305" y="3131"/>
                    <a:pt x="30275" y="2979"/>
                  </a:cubicBezTo>
                  <a:cubicBezTo>
                    <a:pt x="30171" y="2701"/>
                    <a:pt x="30255" y="2562"/>
                    <a:pt x="30381" y="2562"/>
                  </a:cubicBezTo>
                  <a:close/>
                  <a:moveTo>
                    <a:pt x="19225" y="5978"/>
                  </a:moveTo>
                  <a:cubicBezTo>
                    <a:pt x="19275" y="5978"/>
                    <a:pt x="19332" y="5988"/>
                    <a:pt x="19393" y="6019"/>
                  </a:cubicBezTo>
                  <a:cubicBezTo>
                    <a:pt x="19667" y="6110"/>
                    <a:pt x="20184" y="6444"/>
                    <a:pt x="19606" y="6657"/>
                  </a:cubicBezTo>
                  <a:cubicBezTo>
                    <a:pt x="19564" y="6674"/>
                    <a:pt x="19517" y="6679"/>
                    <a:pt x="19469" y="6679"/>
                  </a:cubicBezTo>
                  <a:cubicBezTo>
                    <a:pt x="19390" y="6679"/>
                    <a:pt x="19306" y="6665"/>
                    <a:pt x="19227" y="6665"/>
                  </a:cubicBezTo>
                  <a:cubicBezTo>
                    <a:pt x="19178" y="6665"/>
                    <a:pt x="19131" y="6671"/>
                    <a:pt x="19089" y="6687"/>
                  </a:cubicBezTo>
                  <a:cubicBezTo>
                    <a:pt x="18877" y="6748"/>
                    <a:pt x="18785" y="6991"/>
                    <a:pt x="18603" y="7083"/>
                  </a:cubicBezTo>
                  <a:cubicBezTo>
                    <a:pt x="18514" y="7127"/>
                    <a:pt x="18295" y="7155"/>
                    <a:pt x="18124" y="7155"/>
                  </a:cubicBezTo>
                  <a:cubicBezTo>
                    <a:pt x="18061" y="7155"/>
                    <a:pt x="18005" y="7151"/>
                    <a:pt x="17965" y="7143"/>
                  </a:cubicBezTo>
                  <a:cubicBezTo>
                    <a:pt x="17661" y="7052"/>
                    <a:pt x="17904" y="6748"/>
                    <a:pt x="17752" y="6535"/>
                  </a:cubicBezTo>
                  <a:cubicBezTo>
                    <a:pt x="17600" y="6353"/>
                    <a:pt x="17235" y="6414"/>
                    <a:pt x="17509" y="6140"/>
                  </a:cubicBezTo>
                  <a:cubicBezTo>
                    <a:pt x="17574" y="6064"/>
                    <a:pt x="17631" y="6039"/>
                    <a:pt x="17688" y="6039"/>
                  </a:cubicBezTo>
                  <a:cubicBezTo>
                    <a:pt x="17790" y="6039"/>
                    <a:pt x="17889" y="6121"/>
                    <a:pt x="18025" y="6140"/>
                  </a:cubicBezTo>
                  <a:cubicBezTo>
                    <a:pt x="18117" y="6155"/>
                    <a:pt x="18215" y="6163"/>
                    <a:pt x="18310" y="6163"/>
                  </a:cubicBezTo>
                  <a:cubicBezTo>
                    <a:pt x="18405" y="6163"/>
                    <a:pt x="18497" y="6155"/>
                    <a:pt x="18573" y="6140"/>
                  </a:cubicBezTo>
                  <a:cubicBezTo>
                    <a:pt x="18725" y="6110"/>
                    <a:pt x="18937" y="6110"/>
                    <a:pt x="19059" y="6019"/>
                  </a:cubicBezTo>
                  <a:cubicBezTo>
                    <a:pt x="19059" y="6019"/>
                    <a:pt x="19126" y="5978"/>
                    <a:pt x="19225" y="5978"/>
                  </a:cubicBezTo>
                  <a:close/>
                  <a:moveTo>
                    <a:pt x="20806" y="10087"/>
                  </a:moveTo>
                  <a:cubicBezTo>
                    <a:pt x="20821" y="10087"/>
                    <a:pt x="20846" y="10098"/>
                    <a:pt x="20883" y="10152"/>
                  </a:cubicBezTo>
                  <a:cubicBezTo>
                    <a:pt x="20883" y="10183"/>
                    <a:pt x="20883" y="10244"/>
                    <a:pt x="20913" y="10304"/>
                  </a:cubicBezTo>
                  <a:cubicBezTo>
                    <a:pt x="21156" y="10304"/>
                    <a:pt x="21308" y="10669"/>
                    <a:pt x="21187" y="10882"/>
                  </a:cubicBezTo>
                  <a:cubicBezTo>
                    <a:pt x="21095" y="11064"/>
                    <a:pt x="20639" y="11368"/>
                    <a:pt x="20457" y="11399"/>
                  </a:cubicBezTo>
                  <a:cubicBezTo>
                    <a:pt x="20423" y="11404"/>
                    <a:pt x="20394" y="11406"/>
                    <a:pt x="20367" y="11406"/>
                  </a:cubicBezTo>
                  <a:cubicBezTo>
                    <a:pt x="20227" y="11406"/>
                    <a:pt x="20188" y="11335"/>
                    <a:pt x="20214" y="11156"/>
                  </a:cubicBezTo>
                  <a:cubicBezTo>
                    <a:pt x="20244" y="11064"/>
                    <a:pt x="20336" y="11034"/>
                    <a:pt x="20336" y="10943"/>
                  </a:cubicBezTo>
                  <a:cubicBezTo>
                    <a:pt x="20366" y="10821"/>
                    <a:pt x="20305" y="10791"/>
                    <a:pt x="20275" y="10730"/>
                  </a:cubicBezTo>
                  <a:cubicBezTo>
                    <a:pt x="20246" y="10410"/>
                    <a:pt x="20412" y="10090"/>
                    <a:pt x="20746" y="10090"/>
                  </a:cubicBezTo>
                  <a:cubicBezTo>
                    <a:pt x="20761" y="10090"/>
                    <a:pt x="20776" y="10090"/>
                    <a:pt x="20791" y="10092"/>
                  </a:cubicBezTo>
                  <a:cubicBezTo>
                    <a:pt x="20791" y="10092"/>
                    <a:pt x="20796" y="10087"/>
                    <a:pt x="20806" y="10087"/>
                  </a:cubicBezTo>
                  <a:close/>
                  <a:moveTo>
                    <a:pt x="21680" y="8849"/>
                  </a:moveTo>
                  <a:cubicBezTo>
                    <a:pt x="21887" y="8849"/>
                    <a:pt x="22129" y="8998"/>
                    <a:pt x="22220" y="9180"/>
                  </a:cubicBezTo>
                  <a:cubicBezTo>
                    <a:pt x="22311" y="9362"/>
                    <a:pt x="22190" y="9453"/>
                    <a:pt x="22281" y="9636"/>
                  </a:cubicBezTo>
                  <a:cubicBezTo>
                    <a:pt x="22342" y="9757"/>
                    <a:pt x="22463" y="9909"/>
                    <a:pt x="22554" y="10001"/>
                  </a:cubicBezTo>
                  <a:cubicBezTo>
                    <a:pt x="22706" y="10213"/>
                    <a:pt x="22798" y="10365"/>
                    <a:pt x="23010" y="10456"/>
                  </a:cubicBezTo>
                  <a:cubicBezTo>
                    <a:pt x="23223" y="10578"/>
                    <a:pt x="23405" y="10639"/>
                    <a:pt x="23405" y="10882"/>
                  </a:cubicBezTo>
                  <a:cubicBezTo>
                    <a:pt x="23405" y="11125"/>
                    <a:pt x="23253" y="11095"/>
                    <a:pt x="23162" y="11247"/>
                  </a:cubicBezTo>
                  <a:cubicBezTo>
                    <a:pt x="23071" y="11399"/>
                    <a:pt x="23193" y="11611"/>
                    <a:pt x="23071" y="11733"/>
                  </a:cubicBezTo>
                  <a:cubicBezTo>
                    <a:pt x="23032" y="11766"/>
                    <a:pt x="22990" y="11779"/>
                    <a:pt x="22946" y="11779"/>
                  </a:cubicBezTo>
                  <a:cubicBezTo>
                    <a:pt x="22786" y="11779"/>
                    <a:pt x="22600" y="11605"/>
                    <a:pt x="22433" y="11581"/>
                  </a:cubicBezTo>
                  <a:cubicBezTo>
                    <a:pt x="22372" y="11551"/>
                    <a:pt x="22190" y="11581"/>
                    <a:pt x="22098" y="11520"/>
                  </a:cubicBezTo>
                  <a:cubicBezTo>
                    <a:pt x="22068" y="11490"/>
                    <a:pt x="22068" y="11368"/>
                    <a:pt x="22038" y="11308"/>
                  </a:cubicBezTo>
                  <a:cubicBezTo>
                    <a:pt x="21946" y="11156"/>
                    <a:pt x="21703" y="11064"/>
                    <a:pt x="21673" y="10882"/>
                  </a:cubicBezTo>
                  <a:cubicBezTo>
                    <a:pt x="21651" y="10707"/>
                    <a:pt x="21755" y="10642"/>
                    <a:pt x="21883" y="10642"/>
                  </a:cubicBezTo>
                  <a:cubicBezTo>
                    <a:pt x="21933" y="10642"/>
                    <a:pt x="21986" y="10652"/>
                    <a:pt x="22038" y="10669"/>
                  </a:cubicBezTo>
                  <a:cubicBezTo>
                    <a:pt x="22038" y="10651"/>
                    <a:pt x="22038" y="10566"/>
                    <a:pt x="22038" y="10548"/>
                  </a:cubicBezTo>
                  <a:lnTo>
                    <a:pt x="22038" y="10456"/>
                  </a:lnTo>
                  <a:cubicBezTo>
                    <a:pt x="22068" y="10274"/>
                    <a:pt x="21946" y="10274"/>
                    <a:pt x="21886" y="10183"/>
                  </a:cubicBezTo>
                  <a:cubicBezTo>
                    <a:pt x="21764" y="10031"/>
                    <a:pt x="21825" y="9940"/>
                    <a:pt x="21764" y="9788"/>
                  </a:cubicBezTo>
                  <a:cubicBezTo>
                    <a:pt x="21643" y="9514"/>
                    <a:pt x="21278" y="9484"/>
                    <a:pt x="21369" y="9089"/>
                  </a:cubicBezTo>
                  <a:cubicBezTo>
                    <a:pt x="21418" y="8917"/>
                    <a:pt x="21541" y="8849"/>
                    <a:pt x="21680" y="8849"/>
                  </a:cubicBezTo>
                  <a:close/>
                  <a:moveTo>
                    <a:pt x="8485" y="11749"/>
                  </a:moveTo>
                  <a:cubicBezTo>
                    <a:pt x="8534" y="11749"/>
                    <a:pt x="8576" y="11787"/>
                    <a:pt x="8603" y="11885"/>
                  </a:cubicBezTo>
                  <a:cubicBezTo>
                    <a:pt x="8603" y="11946"/>
                    <a:pt x="8603" y="12037"/>
                    <a:pt x="8664" y="12067"/>
                  </a:cubicBezTo>
                  <a:cubicBezTo>
                    <a:pt x="8670" y="12074"/>
                    <a:pt x="8679" y="12076"/>
                    <a:pt x="8690" y="12076"/>
                  </a:cubicBezTo>
                  <a:cubicBezTo>
                    <a:pt x="8720" y="12076"/>
                    <a:pt x="8764" y="12059"/>
                    <a:pt x="8804" y="12059"/>
                  </a:cubicBezTo>
                  <a:cubicBezTo>
                    <a:pt x="8819" y="12059"/>
                    <a:pt x="8833" y="12061"/>
                    <a:pt x="8846" y="12067"/>
                  </a:cubicBezTo>
                  <a:cubicBezTo>
                    <a:pt x="8907" y="12128"/>
                    <a:pt x="8968" y="12311"/>
                    <a:pt x="8998" y="12371"/>
                  </a:cubicBezTo>
                  <a:cubicBezTo>
                    <a:pt x="9059" y="12523"/>
                    <a:pt x="9028" y="12736"/>
                    <a:pt x="9028" y="12736"/>
                  </a:cubicBezTo>
                  <a:cubicBezTo>
                    <a:pt x="9059" y="12827"/>
                    <a:pt x="8968" y="12949"/>
                    <a:pt x="8876" y="13010"/>
                  </a:cubicBezTo>
                  <a:cubicBezTo>
                    <a:pt x="8755" y="13101"/>
                    <a:pt x="8724" y="13070"/>
                    <a:pt x="8664" y="13222"/>
                  </a:cubicBezTo>
                  <a:cubicBezTo>
                    <a:pt x="8640" y="13317"/>
                    <a:pt x="8544" y="13484"/>
                    <a:pt x="8431" y="13484"/>
                  </a:cubicBezTo>
                  <a:cubicBezTo>
                    <a:pt x="8398" y="13484"/>
                    <a:pt x="8363" y="13470"/>
                    <a:pt x="8329" y="13435"/>
                  </a:cubicBezTo>
                  <a:cubicBezTo>
                    <a:pt x="8268" y="13374"/>
                    <a:pt x="8268" y="13253"/>
                    <a:pt x="8238" y="13162"/>
                  </a:cubicBezTo>
                  <a:cubicBezTo>
                    <a:pt x="8177" y="13070"/>
                    <a:pt x="8208" y="13131"/>
                    <a:pt x="8086" y="13070"/>
                  </a:cubicBezTo>
                  <a:cubicBezTo>
                    <a:pt x="7995" y="13040"/>
                    <a:pt x="8025" y="13070"/>
                    <a:pt x="7964" y="12979"/>
                  </a:cubicBezTo>
                  <a:cubicBezTo>
                    <a:pt x="7934" y="12918"/>
                    <a:pt x="7934" y="12858"/>
                    <a:pt x="7873" y="12797"/>
                  </a:cubicBezTo>
                  <a:cubicBezTo>
                    <a:pt x="7782" y="12675"/>
                    <a:pt x="7478" y="12675"/>
                    <a:pt x="7539" y="12432"/>
                  </a:cubicBezTo>
                  <a:cubicBezTo>
                    <a:pt x="7630" y="12280"/>
                    <a:pt x="7812" y="12341"/>
                    <a:pt x="7934" y="12311"/>
                  </a:cubicBezTo>
                  <a:cubicBezTo>
                    <a:pt x="8056" y="12250"/>
                    <a:pt x="8086" y="12189"/>
                    <a:pt x="8147" y="12098"/>
                  </a:cubicBezTo>
                  <a:cubicBezTo>
                    <a:pt x="8211" y="11969"/>
                    <a:pt x="8367" y="11749"/>
                    <a:pt x="8485" y="11749"/>
                  </a:cubicBezTo>
                  <a:close/>
                  <a:moveTo>
                    <a:pt x="21643" y="0"/>
                  </a:moveTo>
                  <a:cubicBezTo>
                    <a:pt x="19728" y="0"/>
                    <a:pt x="17904" y="244"/>
                    <a:pt x="16141" y="699"/>
                  </a:cubicBezTo>
                  <a:cubicBezTo>
                    <a:pt x="16171" y="730"/>
                    <a:pt x="16171" y="791"/>
                    <a:pt x="16202" y="821"/>
                  </a:cubicBezTo>
                  <a:cubicBezTo>
                    <a:pt x="16262" y="851"/>
                    <a:pt x="16536" y="882"/>
                    <a:pt x="16597" y="882"/>
                  </a:cubicBezTo>
                  <a:cubicBezTo>
                    <a:pt x="16579" y="991"/>
                    <a:pt x="16670" y="1013"/>
                    <a:pt x="16772" y="1013"/>
                  </a:cubicBezTo>
                  <a:cubicBezTo>
                    <a:pt x="16840" y="1013"/>
                    <a:pt x="16913" y="1003"/>
                    <a:pt x="16962" y="1003"/>
                  </a:cubicBezTo>
                  <a:cubicBezTo>
                    <a:pt x="16984" y="1001"/>
                    <a:pt x="17006" y="999"/>
                    <a:pt x="17027" y="999"/>
                  </a:cubicBezTo>
                  <a:cubicBezTo>
                    <a:pt x="17217" y="999"/>
                    <a:pt x="17375" y="1099"/>
                    <a:pt x="17565" y="1099"/>
                  </a:cubicBezTo>
                  <a:cubicBezTo>
                    <a:pt x="17586" y="1099"/>
                    <a:pt x="17608" y="1097"/>
                    <a:pt x="17630" y="1095"/>
                  </a:cubicBezTo>
                  <a:cubicBezTo>
                    <a:pt x="17782" y="1095"/>
                    <a:pt x="17934" y="1064"/>
                    <a:pt x="18086" y="1064"/>
                  </a:cubicBezTo>
                  <a:cubicBezTo>
                    <a:pt x="18269" y="1064"/>
                    <a:pt x="18360" y="1003"/>
                    <a:pt x="18542" y="943"/>
                  </a:cubicBezTo>
                  <a:cubicBezTo>
                    <a:pt x="18603" y="922"/>
                    <a:pt x="18643" y="916"/>
                    <a:pt x="18677" y="916"/>
                  </a:cubicBezTo>
                  <a:cubicBezTo>
                    <a:pt x="18745" y="916"/>
                    <a:pt x="18785" y="943"/>
                    <a:pt x="18907" y="943"/>
                  </a:cubicBezTo>
                  <a:cubicBezTo>
                    <a:pt x="18968" y="943"/>
                    <a:pt x="19089" y="882"/>
                    <a:pt x="19211" y="882"/>
                  </a:cubicBezTo>
                  <a:cubicBezTo>
                    <a:pt x="19272" y="897"/>
                    <a:pt x="19325" y="905"/>
                    <a:pt x="19382" y="905"/>
                  </a:cubicBezTo>
                  <a:cubicBezTo>
                    <a:pt x="19439" y="905"/>
                    <a:pt x="19500" y="897"/>
                    <a:pt x="19576" y="882"/>
                  </a:cubicBezTo>
                  <a:cubicBezTo>
                    <a:pt x="19667" y="882"/>
                    <a:pt x="19819" y="882"/>
                    <a:pt x="19849" y="1034"/>
                  </a:cubicBezTo>
                  <a:cubicBezTo>
                    <a:pt x="19849" y="1216"/>
                    <a:pt x="19728" y="1186"/>
                    <a:pt x="19636" y="1277"/>
                  </a:cubicBezTo>
                  <a:cubicBezTo>
                    <a:pt x="19652" y="1279"/>
                    <a:pt x="19671" y="1280"/>
                    <a:pt x="19694" y="1280"/>
                  </a:cubicBezTo>
                  <a:cubicBezTo>
                    <a:pt x="19846" y="1280"/>
                    <a:pt x="20148" y="1243"/>
                    <a:pt x="20390" y="1243"/>
                  </a:cubicBezTo>
                  <a:cubicBezTo>
                    <a:pt x="20687" y="1243"/>
                    <a:pt x="20892" y="1299"/>
                    <a:pt x="20609" y="1551"/>
                  </a:cubicBezTo>
                  <a:cubicBezTo>
                    <a:pt x="20457" y="1703"/>
                    <a:pt x="20244" y="1733"/>
                    <a:pt x="20032" y="1824"/>
                  </a:cubicBezTo>
                  <a:cubicBezTo>
                    <a:pt x="19940" y="1855"/>
                    <a:pt x="19788" y="1915"/>
                    <a:pt x="19728" y="2006"/>
                  </a:cubicBezTo>
                  <a:cubicBezTo>
                    <a:pt x="19636" y="2128"/>
                    <a:pt x="19697" y="2128"/>
                    <a:pt x="19697" y="2250"/>
                  </a:cubicBezTo>
                  <a:cubicBezTo>
                    <a:pt x="19697" y="2341"/>
                    <a:pt x="19758" y="2432"/>
                    <a:pt x="19667" y="2493"/>
                  </a:cubicBezTo>
                  <a:cubicBezTo>
                    <a:pt x="19636" y="2523"/>
                    <a:pt x="19583" y="2523"/>
                    <a:pt x="19530" y="2523"/>
                  </a:cubicBezTo>
                  <a:cubicBezTo>
                    <a:pt x="19477" y="2523"/>
                    <a:pt x="19424" y="2523"/>
                    <a:pt x="19393" y="2554"/>
                  </a:cubicBezTo>
                  <a:cubicBezTo>
                    <a:pt x="19363" y="2645"/>
                    <a:pt x="19454" y="2706"/>
                    <a:pt x="19454" y="2797"/>
                  </a:cubicBezTo>
                  <a:cubicBezTo>
                    <a:pt x="19454" y="2858"/>
                    <a:pt x="19393" y="3010"/>
                    <a:pt x="19393" y="3070"/>
                  </a:cubicBezTo>
                  <a:cubicBezTo>
                    <a:pt x="19332" y="3283"/>
                    <a:pt x="19332" y="3435"/>
                    <a:pt x="19089" y="3496"/>
                  </a:cubicBezTo>
                  <a:cubicBezTo>
                    <a:pt x="19008" y="3496"/>
                    <a:pt x="18900" y="3469"/>
                    <a:pt x="18810" y="3469"/>
                  </a:cubicBezTo>
                  <a:cubicBezTo>
                    <a:pt x="18765" y="3469"/>
                    <a:pt x="18725" y="3476"/>
                    <a:pt x="18694" y="3496"/>
                  </a:cubicBezTo>
                  <a:cubicBezTo>
                    <a:pt x="18603" y="3557"/>
                    <a:pt x="18664" y="3617"/>
                    <a:pt x="18633" y="3709"/>
                  </a:cubicBezTo>
                  <a:cubicBezTo>
                    <a:pt x="18512" y="3861"/>
                    <a:pt x="18390" y="3830"/>
                    <a:pt x="18421" y="4104"/>
                  </a:cubicBezTo>
                  <a:cubicBezTo>
                    <a:pt x="18421" y="4286"/>
                    <a:pt x="18512" y="4438"/>
                    <a:pt x="18451" y="4590"/>
                  </a:cubicBezTo>
                  <a:cubicBezTo>
                    <a:pt x="18360" y="4590"/>
                    <a:pt x="18261" y="4583"/>
                    <a:pt x="18166" y="4583"/>
                  </a:cubicBezTo>
                  <a:cubicBezTo>
                    <a:pt x="18071" y="4583"/>
                    <a:pt x="17980" y="4590"/>
                    <a:pt x="17904" y="4621"/>
                  </a:cubicBezTo>
                  <a:cubicBezTo>
                    <a:pt x="17873" y="4772"/>
                    <a:pt x="18451" y="5107"/>
                    <a:pt x="18086" y="5137"/>
                  </a:cubicBezTo>
                  <a:cubicBezTo>
                    <a:pt x="17965" y="5137"/>
                    <a:pt x="17873" y="5016"/>
                    <a:pt x="17782" y="5016"/>
                  </a:cubicBezTo>
                  <a:cubicBezTo>
                    <a:pt x="17691" y="5016"/>
                    <a:pt x="17600" y="5076"/>
                    <a:pt x="17539" y="5107"/>
                  </a:cubicBezTo>
                  <a:cubicBezTo>
                    <a:pt x="17235" y="5198"/>
                    <a:pt x="16931" y="5289"/>
                    <a:pt x="16627" y="5380"/>
                  </a:cubicBezTo>
                  <a:cubicBezTo>
                    <a:pt x="16262" y="5502"/>
                    <a:pt x="16080" y="5563"/>
                    <a:pt x="15867" y="5867"/>
                  </a:cubicBezTo>
                  <a:cubicBezTo>
                    <a:pt x="15729" y="6089"/>
                    <a:pt x="15615" y="6361"/>
                    <a:pt x="15343" y="6361"/>
                  </a:cubicBezTo>
                  <a:cubicBezTo>
                    <a:pt x="15317" y="6361"/>
                    <a:pt x="15289" y="6358"/>
                    <a:pt x="15259" y="6353"/>
                  </a:cubicBezTo>
                  <a:cubicBezTo>
                    <a:pt x="15074" y="6332"/>
                    <a:pt x="14973" y="6256"/>
                    <a:pt x="14851" y="6256"/>
                  </a:cubicBezTo>
                  <a:cubicBezTo>
                    <a:pt x="14793" y="6256"/>
                    <a:pt x="14730" y="6274"/>
                    <a:pt x="14652" y="6323"/>
                  </a:cubicBezTo>
                  <a:cubicBezTo>
                    <a:pt x="14408" y="6444"/>
                    <a:pt x="14165" y="6566"/>
                    <a:pt x="13922" y="6687"/>
                  </a:cubicBezTo>
                  <a:cubicBezTo>
                    <a:pt x="13405" y="6991"/>
                    <a:pt x="13344" y="7842"/>
                    <a:pt x="12797" y="8025"/>
                  </a:cubicBezTo>
                  <a:cubicBezTo>
                    <a:pt x="12758" y="8036"/>
                    <a:pt x="12723" y="8041"/>
                    <a:pt x="12692" y="8041"/>
                  </a:cubicBezTo>
                  <a:cubicBezTo>
                    <a:pt x="12558" y="8041"/>
                    <a:pt x="12490" y="7947"/>
                    <a:pt x="12341" y="7873"/>
                  </a:cubicBezTo>
                  <a:cubicBezTo>
                    <a:pt x="12159" y="7782"/>
                    <a:pt x="11916" y="7873"/>
                    <a:pt x="11825" y="7660"/>
                  </a:cubicBezTo>
                  <a:cubicBezTo>
                    <a:pt x="11734" y="7478"/>
                    <a:pt x="11825" y="6991"/>
                    <a:pt x="11825" y="6779"/>
                  </a:cubicBezTo>
                  <a:cubicBezTo>
                    <a:pt x="11855" y="6505"/>
                    <a:pt x="11916" y="6231"/>
                    <a:pt x="11916" y="5988"/>
                  </a:cubicBezTo>
                  <a:cubicBezTo>
                    <a:pt x="11977" y="5411"/>
                    <a:pt x="12615" y="5380"/>
                    <a:pt x="12980" y="5107"/>
                  </a:cubicBezTo>
                  <a:cubicBezTo>
                    <a:pt x="13101" y="4985"/>
                    <a:pt x="13436" y="4742"/>
                    <a:pt x="13436" y="4590"/>
                  </a:cubicBezTo>
                  <a:cubicBezTo>
                    <a:pt x="13453" y="4451"/>
                    <a:pt x="13371" y="4441"/>
                    <a:pt x="13264" y="4441"/>
                  </a:cubicBezTo>
                  <a:cubicBezTo>
                    <a:pt x="13246" y="4441"/>
                    <a:pt x="13227" y="4442"/>
                    <a:pt x="13208" y="4442"/>
                  </a:cubicBezTo>
                  <a:cubicBezTo>
                    <a:pt x="13142" y="4442"/>
                    <a:pt x="13071" y="4438"/>
                    <a:pt x="13010" y="4408"/>
                  </a:cubicBezTo>
                  <a:cubicBezTo>
                    <a:pt x="13071" y="4286"/>
                    <a:pt x="13223" y="4256"/>
                    <a:pt x="13344" y="4195"/>
                  </a:cubicBezTo>
                  <a:cubicBezTo>
                    <a:pt x="13466" y="4104"/>
                    <a:pt x="13557" y="3952"/>
                    <a:pt x="13648" y="3830"/>
                  </a:cubicBezTo>
                  <a:cubicBezTo>
                    <a:pt x="13800" y="3678"/>
                    <a:pt x="14165" y="3222"/>
                    <a:pt x="13983" y="2979"/>
                  </a:cubicBezTo>
                  <a:cubicBezTo>
                    <a:pt x="13944" y="2932"/>
                    <a:pt x="13899" y="2915"/>
                    <a:pt x="13850" y="2915"/>
                  </a:cubicBezTo>
                  <a:cubicBezTo>
                    <a:pt x="13729" y="2915"/>
                    <a:pt x="13587" y="3019"/>
                    <a:pt x="13464" y="3019"/>
                  </a:cubicBezTo>
                  <a:cubicBezTo>
                    <a:pt x="13444" y="3019"/>
                    <a:pt x="13424" y="3016"/>
                    <a:pt x="13405" y="3010"/>
                  </a:cubicBezTo>
                  <a:cubicBezTo>
                    <a:pt x="13071" y="2888"/>
                    <a:pt x="13740" y="2614"/>
                    <a:pt x="13709" y="2402"/>
                  </a:cubicBezTo>
                  <a:cubicBezTo>
                    <a:pt x="13693" y="2273"/>
                    <a:pt x="13609" y="2238"/>
                    <a:pt x="13511" y="2238"/>
                  </a:cubicBezTo>
                  <a:cubicBezTo>
                    <a:pt x="13423" y="2238"/>
                    <a:pt x="13325" y="2266"/>
                    <a:pt x="13253" y="2280"/>
                  </a:cubicBezTo>
                  <a:cubicBezTo>
                    <a:pt x="12919" y="2371"/>
                    <a:pt x="12737" y="2493"/>
                    <a:pt x="12524" y="2706"/>
                  </a:cubicBezTo>
                  <a:cubicBezTo>
                    <a:pt x="12281" y="2949"/>
                    <a:pt x="12098" y="2949"/>
                    <a:pt x="11855" y="3070"/>
                  </a:cubicBezTo>
                  <a:cubicBezTo>
                    <a:pt x="11713" y="3127"/>
                    <a:pt x="11651" y="3316"/>
                    <a:pt x="11495" y="3316"/>
                  </a:cubicBezTo>
                  <a:cubicBezTo>
                    <a:pt x="11484" y="3316"/>
                    <a:pt x="11472" y="3316"/>
                    <a:pt x="11460" y="3313"/>
                  </a:cubicBezTo>
                  <a:cubicBezTo>
                    <a:pt x="11369" y="3283"/>
                    <a:pt x="11126" y="3070"/>
                    <a:pt x="11034" y="3010"/>
                  </a:cubicBezTo>
                  <a:cubicBezTo>
                    <a:pt x="10974" y="2949"/>
                    <a:pt x="10913" y="2888"/>
                    <a:pt x="10882" y="2827"/>
                  </a:cubicBezTo>
                  <a:cubicBezTo>
                    <a:pt x="10670" y="2949"/>
                    <a:pt x="10487" y="3070"/>
                    <a:pt x="10275" y="3192"/>
                  </a:cubicBezTo>
                  <a:cubicBezTo>
                    <a:pt x="10305" y="3222"/>
                    <a:pt x="10335" y="3253"/>
                    <a:pt x="10366" y="3283"/>
                  </a:cubicBezTo>
                  <a:cubicBezTo>
                    <a:pt x="10427" y="3374"/>
                    <a:pt x="10457" y="3526"/>
                    <a:pt x="10548" y="3587"/>
                  </a:cubicBezTo>
                  <a:cubicBezTo>
                    <a:pt x="10670" y="3648"/>
                    <a:pt x="10761" y="3617"/>
                    <a:pt x="10852" y="3678"/>
                  </a:cubicBezTo>
                  <a:cubicBezTo>
                    <a:pt x="11004" y="3739"/>
                    <a:pt x="11095" y="4165"/>
                    <a:pt x="11065" y="4317"/>
                  </a:cubicBezTo>
                  <a:cubicBezTo>
                    <a:pt x="11004" y="4590"/>
                    <a:pt x="10578" y="4803"/>
                    <a:pt x="10609" y="5107"/>
                  </a:cubicBezTo>
                  <a:cubicBezTo>
                    <a:pt x="10639" y="5350"/>
                    <a:pt x="11156" y="5624"/>
                    <a:pt x="10913" y="5867"/>
                  </a:cubicBezTo>
                  <a:cubicBezTo>
                    <a:pt x="10822" y="5988"/>
                    <a:pt x="10700" y="5958"/>
                    <a:pt x="10639" y="6079"/>
                  </a:cubicBezTo>
                  <a:cubicBezTo>
                    <a:pt x="10548" y="6201"/>
                    <a:pt x="10609" y="6475"/>
                    <a:pt x="10427" y="6566"/>
                  </a:cubicBezTo>
                  <a:cubicBezTo>
                    <a:pt x="10400" y="6582"/>
                    <a:pt x="10373" y="6589"/>
                    <a:pt x="10346" y="6589"/>
                  </a:cubicBezTo>
                  <a:cubicBezTo>
                    <a:pt x="10222" y="6589"/>
                    <a:pt x="10101" y="6444"/>
                    <a:pt x="10001" y="6444"/>
                  </a:cubicBezTo>
                  <a:cubicBezTo>
                    <a:pt x="9545" y="6535"/>
                    <a:pt x="9636" y="7052"/>
                    <a:pt x="9271" y="7235"/>
                  </a:cubicBezTo>
                  <a:cubicBezTo>
                    <a:pt x="9146" y="7308"/>
                    <a:pt x="9045" y="7342"/>
                    <a:pt x="8960" y="7342"/>
                  </a:cubicBezTo>
                  <a:cubicBezTo>
                    <a:pt x="8798" y="7342"/>
                    <a:pt x="8692" y="7221"/>
                    <a:pt x="8572" y="7022"/>
                  </a:cubicBezTo>
                  <a:cubicBezTo>
                    <a:pt x="8451" y="6809"/>
                    <a:pt x="8420" y="6505"/>
                    <a:pt x="8603" y="6323"/>
                  </a:cubicBezTo>
                  <a:cubicBezTo>
                    <a:pt x="8664" y="6262"/>
                    <a:pt x="8816" y="6231"/>
                    <a:pt x="8876" y="6171"/>
                  </a:cubicBezTo>
                  <a:cubicBezTo>
                    <a:pt x="8937" y="6079"/>
                    <a:pt x="8968" y="5988"/>
                    <a:pt x="9028" y="5928"/>
                  </a:cubicBezTo>
                  <a:cubicBezTo>
                    <a:pt x="9180" y="5715"/>
                    <a:pt x="9423" y="5593"/>
                    <a:pt x="9606" y="5380"/>
                  </a:cubicBezTo>
                  <a:cubicBezTo>
                    <a:pt x="9788" y="5137"/>
                    <a:pt x="9727" y="4985"/>
                    <a:pt x="9667" y="4742"/>
                  </a:cubicBezTo>
                  <a:cubicBezTo>
                    <a:pt x="9606" y="4438"/>
                    <a:pt x="9545" y="4469"/>
                    <a:pt x="9211" y="4438"/>
                  </a:cubicBezTo>
                  <a:cubicBezTo>
                    <a:pt x="8937" y="4408"/>
                    <a:pt x="8846" y="4317"/>
                    <a:pt x="8785" y="4195"/>
                  </a:cubicBezTo>
                  <a:cubicBezTo>
                    <a:pt x="8664" y="4286"/>
                    <a:pt x="8542" y="4377"/>
                    <a:pt x="8420" y="4499"/>
                  </a:cubicBezTo>
                  <a:cubicBezTo>
                    <a:pt x="8481" y="4590"/>
                    <a:pt x="8572" y="4742"/>
                    <a:pt x="8664" y="4772"/>
                  </a:cubicBezTo>
                  <a:cubicBezTo>
                    <a:pt x="8683" y="4779"/>
                    <a:pt x="8703" y="4781"/>
                    <a:pt x="8725" y="4781"/>
                  </a:cubicBezTo>
                  <a:cubicBezTo>
                    <a:pt x="8783" y="4781"/>
                    <a:pt x="8848" y="4764"/>
                    <a:pt x="8906" y="4764"/>
                  </a:cubicBezTo>
                  <a:cubicBezTo>
                    <a:pt x="8928" y="4764"/>
                    <a:pt x="8948" y="4766"/>
                    <a:pt x="8968" y="4772"/>
                  </a:cubicBezTo>
                  <a:cubicBezTo>
                    <a:pt x="8998" y="4985"/>
                    <a:pt x="8694" y="5411"/>
                    <a:pt x="9059" y="5411"/>
                  </a:cubicBezTo>
                  <a:cubicBezTo>
                    <a:pt x="8998" y="5654"/>
                    <a:pt x="8694" y="5654"/>
                    <a:pt x="8512" y="5776"/>
                  </a:cubicBezTo>
                  <a:cubicBezTo>
                    <a:pt x="8329" y="5867"/>
                    <a:pt x="8390" y="5988"/>
                    <a:pt x="8268" y="6140"/>
                  </a:cubicBezTo>
                  <a:cubicBezTo>
                    <a:pt x="8147" y="6262"/>
                    <a:pt x="8086" y="6201"/>
                    <a:pt x="7964" y="6262"/>
                  </a:cubicBezTo>
                  <a:cubicBezTo>
                    <a:pt x="7691" y="6383"/>
                    <a:pt x="7812" y="6718"/>
                    <a:pt x="7569" y="6870"/>
                  </a:cubicBezTo>
                  <a:cubicBezTo>
                    <a:pt x="7499" y="6913"/>
                    <a:pt x="7448" y="6931"/>
                    <a:pt x="7410" y="6931"/>
                  </a:cubicBezTo>
                  <a:cubicBezTo>
                    <a:pt x="7238" y="6931"/>
                    <a:pt x="7360" y="6544"/>
                    <a:pt x="7235" y="6444"/>
                  </a:cubicBezTo>
                  <a:cubicBezTo>
                    <a:pt x="6809" y="7204"/>
                    <a:pt x="5898" y="7569"/>
                    <a:pt x="5442" y="8329"/>
                  </a:cubicBezTo>
                  <a:lnTo>
                    <a:pt x="5290" y="8542"/>
                  </a:lnTo>
                  <a:cubicBezTo>
                    <a:pt x="5229" y="8602"/>
                    <a:pt x="5168" y="8694"/>
                    <a:pt x="5107" y="8754"/>
                  </a:cubicBezTo>
                  <a:cubicBezTo>
                    <a:pt x="5016" y="8937"/>
                    <a:pt x="4925" y="9149"/>
                    <a:pt x="4864" y="9332"/>
                  </a:cubicBezTo>
                  <a:cubicBezTo>
                    <a:pt x="4773" y="9636"/>
                    <a:pt x="4955" y="9757"/>
                    <a:pt x="4986" y="10031"/>
                  </a:cubicBezTo>
                  <a:cubicBezTo>
                    <a:pt x="4986" y="10183"/>
                    <a:pt x="4925" y="10396"/>
                    <a:pt x="4864" y="10517"/>
                  </a:cubicBezTo>
                  <a:cubicBezTo>
                    <a:pt x="4834" y="10608"/>
                    <a:pt x="4499" y="11004"/>
                    <a:pt x="4803" y="11004"/>
                  </a:cubicBezTo>
                  <a:cubicBezTo>
                    <a:pt x="4955" y="11004"/>
                    <a:pt x="4986" y="10700"/>
                    <a:pt x="5077" y="10608"/>
                  </a:cubicBezTo>
                  <a:cubicBezTo>
                    <a:pt x="5198" y="10426"/>
                    <a:pt x="5350" y="10335"/>
                    <a:pt x="5472" y="10152"/>
                  </a:cubicBezTo>
                  <a:cubicBezTo>
                    <a:pt x="5654" y="9849"/>
                    <a:pt x="5746" y="9545"/>
                    <a:pt x="6019" y="9271"/>
                  </a:cubicBezTo>
                  <a:cubicBezTo>
                    <a:pt x="6171" y="9119"/>
                    <a:pt x="6353" y="9028"/>
                    <a:pt x="6475" y="8845"/>
                  </a:cubicBezTo>
                  <a:cubicBezTo>
                    <a:pt x="6657" y="8633"/>
                    <a:pt x="6718" y="8359"/>
                    <a:pt x="6840" y="8116"/>
                  </a:cubicBezTo>
                  <a:cubicBezTo>
                    <a:pt x="6931" y="7934"/>
                    <a:pt x="6992" y="7690"/>
                    <a:pt x="7174" y="7599"/>
                  </a:cubicBezTo>
                  <a:cubicBezTo>
                    <a:pt x="7267" y="7553"/>
                    <a:pt x="7504" y="7488"/>
                    <a:pt x="7664" y="7488"/>
                  </a:cubicBezTo>
                  <a:cubicBezTo>
                    <a:pt x="7712" y="7488"/>
                    <a:pt x="7754" y="7494"/>
                    <a:pt x="7782" y="7508"/>
                  </a:cubicBezTo>
                  <a:cubicBezTo>
                    <a:pt x="7934" y="7569"/>
                    <a:pt x="7964" y="7812"/>
                    <a:pt x="7995" y="7964"/>
                  </a:cubicBezTo>
                  <a:cubicBezTo>
                    <a:pt x="8025" y="8207"/>
                    <a:pt x="7934" y="8481"/>
                    <a:pt x="7995" y="8663"/>
                  </a:cubicBezTo>
                  <a:cubicBezTo>
                    <a:pt x="8030" y="8781"/>
                    <a:pt x="8079" y="8826"/>
                    <a:pt x="8135" y="8826"/>
                  </a:cubicBezTo>
                  <a:cubicBezTo>
                    <a:pt x="8223" y="8826"/>
                    <a:pt x="8327" y="8714"/>
                    <a:pt x="8420" y="8602"/>
                  </a:cubicBezTo>
                  <a:cubicBezTo>
                    <a:pt x="8502" y="8494"/>
                    <a:pt x="8559" y="8385"/>
                    <a:pt x="8679" y="8385"/>
                  </a:cubicBezTo>
                  <a:cubicBezTo>
                    <a:pt x="8693" y="8385"/>
                    <a:pt x="8708" y="8386"/>
                    <a:pt x="8724" y="8390"/>
                  </a:cubicBezTo>
                  <a:cubicBezTo>
                    <a:pt x="8846" y="8420"/>
                    <a:pt x="8846" y="8511"/>
                    <a:pt x="8876" y="8602"/>
                  </a:cubicBezTo>
                  <a:cubicBezTo>
                    <a:pt x="8968" y="8937"/>
                    <a:pt x="8633" y="9180"/>
                    <a:pt x="8633" y="9514"/>
                  </a:cubicBezTo>
                  <a:cubicBezTo>
                    <a:pt x="8633" y="9818"/>
                    <a:pt x="8755" y="10001"/>
                    <a:pt x="8907" y="10244"/>
                  </a:cubicBezTo>
                  <a:cubicBezTo>
                    <a:pt x="9028" y="10365"/>
                    <a:pt x="9363" y="10639"/>
                    <a:pt x="9302" y="10852"/>
                  </a:cubicBezTo>
                  <a:cubicBezTo>
                    <a:pt x="9059" y="10912"/>
                    <a:pt x="8785" y="10852"/>
                    <a:pt x="8572" y="10943"/>
                  </a:cubicBezTo>
                  <a:cubicBezTo>
                    <a:pt x="8268" y="11095"/>
                    <a:pt x="8177" y="11368"/>
                    <a:pt x="7964" y="11581"/>
                  </a:cubicBezTo>
                  <a:cubicBezTo>
                    <a:pt x="7721" y="11824"/>
                    <a:pt x="7296" y="11611"/>
                    <a:pt x="7022" y="11824"/>
                  </a:cubicBezTo>
                  <a:cubicBezTo>
                    <a:pt x="6931" y="11915"/>
                    <a:pt x="6931" y="11976"/>
                    <a:pt x="6809" y="12037"/>
                  </a:cubicBezTo>
                  <a:cubicBezTo>
                    <a:pt x="6718" y="12098"/>
                    <a:pt x="6597" y="12098"/>
                    <a:pt x="6505" y="12128"/>
                  </a:cubicBezTo>
                  <a:cubicBezTo>
                    <a:pt x="6141" y="12280"/>
                    <a:pt x="6414" y="12371"/>
                    <a:pt x="6353" y="12615"/>
                  </a:cubicBezTo>
                  <a:cubicBezTo>
                    <a:pt x="6201" y="12645"/>
                    <a:pt x="5989" y="12918"/>
                    <a:pt x="6080" y="13070"/>
                  </a:cubicBezTo>
                  <a:cubicBezTo>
                    <a:pt x="6171" y="13253"/>
                    <a:pt x="6718" y="13283"/>
                    <a:pt x="6870" y="13314"/>
                  </a:cubicBezTo>
                  <a:cubicBezTo>
                    <a:pt x="7113" y="13374"/>
                    <a:pt x="7509" y="13496"/>
                    <a:pt x="7174" y="13709"/>
                  </a:cubicBezTo>
                  <a:cubicBezTo>
                    <a:pt x="7053" y="13770"/>
                    <a:pt x="6961" y="13739"/>
                    <a:pt x="6870" y="13770"/>
                  </a:cubicBezTo>
                  <a:cubicBezTo>
                    <a:pt x="6749" y="13830"/>
                    <a:pt x="6718" y="13982"/>
                    <a:pt x="6627" y="14013"/>
                  </a:cubicBezTo>
                  <a:cubicBezTo>
                    <a:pt x="6627" y="13780"/>
                    <a:pt x="6488" y="13700"/>
                    <a:pt x="6309" y="13700"/>
                  </a:cubicBezTo>
                  <a:cubicBezTo>
                    <a:pt x="6044" y="13700"/>
                    <a:pt x="5690" y="13874"/>
                    <a:pt x="5563" y="13982"/>
                  </a:cubicBezTo>
                  <a:cubicBezTo>
                    <a:pt x="5381" y="14134"/>
                    <a:pt x="5320" y="14377"/>
                    <a:pt x="5138" y="14529"/>
                  </a:cubicBezTo>
                  <a:cubicBezTo>
                    <a:pt x="4955" y="14742"/>
                    <a:pt x="4803" y="14955"/>
                    <a:pt x="4591" y="15137"/>
                  </a:cubicBezTo>
                  <a:cubicBezTo>
                    <a:pt x="4378" y="15381"/>
                    <a:pt x="4074" y="15472"/>
                    <a:pt x="3891" y="15745"/>
                  </a:cubicBezTo>
                  <a:cubicBezTo>
                    <a:pt x="3770" y="15928"/>
                    <a:pt x="3709" y="16110"/>
                    <a:pt x="3648" y="16323"/>
                  </a:cubicBezTo>
                  <a:cubicBezTo>
                    <a:pt x="3496" y="16779"/>
                    <a:pt x="3101" y="17143"/>
                    <a:pt x="2949" y="17599"/>
                  </a:cubicBezTo>
                  <a:cubicBezTo>
                    <a:pt x="2828" y="17873"/>
                    <a:pt x="2797" y="17995"/>
                    <a:pt x="2797" y="17995"/>
                  </a:cubicBezTo>
                  <a:cubicBezTo>
                    <a:pt x="2524" y="18329"/>
                    <a:pt x="2615" y="18633"/>
                    <a:pt x="2615" y="19028"/>
                  </a:cubicBezTo>
                  <a:cubicBezTo>
                    <a:pt x="2584" y="19484"/>
                    <a:pt x="2463" y="19940"/>
                    <a:pt x="2463" y="20396"/>
                  </a:cubicBezTo>
                  <a:cubicBezTo>
                    <a:pt x="2434" y="20539"/>
                    <a:pt x="2487" y="20763"/>
                    <a:pt x="2340" y="20763"/>
                  </a:cubicBezTo>
                  <a:cubicBezTo>
                    <a:pt x="2331" y="20763"/>
                    <a:pt x="2321" y="20762"/>
                    <a:pt x="2311" y="20761"/>
                  </a:cubicBezTo>
                  <a:cubicBezTo>
                    <a:pt x="2037" y="20730"/>
                    <a:pt x="2128" y="20305"/>
                    <a:pt x="2128" y="20122"/>
                  </a:cubicBezTo>
                  <a:cubicBezTo>
                    <a:pt x="2128" y="19697"/>
                    <a:pt x="2189" y="19058"/>
                    <a:pt x="1642" y="18906"/>
                  </a:cubicBezTo>
                  <a:cubicBezTo>
                    <a:pt x="1597" y="18896"/>
                    <a:pt x="1554" y="18890"/>
                    <a:pt x="1512" y="18890"/>
                  </a:cubicBezTo>
                  <a:cubicBezTo>
                    <a:pt x="851" y="18890"/>
                    <a:pt x="607" y="20183"/>
                    <a:pt x="578" y="20669"/>
                  </a:cubicBezTo>
                  <a:cubicBezTo>
                    <a:pt x="548" y="21247"/>
                    <a:pt x="578" y="21824"/>
                    <a:pt x="548" y="22402"/>
                  </a:cubicBezTo>
                  <a:cubicBezTo>
                    <a:pt x="548" y="22554"/>
                    <a:pt x="426" y="22949"/>
                    <a:pt x="639" y="23040"/>
                  </a:cubicBezTo>
                  <a:cubicBezTo>
                    <a:pt x="671" y="23066"/>
                    <a:pt x="703" y="23077"/>
                    <a:pt x="734" y="23077"/>
                  </a:cubicBezTo>
                  <a:cubicBezTo>
                    <a:pt x="851" y="23077"/>
                    <a:pt x="956" y="22924"/>
                    <a:pt x="1004" y="22827"/>
                  </a:cubicBezTo>
                  <a:cubicBezTo>
                    <a:pt x="1095" y="22584"/>
                    <a:pt x="882" y="22220"/>
                    <a:pt x="1034" y="22007"/>
                  </a:cubicBezTo>
                  <a:cubicBezTo>
                    <a:pt x="1099" y="21903"/>
                    <a:pt x="1164" y="21854"/>
                    <a:pt x="1220" y="21854"/>
                  </a:cubicBezTo>
                  <a:cubicBezTo>
                    <a:pt x="1294" y="21854"/>
                    <a:pt x="1351" y="21941"/>
                    <a:pt x="1369" y="22098"/>
                  </a:cubicBezTo>
                  <a:cubicBezTo>
                    <a:pt x="1399" y="22280"/>
                    <a:pt x="1338" y="22463"/>
                    <a:pt x="1369" y="22645"/>
                  </a:cubicBezTo>
                  <a:cubicBezTo>
                    <a:pt x="1399" y="22767"/>
                    <a:pt x="1429" y="22888"/>
                    <a:pt x="1460" y="23010"/>
                  </a:cubicBezTo>
                  <a:cubicBezTo>
                    <a:pt x="1490" y="23192"/>
                    <a:pt x="1460" y="23527"/>
                    <a:pt x="1551" y="23648"/>
                  </a:cubicBezTo>
                  <a:cubicBezTo>
                    <a:pt x="1612" y="23739"/>
                    <a:pt x="1825" y="23800"/>
                    <a:pt x="1916" y="23891"/>
                  </a:cubicBezTo>
                  <a:cubicBezTo>
                    <a:pt x="2007" y="24043"/>
                    <a:pt x="2007" y="24256"/>
                    <a:pt x="2007" y="24438"/>
                  </a:cubicBezTo>
                  <a:cubicBezTo>
                    <a:pt x="2037" y="24651"/>
                    <a:pt x="2037" y="24894"/>
                    <a:pt x="2098" y="25107"/>
                  </a:cubicBezTo>
                  <a:cubicBezTo>
                    <a:pt x="2189" y="25350"/>
                    <a:pt x="2372" y="25533"/>
                    <a:pt x="2554" y="25654"/>
                  </a:cubicBezTo>
                  <a:cubicBezTo>
                    <a:pt x="2736" y="25776"/>
                    <a:pt x="2919" y="25928"/>
                    <a:pt x="3101" y="26019"/>
                  </a:cubicBezTo>
                  <a:cubicBezTo>
                    <a:pt x="3165" y="26045"/>
                    <a:pt x="3216" y="26057"/>
                    <a:pt x="3259" y="26057"/>
                  </a:cubicBezTo>
                  <a:cubicBezTo>
                    <a:pt x="3460" y="26057"/>
                    <a:pt x="3457" y="25794"/>
                    <a:pt x="3557" y="25593"/>
                  </a:cubicBezTo>
                  <a:cubicBezTo>
                    <a:pt x="3630" y="25399"/>
                    <a:pt x="3781" y="25379"/>
                    <a:pt x="3838" y="25379"/>
                  </a:cubicBezTo>
                  <a:cubicBezTo>
                    <a:pt x="3853" y="25379"/>
                    <a:pt x="3861" y="25381"/>
                    <a:pt x="3861" y="25381"/>
                  </a:cubicBezTo>
                  <a:cubicBezTo>
                    <a:pt x="3992" y="25293"/>
                    <a:pt x="4138" y="25259"/>
                    <a:pt x="4289" y="25259"/>
                  </a:cubicBezTo>
                  <a:cubicBezTo>
                    <a:pt x="4664" y="25259"/>
                    <a:pt x="5069" y="25472"/>
                    <a:pt x="5350" y="25624"/>
                  </a:cubicBezTo>
                  <a:cubicBezTo>
                    <a:pt x="5624" y="25776"/>
                    <a:pt x="5898" y="25958"/>
                    <a:pt x="6141" y="26141"/>
                  </a:cubicBezTo>
                  <a:cubicBezTo>
                    <a:pt x="6353" y="26293"/>
                    <a:pt x="6566" y="26293"/>
                    <a:pt x="6809" y="26384"/>
                  </a:cubicBezTo>
                  <a:cubicBezTo>
                    <a:pt x="7083" y="26475"/>
                    <a:pt x="7296" y="26657"/>
                    <a:pt x="7539" y="26840"/>
                  </a:cubicBezTo>
                  <a:cubicBezTo>
                    <a:pt x="7721" y="26961"/>
                    <a:pt x="7904" y="27022"/>
                    <a:pt x="8116" y="27113"/>
                  </a:cubicBezTo>
                  <a:cubicBezTo>
                    <a:pt x="8360" y="27235"/>
                    <a:pt x="8572" y="27387"/>
                    <a:pt x="8816" y="27539"/>
                  </a:cubicBezTo>
                  <a:cubicBezTo>
                    <a:pt x="9089" y="27660"/>
                    <a:pt x="9332" y="27721"/>
                    <a:pt x="9363" y="28055"/>
                  </a:cubicBezTo>
                  <a:cubicBezTo>
                    <a:pt x="9363" y="28390"/>
                    <a:pt x="9119" y="28603"/>
                    <a:pt x="9515" y="28815"/>
                  </a:cubicBezTo>
                  <a:cubicBezTo>
                    <a:pt x="9819" y="28998"/>
                    <a:pt x="10153" y="29150"/>
                    <a:pt x="10487" y="29302"/>
                  </a:cubicBezTo>
                  <a:cubicBezTo>
                    <a:pt x="10852" y="29484"/>
                    <a:pt x="11217" y="29606"/>
                    <a:pt x="11612" y="29758"/>
                  </a:cubicBezTo>
                  <a:cubicBezTo>
                    <a:pt x="11885" y="29879"/>
                    <a:pt x="12098" y="29758"/>
                    <a:pt x="12341" y="29970"/>
                  </a:cubicBezTo>
                  <a:cubicBezTo>
                    <a:pt x="12949" y="30548"/>
                    <a:pt x="12524" y="31247"/>
                    <a:pt x="12797" y="31885"/>
                  </a:cubicBezTo>
                  <a:cubicBezTo>
                    <a:pt x="13041" y="32554"/>
                    <a:pt x="13071" y="33162"/>
                    <a:pt x="13071" y="33891"/>
                  </a:cubicBezTo>
                  <a:cubicBezTo>
                    <a:pt x="13071" y="34165"/>
                    <a:pt x="13041" y="34317"/>
                    <a:pt x="12858" y="34530"/>
                  </a:cubicBezTo>
                  <a:cubicBezTo>
                    <a:pt x="12645" y="34803"/>
                    <a:pt x="12524" y="35046"/>
                    <a:pt x="12372" y="35350"/>
                  </a:cubicBezTo>
                  <a:cubicBezTo>
                    <a:pt x="12129" y="35806"/>
                    <a:pt x="12068" y="36414"/>
                    <a:pt x="12068" y="36931"/>
                  </a:cubicBezTo>
                  <a:cubicBezTo>
                    <a:pt x="12068" y="36931"/>
                    <a:pt x="12098" y="37478"/>
                    <a:pt x="12068" y="37660"/>
                  </a:cubicBezTo>
                  <a:cubicBezTo>
                    <a:pt x="12068" y="37812"/>
                    <a:pt x="12037" y="37812"/>
                    <a:pt x="12037" y="37904"/>
                  </a:cubicBezTo>
                  <a:cubicBezTo>
                    <a:pt x="12037" y="38025"/>
                    <a:pt x="12068" y="38116"/>
                    <a:pt x="12068" y="38238"/>
                  </a:cubicBezTo>
                  <a:cubicBezTo>
                    <a:pt x="12098" y="38481"/>
                    <a:pt x="12220" y="38664"/>
                    <a:pt x="12250" y="38876"/>
                  </a:cubicBezTo>
                  <a:cubicBezTo>
                    <a:pt x="12281" y="39150"/>
                    <a:pt x="12159" y="39332"/>
                    <a:pt x="12281" y="39575"/>
                  </a:cubicBezTo>
                  <a:cubicBezTo>
                    <a:pt x="12402" y="39879"/>
                    <a:pt x="12645" y="40092"/>
                    <a:pt x="12889" y="40305"/>
                  </a:cubicBezTo>
                  <a:cubicBezTo>
                    <a:pt x="13132" y="40518"/>
                    <a:pt x="13375" y="40822"/>
                    <a:pt x="13648" y="41004"/>
                  </a:cubicBezTo>
                  <a:cubicBezTo>
                    <a:pt x="13861" y="41126"/>
                    <a:pt x="14074" y="41186"/>
                    <a:pt x="14287" y="41308"/>
                  </a:cubicBezTo>
                  <a:cubicBezTo>
                    <a:pt x="14469" y="41430"/>
                    <a:pt x="14682" y="41582"/>
                    <a:pt x="14864" y="41703"/>
                  </a:cubicBezTo>
                  <a:cubicBezTo>
                    <a:pt x="14925" y="41733"/>
                    <a:pt x="15381" y="41946"/>
                    <a:pt x="15351" y="42037"/>
                  </a:cubicBezTo>
                  <a:cubicBezTo>
                    <a:pt x="15351" y="42037"/>
                    <a:pt x="15381" y="42068"/>
                    <a:pt x="15351" y="42068"/>
                  </a:cubicBezTo>
                  <a:cubicBezTo>
                    <a:pt x="15016" y="42037"/>
                    <a:pt x="14591" y="41794"/>
                    <a:pt x="14256" y="41642"/>
                  </a:cubicBezTo>
                  <a:cubicBezTo>
                    <a:pt x="13740" y="41399"/>
                    <a:pt x="13314" y="40974"/>
                    <a:pt x="12828" y="40639"/>
                  </a:cubicBezTo>
                  <a:cubicBezTo>
                    <a:pt x="12007" y="40031"/>
                    <a:pt x="11156" y="39423"/>
                    <a:pt x="10366" y="38724"/>
                  </a:cubicBezTo>
                  <a:cubicBezTo>
                    <a:pt x="10214" y="38572"/>
                    <a:pt x="10092" y="38420"/>
                    <a:pt x="9940" y="38268"/>
                  </a:cubicBezTo>
                  <a:cubicBezTo>
                    <a:pt x="9788" y="38086"/>
                    <a:pt x="9636" y="37721"/>
                    <a:pt x="9423" y="37630"/>
                  </a:cubicBezTo>
                  <a:lnTo>
                    <a:pt x="9211" y="37235"/>
                  </a:lnTo>
                  <a:cubicBezTo>
                    <a:pt x="8998" y="37083"/>
                    <a:pt x="8724" y="36657"/>
                    <a:pt x="8512" y="36445"/>
                  </a:cubicBezTo>
                  <a:cubicBezTo>
                    <a:pt x="8329" y="36171"/>
                    <a:pt x="8086" y="35928"/>
                    <a:pt x="7904" y="35654"/>
                  </a:cubicBezTo>
                  <a:cubicBezTo>
                    <a:pt x="7721" y="35442"/>
                    <a:pt x="7569" y="35229"/>
                    <a:pt x="7357" y="35046"/>
                  </a:cubicBezTo>
                  <a:cubicBezTo>
                    <a:pt x="7113" y="34803"/>
                    <a:pt x="6931" y="34560"/>
                    <a:pt x="6718" y="34287"/>
                  </a:cubicBezTo>
                  <a:cubicBezTo>
                    <a:pt x="6293" y="33739"/>
                    <a:pt x="5867" y="33132"/>
                    <a:pt x="5411" y="32584"/>
                  </a:cubicBezTo>
                  <a:cubicBezTo>
                    <a:pt x="4894" y="31946"/>
                    <a:pt x="4317" y="31399"/>
                    <a:pt x="3922" y="30670"/>
                  </a:cubicBezTo>
                  <a:cubicBezTo>
                    <a:pt x="3679" y="30183"/>
                    <a:pt x="3375" y="29606"/>
                    <a:pt x="3344" y="29059"/>
                  </a:cubicBezTo>
                  <a:cubicBezTo>
                    <a:pt x="3314" y="28633"/>
                    <a:pt x="3344" y="28207"/>
                    <a:pt x="3314" y="27782"/>
                  </a:cubicBezTo>
                  <a:cubicBezTo>
                    <a:pt x="3284" y="27448"/>
                    <a:pt x="3375" y="27083"/>
                    <a:pt x="3132" y="26840"/>
                  </a:cubicBezTo>
                  <a:cubicBezTo>
                    <a:pt x="3071" y="26779"/>
                    <a:pt x="3040" y="26718"/>
                    <a:pt x="2980" y="26688"/>
                  </a:cubicBezTo>
                  <a:lnTo>
                    <a:pt x="2736" y="26505"/>
                  </a:lnTo>
                  <a:cubicBezTo>
                    <a:pt x="2524" y="26232"/>
                    <a:pt x="2220" y="26049"/>
                    <a:pt x="2037" y="25745"/>
                  </a:cubicBezTo>
                  <a:cubicBezTo>
                    <a:pt x="1855" y="25472"/>
                    <a:pt x="1764" y="25046"/>
                    <a:pt x="1521" y="24803"/>
                  </a:cubicBezTo>
                  <a:cubicBezTo>
                    <a:pt x="1369" y="24651"/>
                    <a:pt x="1217" y="24651"/>
                    <a:pt x="1034" y="24621"/>
                  </a:cubicBezTo>
                  <a:cubicBezTo>
                    <a:pt x="730" y="24621"/>
                    <a:pt x="761" y="24408"/>
                    <a:pt x="730" y="24104"/>
                  </a:cubicBezTo>
                  <a:cubicBezTo>
                    <a:pt x="730" y="23861"/>
                    <a:pt x="791" y="23739"/>
                    <a:pt x="578" y="23557"/>
                  </a:cubicBezTo>
                  <a:cubicBezTo>
                    <a:pt x="426" y="23466"/>
                    <a:pt x="305" y="23375"/>
                    <a:pt x="153" y="23253"/>
                  </a:cubicBezTo>
                  <a:cubicBezTo>
                    <a:pt x="92" y="23192"/>
                    <a:pt x="31" y="23101"/>
                    <a:pt x="1" y="23040"/>
                  </a:cubicBezTo>
                  <a:lnTo>
                    <a:pt x="1" y="23040"/>
                  </a:lnTo>
                  <a:cubicBezTo>
                    <a:pt x="669" y="34439"/>
                    <a:pt x="10123" y="43436"/>
                    <a:pt x="21673" y="43436"/>
                  </a:cubicBezTo>
                  <a:cubicBezTo>
                    <a:pt x="33679" y="43436"/>
                    <a:pt x="43406" y="33709"/>
                    <a:pt x="43406" y="21703"/>
                  </a:cubicBezTo>
                  <a:cubicBezTo>
                    <a:pt x="43375" y="20821"/>
                    <a:pt x="43315" y="19970"/>
                    <a:pt x="43193" y="19089"/>
                  </a:cubicBezTo>
                  <a:cubicBezTo>
                    <a:pt x="43132" y="19788"/>
                    <a:pt x="43041" y="20457"/>
                    <a:pt x="42950" y="21095"/>
                  </a:cubicBezTo>
                  <a:cubicBezTo>
                    <a:pt x="42860" y="21726"/>
                    <a:pt x="42829" y="25595"/>
                    <a:pt x="42123" y="25595"/>
                  </a:cubicBezTo>
                  <a:cubicBezTo>
                    <a:pt x="42115" y="25595"/>
                    <a:pt x="42107" y="25594"/>
                    <a:pt x="42099" y="25593"/>
                  </a:cubicBezTo>
                  <a:cubicBezTo>
                    <a:pt x="42160" y="24712"/>
                    <a:pt x="41916" y="23709"/>
                    <a:pt x="41764" y="22827"/>
                  </a:cubicBezTo>
                  <a:cubicBezTo>
                    <a:pt x="41643" y="22250"/>
                    <a:pt x="41521" y="21247"/>
                    <a:pt x="40944" y="20943"/>
                  </a:cubicBezTo>
                  <a:cubicBezTo>
                    <a:pt x="40823" y="20882"/>
                    <a:pt x="40697" y="20861"/>
                    <a:pt x="40568" y="20861"/>
                  </a:cubicBezTo>
                  <a:cubicBezTo>
                    <a:pt x="40268" y="20861"/>
                    <a:pt x="39953" y="20976"/>
                    <a:pt x="39650" y="20976"/>
                  </a:cubicBezTo>
                  <a:cubicBezTo>
                    <a:pt x="39625" y="20976"/>
                    <a:pt x="39600" y="20975"/>
                    <a:pt x="39576" y="20973"/>
                  </a:cubicBezTo>
                  <a:cubicBezTo>
                    <a:pt x="39606" y="20669"/>
                    <a:pt x="39485" y="20274"/>
                    <a:pt x="39242" y="20092"/>
                  </a:cubicBezTo>
                  <a:cubicBezTo>
                    <a:pt x="39029" y="19940"/>
                    <a:pt x="38877" y="20031"/>
                    <a:pt x="38695" y="19970"/>
                  </a:cubicBezTo>
                  <a:cubicBezTo>
                    <a:pt x="38178" y="19757"/>
                    <a:pt x="37995" y="18876"/>
                    <a:pt x="37448" y="18724"/>
                  </a:cubicBezTo>
                  <a:cubicBezTo>
                    <a:pt x="37391" y="18707"/>
                    <a:pt x="37342" y="18699"/>
                    <a:pt x="37300" y="18699"/>
                  </a:cubicBezTo>
                  <a:cubicBezTo>
                    <a:pt x="36596" y="18699"/>
                    <a:pt x="37818" y="20952"/>
                    <a:pt x="37904" y="21095"/>
                  </a:cubicBezTo>
                  <a:cubicBezTo>
                    <a:pt x="38087" y="20943"/>
                    <a:pt x="38178" y="20730"/>
                    <a:pt x="38421" y="20669"/>
                  </a:cubicBezTo>
                  <a:cubicBezTo>
                    <a:pt x="38448" y="20666"/>
                    <a:pt x="38475" y="20664"/>
                    <a:pt x="38501" y="20664"/>
                  </a:cubicBezTo>
                  <a:cubicBezTo>
                    <a:pt x="39162" y="20664"/>
                    <a:pt x="39300" y="21752"/>
                    <a:pt x="39242" y="22220"/>
                  </a:cubicBezTo>
                  <a:cubicBezTo>
                    <a:pt x="39150" y="22858"/>
                    <a:pt x="38725" y="23375"/>
                    <a:pt x="38208" y="23770"/>
                  </a:cubicBezTo>
                  <a:cubicBezTo>
                    <a:pt x="37823" y="24094"/>
                    <a:pt x="37519" y="24351"/>
                    <a:pt x="37152" y="24351"/>
                  </a:cubicBezTo>
                  <a:cubicBezTo>
                    <a:pt x="36969" y="24351"/>
                    <a:pt x="36769" y="24286"/>
                    <a:pt x="36536" y="24134"/>
                  </a:cubicBezTo>
                  <a:cubicBezTo>
                    <a:pt x="35807" y="23679"/>
                    <a:pt x="35533" y="22493"/>
                    <a:pt x="35169" y="21703"/>
                  </a:cubicBezTo>
                  <a:cubicBezTo>
                    <a:pt x="34925" y="21216"/>
                    <a:pt x="34804" y="20700"/>
                    <a:pt x="34591" y="20213"/>
                  </a:cubicBezTo>
                  <a:cubicBezTo>
                    <a:pt x="34500" y="20061"/>
                    <a:pt x="34287" y="19484"/>
                    <a:pt x="34135" y="19423"/>
                  </a:cubicBezTo>
                  <a:cubicBezTo>
                    <a:pt x="34069" y="19392"/>
                    <a:pt x="34012" y="19379"/>
                    <a:pt x="33962" y="19379"/>
                  </a:cubicBezTo>
                  <a:cubicBezTo>
                    <a:pt x="33664" y="19379"/>
                    <a:pt x="33627" y="19858"/>
                    <a:pt x="33679" y="20092"/>
                  </a:cubicBezTo>
                  <a:cubicBezTo>
                    <a:pt x="33831" y="20852"/>
                    <a:pt x="34196" y="21733"/>
                    <a:pt x="34591" y="22402"/>
                  </a:cubicBezTo>
                  <a:cubicBezTo>
                    <a:pt x="34986" y="23101"/>
                    <a:pt x="35412" y="23800"/>
                    <a:pt x="35837" y="24469"/>
                  </a:cubicBezTo>
                  <a:cubicBezTo>
                    <a:pt x="35989" y="24742"/>
                    <a:pt x="36202" y="25289"/>
                    <a:pt x="36476" y="25381"/>
                  </a:cubicBezTo>
                  <a:cubicBezTo>
                    <a:pt x="36522" y="25398"/>
                    <a:pt x="36567" y="25406"/>
                    <a:pt x="36612" y="25406"/>
                  </a:cubicBezTo>
                  <a:cubicBezTo>
                    <a:pt x="36929" y="25406"/>
                    <a:pt x="37204" y="25011"/>
                    <a:pt x="37437" y="25011"/>
                  </a:cubicBezTo>
                  <a:cubicBezTo>
                    <a:pt x="37451" y="25011"/>
                    <a:pt x="37465" y="25013"/>
                    <a:pt x="37479" y="25016"/>
                  </a:cubicBezTo>
                  <a:cubicBezTo>
                    <a:pt x="38178" y="25259"/>
                    <a:pt x="37084" y="26627"/>
                    <a:pt x="36901" y="26870"/>
                  </a:cubicBezTo>
                  <a:cubicBezTo>
                    <a:pt x="36567" y="27265"/>
                    <a:pt x="36202" y="27630"/>
                    <a:pt x="35837" y="27964"/>
                  </a:cubicBezTo>
                  <a:cubicBezTo>
                    <a:pt x="35473" y="28268"/>
                    <a:pt x="35047" y="28390"/>
                    <a:pt x="34682" y="28633"/>
                  </a:cubicBezTo>
                  <a:cubicBezTo>
                    <a:pt x="33345" y="29484"/>
                    <a:pt x="34105" y="30973"/>
                    <a:pt x="33770" y="32220"/>
                  </a:cubicBezTo>
                  <a:cubicBezTo>
                    <a:pt x="33588" y="32980"/>
                    <a:pt x="32950" y="33496"/>
                    <a:pt x="32403" y="34013"/>
                  </a:cubicBezTo>
                  <a:cubicBezTo>
                    <a:pt x="31947" y="34469"/>
                    <a:pt x="31430" y="34803"/>
                    <a:pt x="30944" y="35198"/>
                  </a:cubicBezTo>
                  <a:cubicBezTo>
                    <a:pt x="30488" y="35533"/>
                    <a:pt x="30093" y="35928"/>
                    <a:pt x="29697" y="36293"/>
                  </a:cubicBezTo>
                  <a:cubicBezTo>
                    <a:pt x="29424" y="36505"/>
                    <a:pt x="29181" y="36718"/>
                    <a:pt x="28877" y="36931"/>
                  </a:cubicBezTo>
                  <a:cubicBezTo>
                    <a:pt x="28573" y="37144"/>
                    <a:pt x="28421" y="37539"/>
                    <a:pt x="28117" y="37721"/>
                  </a:cubicBezTo>
                  <a:cubicBezTo>
                    <a:pt x="27971" y="37809"/>
                    <a:pt x="27775" y="37854"/>
                    <a:pt x="27582" y="37854"/>
                  </a:cubicBezTo>
                  <a:cubicBezTo>
                    <a:pt x="27372" y="37854"/>
                    <a:pt x="27165" y="37801"/>
                    <a:pt x="27023" y="37691"/>
                  </a:cubicBezTo>
                  <a:cubicBezTo>
                    <a:pt x="26627" y="37387"/>
                    <a:pt x="26810" y="36657"/>
                    <a:pt x="26719" y="36232"/>
                  </a:cubicBezTo>
                  <a:cubicBezTo>
                    <a:pt x="26536" y="35229"/>
                    <a:pt x="25716" y="34165"/>
                    <a:pt x="26202" y="33132"/>
                  </a:cubicBezTo>
                  <a:cubicBezTo>
                    <a:pt x="26506" y="32432"/>
                    <a:pt x="26779" y="31642"/>
                    <a:pt x="26779" y="30852"/>
                  </a:cubicBezTo>
                  <a:cubicBezTo>
                    <a:pt x="26810" y="30396"/>
                    <a:pt x="26779" y="30183"/>
                    <a:pt x="26445" y="29910"/>
                  </a:cubicBezTo>
                  <a:cubicBezTo>
                    <a:pt x="26263" y="29727"/>
                    <a:pt x="25837" y="29545"/>
                    <a:pt x="25776" y="29302"/>
                  </a:cubicBezTo>
                  <a:cubicBezTo>
                    <a:pt x="25655" y="28876"/>
                    <a:pt x="26263" y="28451"/>
                    <a:pt x="26141" y="28055"/>
                  </a:cubicBezTo>
                  <a:cubicBezTo>
                    <a:pt x="26050" y="27691"/>
                    <a:pt x="25442" y="27600"/>
                    <a:pt x="25168" y="27417"/>
                  </a:cubicBezTo>
                  <a:cubicBezTo>
                    <a:pt x="24551" y="27028"/>
                    <a:pt x="24053" y="26639"/>
                    <a:pt x="23404" y="26639"/>
                  </a:cubicBezTo>
                  <a:cubicBezTo>
                    <a:pt x="23191" y="26639"/>
                    <a:pt x="22962" y="26681"/>
                    <a:pt x="22706" y="26779"/>
                  </a:cubicBezTo>
                  <a:cubicBezTo>
                    <a:pt x="22155" y="26991"/>
                    <a:pt x="21574" y="27262"/>
                    <a:pt x="20973" y="27262"/>
                  </a:cubicBezTo>
                  <a:cubicBezTo>
                    <a:pt x="20713" y="27262"/>
                    <a:pt x="20450" y="27211"/>
                    <a:pt x="20184" y="27083"/>
                  </a:cubicBezTo>
                  <a:cubicBezTo>
                    <a:pt x="19363" y="26688"/>
                    <a:pt x="18846" y="25685"/>
                    <a:pt x="18390" y="24955"/>
                  </a:cubicBezTo>
                  <a:cubicBezTo>
                    <a:pt x="17630" y="23618"/>
                    <a:pt x="17873" y="21125"/>
                    <a:pt x="19150" y="20092"/>
                  </a:cubicBezTo>
                  <a:cubicBezTo>
                    <a:pt x="19697" y="19636"/>
                    <a:pt x="19728" y="19089"/>
                    <a:pt x="20123" y="18481"/>
                  </a:cubicBezTo>
                  <a:cubicBezTo>
                    <a:pt x="20500" y="17871"/>
                    <a:pt x="21211" y="16955"/>
                    <a:pt x="21964" y="16955"/>
                  </a:cubicBezTo>
                  <a:cubicBezTo>
                    <a:pt x="21998" y="16955"/>
                    <a:pt x="22033" y="16957"/>
                    <a:pt x="22068" y="16961"/>
                  </a:cubicBezTo>
                  <a:cubicBezTo>
                    <a:pt x="22192" y="16978"/>
                    <a:pt x="22313" y="16986"/>
                    <a:pt x="22431" y="16986"/>
                  </a:cubicBezTo>
                  <a:cubicBezTo>
                    <a:pt x="23158" y="16986"/>
                    <a:pt x="23807" y="16705"/>
                    <a:pt x="24591" y="16627"/>
                  </a:cubicBezTo>
                  <a:cubicBezTo>
                    <a:pt x="24891" y="16614"/>
                    <a:pt x="25303" y="16545"/>
                    <a:pt x="25695" y="16545"/>
                  </a:cubicBezTo>
                  <a:cubicBezTo>
                    <a:pt x="26216" y="16545"/>
                    <a:pt x="26701" y="16667"/>
                    <a:pt x="26840" y="17204"/>
                  </a:cubicBezTo>
                  <a:cubicBezTo>
                    <a:pt x="26962" y="17660"/>
                    <a:pt x="26840" y="17903"/>
                    <a:pt x="27478" y="18086"/>
                  </a:cubicBezTo>
                  <a:cubicBezTo>
                    <a:pt x="27843" y="18177"/>
                    <a:pt x="28208" y="18086"/>
                    <a:pt x="28542" y="18207"/>
                  </a:cubicBezTo>
                  <a:cubicBezTo>
                    <a:pt x="28771" y="18293"/>
                    <a:pt x="29081" y="18729"/>
                    <a:pt x="29345" y="18729"/>
                  </a:cubicBezTo>
                  <a:cubicBezTo>
                    <a:pt x="29361" y="18729"/>
                    <a:pt x="29377" y="18728"/>
                    <a:pt x="29393" y="18724"/>
                  </a:cubicBezTo>
                  <a:cubicBezTo>
                    <a:pt x="29819" y="18663"/>
                    <a:pt x="29393" y="18177"/>
                    <a:pt x="29606" y="17934"/>
                  </a:cubicBezTo>
                  <a:cubicBezTo>
                    <a:pt x="29723" y="17800"/>
                    <a:pt x="29897" y="17749"/>
                    <a:pt x="30097" y="17749"/>
                  </a:cubicBezTo>
                  <a:cubicBezTo>
                    <a:pt x="30625" y="17749"/>
                    <a:pt x="31334" y="18105"/>
                    <a:pt x="31643" y="18238"/>
                  </a:cubicBezTo>
                  <a:cubicBezTo>
                    <a:pt x="31977" y="18390"/>
                    <a:pt x="32251" y="18511"/>
                    <a:pt x="32646" y="18511"/>
                  </a:cubicBezTo>
                  <a:cubicBezTo>
                    <a:pt x="32919" y="18511"/>
                    <a:pt x="33406" y="18450"/>
                    <a:pt x="33558" y="18359"/>
                  </a:cubicBezTo>
                  <a:cubicBezTo>
                    <a:pt x="33862" y="18147"/>
                    <a:pt x="33770" y="17964"/>
                    <a:pt x="33770" y="17964"/>
                  </a:cubicBezTo>
                  <a:cubicBezTo>
                    <a:pt x="33740" y="17599"/>
                    <a:pt x="34074" y="17052"/>
                    <a:pt x="33770" y="16840"/>
                  </a:cubicBezTo>
                  <a:cubicBezTo>
                    <a:pt x="33436" y="16596"/>
                    <a:pt x="32707" y="16688"/>
                    <a:pt x="32281" y="16627"/>
                  </a:cubicBezTo>
                  <a:cubicBezTo>
                    <a:pt x="31825" y="16536"/>
                    <a:pt x="31430" y="16444"/>
                    <a:pt x="31248" y="15988"/>
                  </a:cubicBezTo>
                  <a:cubicBezTo>
                    <a:pt x="31142" y="15672"/>
                    <a:pt x="30945" y="15424"/>
                    <a:pt x="30596" y="15424"/>
                  </a:cubicBezTo>
                  <a:cubicBezTo>
                    <a:pt x="30543" y="15424"/>
                    <a:pt x="30487" y="15429"/>
                    <a:pt x="30427" y="15441"/>
                  </a:cubicBezTo>
                  <a:cubicBezTo>
                    <a:pt x="30336" y="15715"/>
                    <a:pt x="30488" y="15715"/>
                    <a:pt x="30579" y="15928"/>
                  </a:cubicBezTo>
                  <a:cubicBezTo>
                    <a:pt x="30700" y="16232"/>
                    <a:pt x="30457" y="16201"/>
                    <a:pt x="30518" y="16444"/>
                  </a:cubicBezTo>
                  <a:cubicBezTo>
                    <a:pt x="30431" y="16444"/>
                    <a:pt x="30295" y="16464"/>
                    <a:pt x="30177" y="16464"/>
                  </a:cubicBezTo>
                  <a:cubicBezTo>
                    <a:pt x="30088" y="16464"/>
                    <a:pt x="30010" y="16453"/>
                    <a:pt x="29971" y="16414"/>
                  </a:cubicBezTo>
                  <a:cubicBezTo>
                    <a:pt x="29849" y="16353"/>
                    <a:pt x="29758" y="16019"/>
                    <a:pt x="29697" y="15897"/>
                  </a:cubicBezTo>
                  <a:cubicBezTo>
                    <a:pt x="29485" y="15472"/>
                    <a:pt x="29454" y="15259"/>
                    <a:pt x="29059" y="15016"/>
                  </a:cubicBezTo>
                  <a:cubicBezTo>
                    <a:pt x="28603" y="14742"/>
                    <a:pt x="28178" y="14377"/>
                    <a:pt x="27722" y="14104"/>
                  </a:cubicBezTo>
                  <a:cubicBezTo>
                    <a:pt x="27327" y="13891"/>
                    <a:pt x="26871" y="13770"/>
                    <a:pt x="26506" y="13618"/>
                  </a:cubicBezTo>
                  <a:lnTo>
                    <a:pt x="26506" y="13618"/>
                  </a:lnTo>
                  <a:cubicBezTo>
                    <a:pt x="26415" y="14226"/>
                    <a:pt x="27509" y="14499"/>
                    <a:pt x="27904" y="14803"/>
                  </a:cubicBezTo>
                  <a:cubicBezTo>
                    <a:pt x="28056" y="14925"/>
                    <a:pt x="28330" y="15046"/>
                    <a:pt x="28451" y="15198"/>
                  </a:cubicBezTo>
                  <a:cubicBezTo>
                    <a:pt x="28568" y="15344"/>
                    <a:pt x="28600" y="15656"/>
                    <a:pt x="28363" y="15656"/>
                  </a:cubicBezTo>
                  <a:cubicBezTo>
                    <a:pt x="28353" y="15656"/>
                    <a:pt x="28341" y="15655"/>
                    <a:pt x="28330" y="15654"/>
                  </a:cubicBezTo>
                  <a:lnTo>
                    <a:pt x="28330" y="15654"/>
                  </a:lnTo>
                  <a:cubicBezTo>
                    <a:pt x="28390" y="15776"/>
                    <a:pt x="28482" y="15897"/>
                    <a:pt x="28482" y="16049"/>
                  </a:cubicBezTo>
                  <a:cubicBezTo>
                    <a:pt x="28473" y="16050"/>
                    <a:pt x="28465" y="16050"/>
                    <a:pt x="28456" y="16050"/>
                  </a:cubicBezTo>
                  <a:cubicBezTo>
                    <a:pt x="27886" y="16050"/>
                    <a:pt x="27260" y="15041"/>
                    <a:pt x="26901" y="14681"/>
                  </a:cubicBezTo>
                  <a:cubicBezTo>
                    <a:pt x="26688" y="14499"/>
                    <a:pt x="26384" y="14408"/>
                    <a:pt x="26141" y="14286"/>
                  </a:cubicBezTo>
                  <a:cubicBezTo>
                    <a:pt x="25970" y="14210"/>
                    <a:pt x="25882" y="14146"/>
                    <a:pt x="25773" y="14146"/>
                  </a:cubicBezTo>
                  <a:cubicBezTo>
                    <a:pt x="25708" y="14146"/>
                    <a:pt x="25635" y="14169"/>
                    <a:pt x="25533" y="14226"/>
                  </a:cubicBezTo>
                  <a:cubicBezTo>
                    <a:pt x="25412" y="14286"/>
                    <a:pt x="25260" y="14469"/>
                    <a:pt x="25108" y="14499"/>
                  </a:cubicBezTo>
                  <a:cubicBezTo>
                    <a:pt x="25091" y="14502"/>
                    <a:pt x="25076" y="14503"/>
                    <a:pt x="25061" y="14503"/>
                  </a:cubicBezTo>
                  <a:cubicBezTo>
                    <a:pt x="24908" y="14503"/>
                    <a:pt x="24820" y="14372"/>
                    <a:pt x="24682" y="14317"/>
                  </a:cubicBezTo>
                  <a:cubicBezTo>
                    <a:pt x="24624" y="14300"/>
                    <a:pt x="24574" y="14293"/>
                    <a:pt x="24531" y="14293"/>
                  </a:cubicBezTo>
                  <a:cubicBezTo>
                    <a:pt x="24253" y="14293"/>
                    <a:pt x="24232" y="14597"/>
                    <a:pt x="24074" y="14833"/>
                  </a:cubicBezTo>
                  <a:cubicBezTo>
                    <a:pt x="23922" y="15046"/>
                    <a:pt x="23679" y="15168"/>
                    <a:pt x="23527" y="15381"/>
                  </a:cubicBezTo>
                  <a:cubicBezTo>
                    <a:pt x="23345" y="15593"/>
                    <a:pt x="23314" y="15836"/>
                    <a:pt x="23071" y="16049"/>
                  </a:cubicBezTo>
                  <a:cubicBezTo>
                    <a:pt x="22858" y="16262"/>
                    <a:pt x="22585" y="16414"/>
                    <a:pt x="22250" y="16414"/>
                  </a:cubicBezTo>
                  <a:cubicBezTo>
                    <a:pt x="22083" y="16664"/>
                    <a:pt x="22044" y="16813"/>
                    <a:pt x="21735" y="16813"/>
                  </a:cubicBezTo>
                  <a:cubicBezTo>
                    <a:pt x="21707" y="16813"/>
                    <a:pt x="21676" y="16812"/>
                    <a:pt x="21643" y="16809"/>
                  </a:cubicBezTo>
                  <a:cubicBezTo>
                    <a:pt x="21521" y="16779"/>
                    <a:pt x="21399" y="16688"/>
                    <a:pt x="21247" y="16688"/>
                  </a:cubicBezTo>
                  <a:cubicBezTo>
                    <a:pt x="21130" y="16711"/>
                    <a:pt x="21103" y="16808"/>
                    <a:pt x="20984" y="16808"/>
                  </a:cubicBezTo>
                  <a:cubicBezTo>
                    <a:pt x="20950" y="16808"/>
                    <a:pt x="20907" y="16799"/>
                    <a:pt x="20852" y="16779"/>
                  </a:cubicBezTo>
                  <a:cubicBezTo>
                    <a:pt x="20639" y="16718"/>
                    <a:pt x="20700" y="16596"/>
                    <a:pt x="20548" y="16475"/>
                  </a:cubicBezTo>
                  <a:cubicBezTo>
                    <a:pt x="20427" y="16353"/>
                    <a:pt x="20305" y="16384"/>
                    <a:pt x="20214" y="16323"/>
                  </a:cubicBezTo>
                  <a:cubicBezTo>
                    <a:pt x="19880" y="16080"/>
                    <a:pt x="20123" y="15836"/>
                    <a:pt x="20244" y="15533"/>
                  </a:cubicBezTo>
                  <a:cubicBezTo>
                    <a:pt x="20336" y="15259"/>
                    <a:pt x="20396" y="14925"/>
                    <a:pt x="20396" y="14651"/>
                  </a:cubicBezTo>
                  <a:cubicBezTo>
                    <a:pt x="20396" y="14337"/>
                    <a:pt x="20454" y="14225"/>
                    <a:pt x="20658" y="14225"/>
                  </a:cubicBezTo>
                  <a:cubicBezTo>
                    <a:pt x="20750" y="14225"/>
                    <a:pt x="20873" y="14248"/>
                    <a:pt x="21035" y="14286"/>
                  </a:cubicBezTo>
                  <a:cubicBezTo>
                    <a:pt x="21303" y="14334"/>
                    <a:pt x="21669" y="14446"/>
                    <a:pt x="22002" y="14446"/>
                  </a:cubicBezTo>
                  <a:cubicBezTo>
                    <a:pt x="22310" y="14446"/>
                    <a:pt x="22590" y="14349"/>
                    <a:pt x="22737" y="14013"/>
                  </a:cubicBezTo>
                  <a:cubicBezTo>
                    <a:pt x="22767" y="13922"/>
                    <a:pt x="22706" y="13800"/>
                    <a:pt x="22737" y="13709"/>
                  </a:cubicBezTo>
                  <a:cubicBezTo>
                    <a:pt x="22737" y="13678"/>
                    <a:pt x="22858" y="13587"/>
                    <a:pt x="22858" y="13557"/>
                  </a:cubicBezTo>
                  <a:cubicBezTo>
                    <a:pt x="22858" y="13283"/>
                    <a:pt x="22676" y="13222"/>
                    <a:pt x="22494" y="13040"/>
                  </a:cubicBezTo>
                  <a:cubicBezTo>
                    <a:pt x="22372" y="12949"/>
                    <a:pt x="21916" y="12554"/>
                    <a:pt x="22007" y="12371"/>
                  </a:cubicBezTo>
                  <a:cubicBezTo>
                    <a:pt x="22042" y="12268"/>
                    <a:pt x="22159" y="12238"/>
                    <a:pt x="22301" y="12238"/>
                  </a:cubicBezTo>
                  <a:cubicBezTo>
                    <a:pt x="22490" y="12238"/>
                    <a:pt x="22723" y="12290"/>
                    <a:pt x="22865" y="12290"/>
                  </a:cubicBezTo>
                  <a:cubicBezTo>
                    <a:pt x="22899" y="12290"/>
                    <a:pt x="22928" y="12287"/>
                    <a:pt x="22950" y="12280"/>
                  </a:cubicBezTo>
                  <a:cubicBezTo>
                    <a:pt x="23223" y="12219"/>
                    <a:pt x="23132" y="12067"/>
                    <a:pt x="23284" y="11885"/>
                  </a:cubicBezTo>
                  <a:cubicBezTo>
                    <a:pt x="23436" y="11703"/>
                    <a:pt x="23709" y="11581"/>
                    <a:pt x="23922" y="11429"/>
                  </a:cubicBezTo>
                  <a:cubicBezTo>
                    <a:pt x="24439" y="11034"/>
                    <a:pt x="25108" y="10852"/>
                    <a:pt x="25168" y="10152"/>
                  </a:cubicBezTo>
                  <a:cubicBezTo>
                    <a:pt x="25168" y="9940"/>
                    <a:pt x="25168" y="9575"/>
                    <a:pt x="25260" y="9393"/>
                  </a:cubicBezTo>
                  <a:cubicBezTo>
                    <a:pt x="25312" y="9278"/>
                    <a:pt x="25403" y="9232"/>
                    <a:pt x="25503" y="9232"/>
                  </a:cubicBezTo>
                  <a:cubicBezTo>
                    <a:pt x="25698" y="9232"/>
                    <a:pt x="25929" y="9405"/>
                    <a:pt x="25989" y="9605"/>
                  </a:cubicBezTo>
                  <a:cubicBezTo>
                    <a:pt x="26019" y="9727"/>
                    <a:pt x="25898" y="9818"/>
                    <a:pt x="25989" y="9940"/>
                  </a:cubicBezTo>
                  <a:cubicBezTo>
                    <a:pt x="26050" y="10001"/>
                    <a:pt x="26323" y="10122"/>
                    <a:pt x="26415" y="10152"/>
                  </a:cubicBezTo>
                  <a:cubicBezTo>
                    <a:pt x="26566" y="10208"/>
                    <a:pt x="26724" y="10225"/>
                    <a:pt x="26882" y="10225"/>
                  </a:cubicBezTo>
                  <a:cubicBezTo>
                    <a:pt x="27073" y="10225"/>
                    <a:pt x="27265" y="10200"/>
                    <a:pt x="27448" y="10183"/>
                  </a:cubicBezTo>
                  <a:cubicBezTo>
                    <a:pt x="27590" y="10183"/>
                    <a:pt x="27934" y="10237"/>
                    <a:pt x="28211" y="10237"/>
                  </a:cubicBezTo>
                  <a:cubicBezTo>
                    <a:pt x="28350" y="10237"/>
                    <a:pt x="28471" y="10223"/>
                    <a:pt x="28542" y="10183"/>
                  </a:cubicBezTo>
                  <a:cubicBezTo>
                    <a:pt x="28725" y="10061"/>
                    <a:pt x="28634" y="9514"/>
                    <a:pt x="28816" y="9241"/>
                  </a:cubicBezTo>
                  <a:cubicBezTo>
                    <a:pt x="28907" y="9119"/>
                    <a:pt x="29211" y="8663"/>
                    <a:pt x="29363" y="8633"/>
                  </a:cubicBezTo>
                  <a:cubicBezTo>
                    <a:pt x="29397" y="8620"/>
                    <a:pt x="29434" y="8615"/>
                    <a:pt x="29471" y="8615"/>
                  </a:cubicBezTo>
                  <a:cubicBezTo>
                    <a:pt x="29597" y="8615"/>
                    <a:pt x="29732" y="8672"/>
                    <a:pt x="29836" y="8672"/>
                  </a:cubicBezTo>
                  <a:cubicBezTo>
                    <a:pt x="29917" y="8672"/>
                    <a:pt x="29978" y="8637"/>
                    <a:pt x="30001" y="8511"/>
                  </a:cubicBezTo>
                  <a:cubicBezTo>
                    <a:pt x="30043" y="8343"/>
                    <a:pt x="29930" y="8297"/>
                    <a:pt x="29775" y="8297"/>
                  </a:cubicBezTo>
                  <a:cubicBezTo>
                    <a:pt x="29594" y="8297"/>
                    <a:pt x="29356" y="8359"/>
                    <a:pt x="29241" y="8359"/>
                  </a:cubicBezTo>
                  <a:cubicBezTo>
                    <a:pt x="29068" y="8359"/>
                    <a:pt x="28874" y="8379"/>
                    <a:pt x="28684" y="8379"/>
                  </a:cubicBezTo>
                  <a:cubicBezTo>
                    <a:pt x="28540" y="8379"/>
                    <a:pt x="28399" y="8368"/>
                    <a:pt x="28269" y="8329"/>
                  </a:cubicBezTo>
                  <a:cubicBezTo>
                    <a:pt x="27995" y="8238"/>
                    <a:pt x="27874" y="8055"/>
                    <a:pt x="27722" y="7842"/>
                  </a:cubicBezTo>
                  <a:cubicBezTo>
                    <a:pt x="27539" y="7599"/>
                    <a:pt x="27570" y="7630"/>
                    <a:pt x="27722" y="7417"/>
                  </a:cubicBezTo>
                  <a:cubicBezTo>
                    <a:pt x="27813" y="7265"/>
                    <a:pt x="28117" y="7174"/>
                    <a:pt x="28178" y="7022"/>
                  </a:cubicBezTo>
                  <a:cubicBezTo>
                    <a:pt x="28238" y="6870"/>
                    <a:pt x="28117" y="6566"/>
                    <a:pt x="28117" y="6414"/>
                  </a:cubicBezTo>
                  <a:cubicBezTo>
                    <a:pt x="28015" y="6414"/>
                    <a:pt x="27833" y="6387"/>
                    <a:pt x="27678" y="6387"/>
                  </a:cubicBezTo>
                  <a:cubicBezTo>
                    <a:pt x="27600" y="6387"/>
                    <a:pt x="27529" y="6394"/>
                    <a:pt x="27478" y="6414"/>
                  </a:cubicBezTo>
                  <a:cubicBezTo>
                    <a:pt x="27266" y="6535"/>
                    <a:pt x="27266" y="6839"/>
                    <a:pt x="27175" y="7052"/>
                  </a:cubicBezTo>
                  <a:cubicBezTo>
                    <a:pt x="27083" y="7265"/>
                    <a:pt x="26810" y="7690"/>
                    <a:pt x="26931" y="7842"/>
                  </a:cubicBezTo>
                  <a:cubicBezTo>
                    <a:pt x="27053" y="7994"/>
                    <a:pt x="27782" y="8025"/>
                    <a:pt x="27782" y="8359"/>
                  </a:cubicBezTo>
                  <a:cubicBezTo>
                    <a:pt x="27782" y="8572"/>
                    <a:pt x="27448" y="8481"/>
                    <a:pt x="27357" y="8602"/>
                  </a:cubicBezTo>
                  <a:cubicBezTo>
                    <a:pt x="27235" y="8785"/>
                    <a:pt x="27387" y="8785"/>
                    <a:pt x="27387" y="8967"/>
                  </a:cubicBezTo>
                  <a:cubicBezTo>
                    <a:pt x="27430" y="9399"/>
                    <a:pt x="27060" y="9800"/>
                    <a:pt x="26688" y="9800"/>
                  </a:cubicBezTo>
                  <a:cubicBezTo>
                    <a:pt x="26537" y="9800"/>
                    <a:pt x="26386" y="9733"/>
                    <a:pt x="26263" y="9575"/>
                  </a:cubicBezTo>
                  <a:cubicBezTo>
                    <a:pt x="25965" y="9232"/>
                    <a:pt x="25857" y="8716"/>
                    <a:pt x="25523" y="8716"/>
                  </a:cubicBezTo>
                  <a:cubicBezTo>
                    <a:pt x="25414" y="8716"/>
                    <a:pt x="25280" y="8771"/>
                    <a:pt x="25108" y="8906"/>
                  </a:cubicBezTo>
                  <a:cubicBezTo>
                    <a:pt x="24990" y="8993"/>
                    <a:pt x="24879" y="9030"/>
                    <a:pt x="24777" y="9030"/>
                  </a:cubicBezTo>
                  <a:cubicBezTo>
                    <a:pt x="24377" y="9030"/>
                    <a:pt x="24117" y="8454"/>
                    <a:pt x="24165" y="7994"/>
                  </a:cubicBezTo>
                  <a:cubicBezTo>
                    <a:pt x="24196" y="7690"/>
                    <a:pt x="24196" y="7478"/>
                    <a:pt x="24469" y="7295"/>
                  </a:cubicBezTo>
                  <a:cubicBezTo>
                    <a:pt x="24652" y="7204"/>
                    <a:pt x="24834" y="7204"/>
                    <a:pt x="24986" y="7143"/>
                  </a:cubicBezTo>
                  <a:cubicBezTo>
                    <a:pt x="25229" y="7052"/>
                    <a:pt x="25320" y="6900"/>
                    <a:pt x="25442" y="6687"/>
                  </a:cubicBezTo>
                  <a:cubicBezTo>
                    <a:pt x="25776" y="6140"/>
                    <a:pt x="26019" y="5350"/>
                    <a:pt x="26627" y="5046"/>
                  </a:cubicBezTo>
                  <a:cubicBezTo>
                    <a:pt x="26973" y="4862"/>
                    <a:pt x="27322" y="4795"/>
                    <a:pt x="27676" y="4795"/>
                  </a:cubicBezTo>
                  <a:cubicBezTo>
                    <a:pt x="28257" y="4795"/>
                    <a:pt x="28850" y="4975"/>
                    <a:pt x="29454" y="5107"/>
                  </a:cubicBezTo>
                  <a:cubicBezTo>
                    <a:pt x="29910" y="5198"/>
                    <a:pt x="30822" y="5380"/>
                    <a:pt x="30944" y="5867"/>
                  </a:cubicBezTo>
                  <a:cubicBezTo>
                    <a:pt x="30640" y="6019"/>
                    <a:pt x="30305" y="6262"/>
                    <a:pt x="29941" y="6262"/>
                  </a:cubicBezTo>
                  <a:cubicBezTo>
                    <a:pt x="29987" y="6541"/>
                    <a:pt x="30391" y="6749"/>
                    <a:pt x="30713" y="6749"/>
                  </a:cubicBezTo>
                  <a:cubicBezTo>
                    <a:pt x="30812" y="6749"/>
                    <a:pt x="30903" y="6730"/>
                    <a:pt x="30974" y="6687"/>
                  </a:cubicBezTo>
                  <a:cubicBezTo>
                    <a:pt x="31339" y="6475"/>
                    <a:pt x="31217" y="5928"/>
                    <a:pt x="31248" y="5593"/>
                  </a:cubicBezTo>
                  <a:cubicBezTo>
                    <a:pt x="31465" y="5512"/>
                    <a:pt x="31488" y="5406"/>
                    <a:pt x="31642" y="5406"/>
                  </a:cubicBezTo>
                  <a:cubicBezTo>
                    <a:pt x="31660" y="5406"/>
                    <a:pt x="31681" y="5408"/>
                    <a:pt x="31703" y="5411"/>
                  </a:cubicBezTo>
                  <a:cubicBezTo>
                    <a:pt x="31866" y="5447"/>
                    <a:pt x="31911" y="5494"/>
                    <a:pt x="31971" y="5494"/>
                  </a:cubicBezTo>
                  <a:cubicBezTo>
                    <a:pt x="32012" y="5494"/>
                    <a:pt x="32061" y="5472"/>
                    <a:pt x="32159" y="5411"/>
                  </a:cubicBezTo>
                  <a:cubicBezTo>
                    <a:pt x="32342" y="5289"/>
                    <a:pt x="32342" y="5168"/>
                    <a:pt x="32615" y="5107"/>
                  </a:cubicBezTo>
                  <a:cubicBezTo>
                    <a:pt x="32642" y="5102"/>
                    <a:pt x="32668" y="5101"/>
                    <a:pt x="32694" y="5101"/>
                  </a:cubicBezTo>
                  <a:cubicBezTo>
                    <a:pt x="32817" y="5101"/>
                    <a:pt x="32930" y="5144"/>
                    <a:pt x="33054" y="5144"/>
                  </a:cubicBezTo>
                  <a:cubicBezTo>
                    <a:pt x="33079" y="5144"/>
                    <a:pt x="33105" y="5142"/>
                    <a:pt x="33132" y="5137"/>
                  </a:cubicBezTo>
                  <a:cubicBezTo>
                    <a:pt x="33193" y="4833"/>
                    <a:pt x="32889" y="4408"/>
                    <a:pt x="32798" y="4134"/>
                  </a:cubicBezTo>
                  <a:cubicBezTo>
                    <a:pt x="32824" y="4132"/>
                    <a:pt x="32849" y="4130"/>
                    <a:pt x="32875" y="4130"/>
                  </a:cubicBezTo>
                  <a:cubicBezTo>
                    <a:pt x="33143" y="4130"/>
                    <a:pt x="33363" y="4274"/>
                    <a:pt x="33558" y="4469"/>
                  </a:cubicBezTo>
                  <a:cubicBezTo>
                    <a:pt x="33618" y="4073"/>
                    <a:pt x="32859" y="3617"/>
                    <a:pt x="33011" y="3192"/>
                  </a:cubicBezTo>
                  <a:cubicBezTo>
                    <a:pt x="29697" y="1155"/>
                    <a:pt x="25807" y="0"/>
                    <a:pt x="21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1"/>
            <p:cNvSpPr/>
            <p:nvPr/>
          </p:nvSpPr>
          <p:spPr>
            <a:xfrm>
              <a:off x="13785088" y="2507450"/>
              <a:ext cx="639100" cy="866250"/>
            </a:xfrm>
            <a:custGeom>
              <a:avLst/>
              <a:gdLst/>
              <a:ahLst/>
              <a:cxnLst/>
              <a:rect l="l" t="t" r="r" b="b"/>
              <a:pathLst>
                <a:path w="25564" h="34650" extrusionOk="0">
                  <a:moveTo>
                    <a:pt x="15381" y="0"/>
                  </a:moveTo>
                  <a:lnTo>
                    <a:pt x="15381" y="0"/>
                  </a:lnTo>
                  <a:cubicBezTo>
                    <a:pt x="15229" y="395"/>
                    <a:pt x="15988" y="882"/>
                    <a:pt x="15928" y="1247"/>
                  </a:cubicBezTo>
                  <a:cubicBezTo>
                    <a:pt x="15743" y="1089"/>
                    <a:pt x="15536" y="931"/>
                    <a:pt x="15287" y="931"/>
                  </a:cubicBezTo>
                  <a:cubicBezTo>
                    <a:pt x="15248" y="931"/>
                    <a:pt x="15208" y="934"/>
                    <a:pt x="15168" y="943"/>
                  </a:cubicBezTo>
                  <a:cubicBezTo>
                    <a:pt x="15259" y="1216"/>
                    <a:pt x="15563" y="1611"/>
                    <a:pt x="15502" y="1915"/>
                  </a:cubicBezTo>
                  <a:cubicBezTo>
                    <a:pt x="15464" y="1922"/>
                    <a:pt x="15426" y="1924"/>
                    <a:pt x="15390" y="1924"/>
                  </a:cubicBezTo>
                  <a:cubicBezTo>
                    <a:pt x="15291" y="1924"/>
                    <a:pt x="15197" y="1906"/>
                    <a:pt x="15097" y="1906"/>
                  </a:cubicBezTo>
                  <a:cubicBezTo>
                    <a:pt x="15061" y="1906"/>
                    <a:pt x="15024" y="1909"/>
                    <a:pt x="14985" y="1915"/>
                  </a:cubicBezTo>
                  <a:cubicBezTo>
                    <a:pt x="14742" y="1946"/>
                    <a:pt x="14712" y="2067"/>
                    <a:pt x="14529" y="2189"/>
                  </a:cubicBezTo>
                  <a:cubicBezTo>
                    <a:pt x="14434" y="2260"/>
                    <a:pt x="14385" y="2285"/>
                    <a:pt x="14345" y="2285"/>
                  </a:cubicBezTo>
                  <a:cubicBezTo>
                    <a:pt x="14282" y="2285"/>
                    <a:pt x="14240" y="2226"/>
                    <a:pt x="14073" y="2189"/>
                  </a:cubicBezTo>
                  <a:cubicBezTo>
                    <a:pt x="14051" y="2186"/>
                    <a:pt x="14030" y="2184"/>
                    <a:pt x="14012" y="2184"/>
                  </a:cubicBezTo>
                  <a:cubicBezTo>
                    <a:pt x="13858" y="2184"/>
                    <a:pt x="13835" y="2290"/>
                    <a:pt x="13618" y="2371"/>
                  </a:cubicBezTo>
                  <a:cubicBezTo>
                    <a:pt x="13587" y="2706"/>
                    <a:pt x="13709" y="3253"/>
                    <a:pt x="13344" y="3465"/>
                  </a:cubicBezTo>
                  <a:cubicBezTo>
                    <a:pt x="13270" y="3517"/>
                    <a:pt x="13175" y="3540"/>
                    <a:pt x="13072" y="3540"/>
                  </a:cubicBezTo>
                  <a:cubicBezTo>
                    <a:pt x="12751" y="3540"/>
                    <a:pt x="12357" y="3316"/>
                    <a:pt x="12311" y="3040"/>
                  </a:cubicBezTo>
                  <a:lnTo>
                    <a:pt x="12311" y="3040"/>
                  </a:lnTo>
                  <a:cubicBezTo>
                    <a:pt x="12329" y="3041"/>
                    <a:pt x="12348" y="3042"/>
                    <a:pt x="12367" y="3042"/>
                  </a:cubicBezTo>
                  <a:cubicBezTo>
                    <a:pt x="12710" y="3042"/>
                    <a:pt x="13025" y="2789"/>
                    <a:pt x="13314" y="2645"/>
                  </a:cubicBezTo>
                  <a:cubicBezTo>
                    <a:pt x="13192" y="2158"/>
                    <a:pt x="12280" y="1976"/>
                    <a:pt x="11824" y="1885"/>
                  </a:cubicBezTo>
                  <a:cubicBezTo>
                    <a:pt x="11220" y="1753"/>
                    <a:pt x="10627" y="1573"/>
                    <a:pt x="10046" y="1573"/>
                  </a:cubicBezTo>
                  <a:cubicBezTo>
                    <a:pt x="9692" y="1573"/>
                    <a:pt x="9343" y="1640"/>
                    <a:pt x="8997" y="1824"/>
                  </a:cubicBezTo>
                  <a:cubicBezTo>
                    <a:pt x="8389" y="2158"/>
                    <a:pt x="8146" y="2918"/>
                    <a:pt x="7812" y="3465"/>
                  </a:cubicBezTo>
                  <a:cubicBezTo>
                    <a:pt x="7690" y="3709"/>
                    <a:pt x="7599" y="3830"/>
                    <a:pt x="7356" y="3921"/>
                  </a:cubicBezTo>
                  <a:cubicBezTo>
                    <a:pt x="7204" y="3982"/>
                    <a:pt x="7022" y="3982"/>
                    <a:pt x="6839" y="4104"/>
                  </a:cubicBezTo>
                  <a:cubicBezTo>
                    <a:pt x="6566" y="4256"/>
                    <a:pt x="6566" y="4468"/>
                    <a:pt x="6535" y="4772"/>
                  </a:cubicBezTo>
                  <a:cubicBezTo>
                    <a:pt x="6487" y="5230"/>
                    <a:pt x="6744" y="5820"/>
                    <a:pt x="7139" y="5820"/>
                  </a:cubicBezTo>
                  <a:cubicBezTo>
                    <a:pt x="7244" y="5820"/>
                    <a:pt x="7357" y="5779"/>
                    <a:pt x="7478" y="5684"/>
                  </a:cubicBezTo>
                  <a:cubicBezTo>
                    <a:pt x="7650" y="5549"/>
                    <a:pt x="7784" y="5494"/>
                    <a:pt x="7893" y="5494"/>
                  </a:cubicBezTo>
                  <a:cubicBezTo>
                    <a:pt x="8227" y="5494"/>
                    <a:pt x="8335" y="6010"/>
                    <a:pt x="8633" y="6353"/>
                  </a:cubicBezTo>
                  <a:cubicBezTo>
                    <a:pt x="8759" y="6525"/>
                    <a:pt x="8915" y="6597"/>
                    <a:pt x="9071" y="6597"/>
                  </a:cubicBezTo>
                  <a:cubicBezTo>
                    <a:pt x="9438" y="6597"/>
                    <a:pt x="9800" y="6194"/>
                    <a:pt x="9757" y="5745"/>
                  </a:cubicBezTo>
                  <a:cubicBezTo>
                    <a:pt x="9757" y="5593"/>
                    <a:pt x="9605" y="5563"/>
                    <a:pt x="9727" y="5380"/>
                  </a:cubicBezTo>
                  <a:cubicBezTo>
                    <a:pt x="9818" y="5259"/>
                    <a:pt x="10152" y="5350"/>
                    <a:pt x="10152" y="5137"/>
                  </a:cubicBezTo>
                  <a:cubicBezTo>
                    <a:pt x="10152" y="4833"/>
                    <a:pt x="9423" y="4772"/>
                    <a:pt x="9301" y="4620"/>
                  </a:cubicBezTo>
                  <a:cubicBezTo>
                    <a:pt x="9180" y="4468"/>
                    <a:pt x="9453" y="4043"/>
                    <a:pt x="9545" y="3830"/>
                  </a:cubicBezTo>
                  <a:cubicBezTo>
                    <a:pt x="9636" y="3617"/>
                    <a:pt x="9636" y="3313"/>
                    <a:pt x="9848" y="3192"/>
                  </a:cubicBezTo>
                  <a:cubicBezTo>
                    <a:pt x="9899" y="3172"/>
                    <a:pt x="9970" y="3165"/>
                    <a:pt x="10048" y="3165"/>
                  </a:cubicBezTo>
                  <a:cubicBezTo>
                    <a:pt x="10203" y="3165"/>
                    <a:pt x="10385" y="3192"/>
                    <a:pt x="10487" y="3192"/>
                  </a:cubicBezTo>
                  <a:cubicBezTo>
                    <a:pt x="10487" y="3344"/>
                    <a:pt x="10608" y="3648"/>
                    <a:pt x="10548" y="3800"/>
                  </a:cubicBezTo>
                  <a:cubicBezTo>
                    <a:pt x="10487" y="3952"/>
                    <a:pt x="10183" y="4043"/>
                    <a:pt x="10092" y="4195"/>
                  </a:cubicBezTo>
                  <a:cubicBezTo>
                    <a:pt x="9940" y="4408"/>
                    <a:pt x="9909" y="4377"/>
                    <a:pt x="10092" y="4651"/>
                  </a:cubicBezTo>
                  <a:cubicBezTo>
                    <a:pt x="10244" y="4833"/>
                    <a:pt x="10365" y="5016"/>
                    <a:pt x="10639" y="5107"/>
                  </a:cubicBezTo>
                  <a:cubicBezTo>
                    <a:pt x="10769" y="5146"/>
                    <a:pt x="10910" y="5157"/>
                    <a:pt x="11054" y="5157"/>
                  </a:cubicBezTo>
                  <a:cubicBezTo>
                    <a:pt x="11244" y="5157"/>
                    <a:pt x="11438" y="5137"/>
                    <a:pt x="11611" y="5137"/>
                  </a:cubicBezTo>
                  <a:cubicBezTo>
                    <a:pt x="11726" y="5137"/>
                    <a:pt x="11964" y="5075"/>
                    <a:pt x="12145" y="5075"/>
                  </a:cubicBezTo>
                  <a:cubicBezTo>
                    <a:pt x="12300" y="5075"/>
                    <a:pt x="12413" y="5121"/>
                    <a:pt x="12371" y="5289"/>
                  </a:cubicBezTo>
                  <a:cubicBezTo>
                    <a:pt x="12348" y="5432"/>
                    <a:pt x="12282" y="5472"/>
                    <a:pt x="12197" y="5472"/>
                  </a:cubicBezTo>
                  <a:cubicBezTo>
                    <a:pt x="12084" y="5472"/>
                    <a:pt x="11938" y="5402"/>
                    <a:pt x="11806" y="5402"/>
                  </a:cubicBezTo>
                  <a:cubicBezTo>
                    <a:pt x="11781" y="5402"/>
                    <a:pt x="11756" y="5405"/>
                    <a:pt x="11733" y="5411"/>
                  </a:cubicBezTo>
                  <a:cubicBezTo>
                    <a:pt x="11581" y="5472"/>
                    <a:pt x="11277" y="5897"/>
                    <a:pt x="11186" y="6049"/>
                  </a:cubicBezTo>
                  <a:cubicBezTo>
                    <a:pt x="11004" y="6292"/>
                    <a:pt x="11095" y="6839"/>
                    <a:pt x="10912" y="6961"/>
                  </a:cubicBezTo>
                  <a:cubicBezTo>
                    <a:pt x="10841" y="7001"/>
                    <a:pt x="10720" y="7015"/>
                    <a:pt x="10581" y="7015"/>
                  </a:cubicBezTo>
                  <a:cubicBezTo>
                    <a:pt x="10304" y="7015"/>
                    <a:pt x="9960" y="6961"/>
                    <a:pt x="9818" y="6961"/>
                  </a:cubicBezTo>
                  <a:cubicBezTo>
                    <a:pt x="9635" y="6978"/>
                    <a:pt x="9443" y="7003"/>
                    <a:pt x="9252" y="7003"/>
                  </a:cubicBezTo>
                  <a:cubicBezTo>
                    <a:pt x="9094" y="7003"/>
                    <a:pt x="8936" y="6986"/>
                    <a:pt x="8785" y="6930"/>
                  </a:cubicBezTo>
                  <a:cubicBezTo>
                    <a:pt x="8693" y="6900"/>
                    <a:pt x="8420" y="6809"/>
                    <a:pt x="8359" y="6748"/>
                  </a:cubicBezTo>
                  <a:cubicBezTo>
                    <a:pt x="8268" y="6596"/>
                    <a:pt x="8389" y="6535"/>
                    <a:pt x="8359" y="6383"/>
                  </a:cubicBezTo>
                  <a:cubicBezTo>
                    <a:pt x="8299" y="6183"/>
                    <a:pt x="8068" y="6010"/>
                    <a:pt x="7873" y="6010"/>
                  </a:cubicBezTo>
                  <a:cubicBezTo>
                    <a:pt x="7773" y="6010"/>
                    <a:pt x="7682" y="6056"/>
                    <a:pt x="7630" y="6171"/>
                  </a:cubicBezTo>
                  <a:cubicBezTo>
                    <a:pt x="7538" y="6353"/>
                    <a:pt x="7538" y="6748"/>
                    <a:pt x="7538" y="6930"/>
                  </a:cubicBezTo>
                  <a:cubicBezTo>
                    <a:pt x="7478" y="7630"/>
                    <a:pt x="6809" y="7812"/>
                    <a:pt x="6292" y="8207"/>
                  </a:cubicBezTo>
                  <a:cubicBezTo>
                    <a:pt x="6079" y="8359"/>
                    <a:pt x="5806" y="8481"/>
                    <a:pt x="5654" y="8693"/>
                  </a:cubicBezTo>
                  <a:cubicBezTo>
                    <a:pt x="5502" y="8845"/>
                    <a:pt x="5593" y="8997"/>
                    <a:pt x="5320" y="9058"/>
                  </a:cubicBezTo>
                  <a:cubicBezTo>
                    <a:pt x="5298" y="9065"/>
                    <a:pt x="5269" y="9068"/>
                    <a:pt x="5235" y="9068"/>
                  </a:cubicBezTo>
                  <a:cubicBezTo>
                    <a:pt x="5093" y="9068"/>
                    <a:pt x="4860" y="9016"/>
                    <a:pt x="4671" y="9016"/>
                  </a:cubicBezTo>
                  <a:cubicBezTo>
                    <a:pt x="4529" y="9016"/>
                    <a:pt x="4412" y="9046"/>
                    <a:pt x="4377" y="9149"/>
                  </a:cubicBezTo>
                  <a:cubicBezTo>
                    <a:pt x="4286" y="9362"/>
                    <a:pt x="4742" y="9727"/>
                    <a:pt x="4864" y="9848"/>
                  </a:cubicBezTo>
                  <a:cubicBezTo>
                    <a:pt x="5046" y="10000"/>
                    <a:pt x="5228" y="10061"/>
                    <a:pt x="5228" y="10335"/>
                  </a:cubicBezTo>
                  <a:cubicBezTo>
                    <a:pt x="5228" y="10365"/>
                    <a:pt x="5107" y="10456"/>
                    <a:pt x="5107" y="10517"/>
                  </a:cubicBezTo>
                  <a:cubicBezTo>
                    <a:pt x="5076" y="10578"/>
                    <a:pt x="5137" y="10700"/>
                    <a:pt x="5107" y="10791"/>
                  </a:cubicBezTo>
                  <a:cubicBezTo>
                    <a:pt x="4960" y="11127"/>
                    <a:pt x="4680" y="11224"/>
                    <a:pt x="4372" y="11224"/>
                  </a:cubicBezTo>
                  <a:cubicBezTo>
                    <a:pt x="4039" y="11224"/>
                    <a:pt x="3673" y="11112"/>
                    <a:pt x="3405" y="11064"/>
                  </a:cubicBezTo>
                  <a:cubicBezTo>
                    <a:pt x="3243" y="11026"/>
                    <a:pt x="3120" y="11003"/>
                    <a:pt x="3028" y="11003"/>
                  </a:cubicBezTo>
                  <a:cubicBezTo>
                    <a:pt x="2824" y="11003"/>
                    <a:pt x="2766" y="11115"/>
                    <a:pt x="2766" y="11429"/>
                  </a:cubicBezTo>
                  <a:cubicBezTo>
                    <a:pt x="2766" y="11703"/>
                    <a:pt x="2706" y="12037"/>
                    <a:pt x="2614" y="12311"/>
                  </a:cubicBezTo>
                  <a:cubicBezTo>
                    <a:pt x="2493" y="12614"/>
                    <a:pt x="2250" y="12858"/>
                    <a:pt x="2584" y="13101"/>
                  </a:cubicBezTo>
                  <a:cubicBezTo>
                    <a:pt x="2675" y="13162"/>
                    <a:pt x="2797" y="13131"/>
                    <a:pt x="2918" y="13253"/>
                  </a:cubicBezTo>
                  <a:cubicBezTo>
                    <a:pt x="3070" y="13374"/>
                    <a:pt x="2979" y="13496"/>
                    <a:pt x="3222" y="13557"/>
                  </a:cubicBezTo>
                  <a:cubicBezTo>
                    <a:pt x="3277" y="13577"/>
                    <a:pt x="3320" y="13586"/>
                    <a:pt x="3354" y="13586"/>
                  </a:cubicBezTo>
                  <a:cubicBezTo>
                    <a:pt x="3473" y="13586"/>
                    <a:pt x="3500" y="13489"/>
                    <a:pt x="3617" y="13466"/>
                  </a:cubicBezTo>
                  <a:cubicBezTo>
                    <a:pt x="3769" y="13466"/>
                    <a:pt x="3891" y="13557"/>
                    <a:pt x="4013" y="13587"/>
                  </a:cubicBezTo>
                  <a:cubicBezTo>
                    <a:pt x="4064" y="13595"/>
                    <a:pt x="4109" y="13599"/>
                    <a:pt x="4150" y="13599"/>
                  </a:cubicBezTo>
                  <a:cubicBezTo>
                    <a:pt x="4418" y="13599"/>
                    <a:pt x="4462" y="13430"/>
                    <a:pt x="4620" y="13192"/>
                  </a:cubicBezTo>
                  <a:cubicBezTo>
                    <a:pt x="4955" y="13192"/>
                    <a:pt x="5228" y="13070"/>
                    <a:pt x="5441" y="12858"/>
                  </a:cubicBezTo>
                  <a:cubicBezTo>
                    <a:pt x="5684" y="12645"/>
                    <a:pt x="5684" y="12371"/>
                    <a:pt x="5897" y="12159"/>
                  </a:cubicBezTo>
                  <a:cubicBezTo>
                    <a:pt x="6049" y="11976"/>
                    <a:pt x="6292" y="11824"/>
                    <a:pt x="6444" y="11611"/>
                  </a:cubicBezTo>
                  <a:cubicBezTo>
                    <a:pt x="6598" y="11406"/>
                    <a:pt x="6622" y="11091"/>
                    <a:pt x="6883" y="11091"/>
                  </a:cubicBezTo>
                  <a:cubicBezTo>
                    <a:pt x="6931" y="11091"/>
                    <a:pt x="6987" y="11102"/>
                    <a:pt x="7052" y="11125"/>
                  </a:cubicBezTo>
                  <a:cubicBezTo>
                    <a:pt x="7190" y="11153"/>
                    <a:pt x="7278" y="11281"/>
                    <a:pt x="7430" y="11281"/>
                  </a:cubicBezTo>
                  <a:cubicBezTo>
                    <a:pt x="7446" y="11281"/>
                    <a:pt x="7461" y="11280"/>
                    <a:pt x="7478" y="11277"/>
                  </a:cubicBezTo>
                  <a:cubicBezTo>
                    <a:pt x="7630" y="11277"/>
                    <a:pt x="7782" y="11064"/>
                    <a:pt x="7903" y="11004"/>
                  </a:cubicBezTo>
                  <a:cubicBezTo>
                    <a:pt x="8005" y="10947"/>
                    <a:pt x="8078" y="10924"/>
                    <a:pt x="8143" y="10924"/>
                  </a:cubicBezTo>
                  <a:cubicBezTo>
                    <a:pt x="8252" y="10924"/>
                    <a:pt x="8340" y="10988"/>
                    <a:pt x="8511" y="11064"/>
                  </a:cubicBezTo>
                  <a:cubicBezTo>
                    <a:pt x="8754" y="11186"/>
                    <a:pt x="9058" y="11277"/>
                    <a:pt x="9271" y="11459"/>
                  </a:cubicBezTo>
                  <a:cubicBezTo>
                    <a:pt x="9631" y="11819"/>
                    <a:pt x="10256" y="12858"/>
                    <a:pt x="10827" y="12858"/>
                  </a:cubicBezTo>
                  <a:cubicBezTo>
                    <a:pt x="10835" y="12858"/>
                    <a:pt x="10843" y="12858"/>
                    <a:pt x="10852" y="12858"/>
                  </a:cubicBezTo>
                  <a:cubicBezTo>
                    <a:pt x="10882" y="12675"/>
                    <a:pt x="10760" y="12554"/>
                    <a:pt x="10700" y="12432"/>
                  </a:cubicBezTo>
                  <a:lnTo>
                    <a:pt x="10700" y="12432"/>
                  </a:lnTo>
                  <a:cubicBezTo>
                    <a:pt x="10711" y="12433"/>
                    <a:pt x="10723" y="12434"/>
                    <a:pt x="10733" y="12434"/>
                  </a:cubicBezTo>
                  <a:cubicBezTo>
                    <a:pt x="10970" y="12434"/>
                    <a:pt x="10938" y="12122"/>
                    <a:pt x="10821" y="11976"/>
                  </a:cubicBezTo>
                  <a:cubicBezTo>
                    <a:pt x="10700" y="11855"/>
                    <a:pt x="10426" y="11703"/>
                    <a:pt x="10274" y="11581"/>
                  </a:cubicBezTo>
                  <a:cubicBezTo>
                    <a:pt x="9879" y="11277"/>
                    <a:pt x="8785" y="11004"/>
                    <a:pt x="8876" y="10396"/>
                  </a:cubicBezTo>
                  <a:lnTo>
                    <a:pt x="8876" y="10396"/>
                  </a:lnTo>
                  <a:cubicBezTo>
                    <a:pt x="9241" y="10578"/>
                    <a:pt x="9697" y="10669"/>
                    <a:pt x="10092" y="10882"/>
                  </a:cubicBezTo>
                  <a:cubicBezTo>
                    <a:pt x="10548" y="11155"/>
                    <a:pt x="10973" y="11520"/>
                    <a:pt x="11429" y="11794"/>
                  </a:cubicBezTo>
                  <a:cubicBezTo>
                    <a:pt x="11824" y="12067"/>
                    <a:pt x="11855" y="12280"/>
                    <a:pt x="12067" y="12706"/>
                  </a:cubicBezTo>
                  <a:cubicBezTo>
                    <a:pt x="12128" y="12827"/>
                    <a:pt x="12219" y="13131"/>
                    <a:pt x="12341" y="13192"/>
                  </a:cubicBezTo>
                  <a:cubicBezTo>
                    <a:pt x="12387" y="13238"/>
                    <a:pt x="12485" y="13253"/>
                    <a:pt x="12592" y="13253"/>
                  </a:cubicBezTo>
                  <a:cubicBezTo>
                    <a:pt x="12698" y="13253"/>
                    <a:pt x="12812" y="13238"/>
                    <a:pt x="12888" y="13222"/>
                  </a:cubicBezTo>
                  <a:cubicBezTo>
                    <a:pt x="12827" y="12979"/>
                    <a:pt x="13070" y="13010"/>
                    <a:pt x="12949" y="12736"/>
                  </a:cubicBezTo>
                  <a:cubicBezTo>
                    <a:pt x="12858" y="12493"/>
                    <a:pt x="12706" y="12493"/>
                    <a:pt x="12797" y="12219"/>
                  </a:cubicBezTo>
                  <a:cubicBezTo>
                    <a:pt x="12857" y="12207"/>
                    <a:pt x="12913" y="12202"/>
                    <a:pt x="12966" y="12202"/>
                  </a:cubicBezTo>
                  <a:cubicBezTo>
                    <a:pt x="13315" y="12202"/>
                    <a:pt x="13512" y="12450"/>
                    <a:pt x="13618" y="12766"/>
                  </a:cubicBezTo>
                  <a:cubicBezTo>
                    <a:pt x="13800" y="13222"/>
                    <a:pt x="14195" y="13314"/>
                    <a:pt x="14651" y="13405"/>
                  </a:cubicBezTo>
                  <a:cubicBezTo>
                    <a:pt x="15077" y="13466"/>
                    <a:pt x="15836" y="13405"/>
                    <a:pt x="16140" y="13618"/>
                  </a:cubicBezTo>
                  <a:cubicBezTo>
                    <a:pt x="16444" y="13830"/>
                    <a:pt x="16110" y="14377"/>
                    <a:pt x="16140" y="14742"/>
                  </a:cubicBezTo>
                  <a:cubicBezTo>
                    <a:pt x="16140" y="14742"/>
                    <a:pt x="16232" y="14955"/>
                    <a:pt x="15928" y="15137"/>
                  </a:cubicBezTo>
                  <a:cubicBezTo>
                    <a:pt x="15776" y="15228"/>
                    <a:pt x="15289" y="15320"/>
                    <a:pt x="15016" y="15320"/>
                  </a:cubicBezTo>
                  <a:cubicBezTo>
                    <a:pt x="14621" y="15320"/>
                    <a:pt x="14347" y="15168"/>
                    <a:pt x="14013" y="15016"/>
                  </a:cubicBezTo>
                  <a:cubicBezTo>
                    <a:pt x="13703" y="14883"/>
                    <a:pt x="12990" y="14540"/>
                    <a:pt x="12461" y="14540"/>
                  </a:cubicBezTo>
                  <a:cubicBezTo>
                    <a:pt x="12263" y="14540"/>
                    <a:pt x="12092" y="14588"/>
                    <a:pt x="11976" y="14712"/>
                  </a:cubicBezTo>
                  <a:cubicBezTo>
                    <a:pt x="11763" y="14985"/>
                    <a:pt x="12189" y="15441"/>
                    <a:pt x="11763" y="15502"/>
                  </a:cubicBezTo>
                  <a:cubicBezTo>
                    <a:pt x="11747" y="15506"/>
                    <a:pt x="11731" y="15507"/>
                    <a:pt x="11715" y="15507"/>
                  </a:cubicBezTo>
                  <a:cubicBezTo>
                    <a:pt x="11451" y="15507"/>
                    <a:pt x="11141" y="15071"/>
                    <a:pt x="10912" y="14985"/>
                  </a:cubicBezTo>
                  <a:cubicBezTo>
                    <a:pt x="10578" y="14864"/>
                    <a:pt x="10183" y="14955"/>
                    <a:pt x="9848" y="14864"/>
                  </a:cubicBezTo>
                  <a:cubicBezTo>
                    <a:pt x="9210" y="14681"/>
                    <a:pt x="9332" y="14469"/>
                    <a:pt x="9210" y="13982"/>
                  </a:cubicBezTo>
                  <a:cubicBezTo>
                    <a:pt x="9074" y="13456"/>
                    <a:pt x="8607" y="13328"/>
                    <a:pt x="8099" y="13328"/>
                  </a:cubicBezTo>
                  <a:cubicBezTo>
                    <a:pt x="7697" y="13328"/>
                    <a:pt x="7270" y="13408"/>
                    <a:pt x="6961" y="13435"/>
                  </a:cubicBezTo>
                  <a:cubicBezTo>
                    <a:pt x="6169" y="13488"/>
                    <a:pt x="5515" y="13793"/>
                    <a:pt x="4780" y="13793"/>
                  </a:cubicBezTo>
                  <a:cubicBezTo>
                    <a:pt x="4668" y="13793"/>
                    <a:pt x="4554" y="13786"/>
                    <a:pt x="4438" y="13770"/>
                  </a:cubicBezTo>
                  <a:cubicBezTo>
                    <a:pt x="4392" y="13762"/>
                    <a:pt x="4347" y="13759"/>
                    <a:pt x="4302" y="13759"/>
                  </a:cubicBezTo>
                  <a:cubicBezTo>
                    <a:pt x="3561" y="13759"/>
                    <a:pt x="2865" y="14657"/>
                    <a:pt x="2493" y="15259"/>
                  </a:cubicBezTo>
                  <a:cubicBezTo>
                    <a:pt x="2098" y="15867"/>
                    <a:pt x="2067" y="16414"/>
                    <a:pt x="1490" y="16900"/>
                  </a:cubicBezTo>
                  <a:cubicBezTo>
                    <a:pt x="243" y="17903"/>
                    <a:pt x="0" y="20396"/>
                    <a:pt x="760" y="21733"/>
                  </a:cubicBezTo>
                  <a:cubicBezTo>
                    <a:pt x="1216" y="22463"/>
                    <a:pt x="1733" y="23466"/>
                    <a:pt x="2554" y="23861"/>
                  </a:cubicBezTo>
                  <a:cubicBezTo>
                    <a:pt x="2820" y="23989"/>
                    <a:pt x="3083" y="24040"/>
                    <a:pt x="3343" y="24040"/>
                  </a:cubicBezTo>
                  <a:cubicBezTo>
                    <a:pt x="3944" y="24040"/>
                    <a:pt x="4525" y="23769"/>
                    <a:pt x="5076" y="23557"/>
                  </a:cubicBezTo>
                  <a:cubicBezTo>
                    <a:pt x="5330" y="23460"/>
                    <a:pt x="5559" y="23418"/>
                    <a:pt x="5771" y="23418"/>
                  </a:cubicBezTo>
                  <a:cubicBezTo>
                    <a:pt x="6422" y="23418"/>
                    <a:pt x="6920" y="23813"/>
                    <a:pt x="7538" y="24226"/>
                  </a:cubicBezTo>
                  <a:cubicBezTo>
                    <a:pt x="7812" y="24378"/>
                    <a:pt x="8420" y="24469"/>
                    <a:pt x="8511" y="24833"/>
                  </a:cubicBezTo>
                  <a:cubicBezTo>
                    <a:pt x="8633" y="25229"/>
                    <a:pt x="8025" y="25685"/>
                    <a:pt x="8146" y="26080"/>
                  </a:cubicBezTo>
                  <a:cubicBezTo>
                    <a:pt x="8207" y="26323"/>
                    <a:pt x="8633" y="26536"/>
                    <a:pt x="8815" y="26688"/>
                  </a:cubicBezTo>
                  <a:cubicBezTo>
                    <a:pt x="9119" y="26961"/>
                    <a:pt x="9180" y="27204"/>
                    <a:pt x="9149" y="27630"/>
                  </a:cubicBezTo>
                  <a:cubicBezTo>
                    <a:pt x="9119" y="28420"/>
                    <a:pt x="8876" y="29210"/>
                    <a:pt x="8572" y="29910"/>
                  </a:cubicBezTo>
                  <a:cubicBezTo>
                    <a:pt x="8086" y="30943"/>
                    <a:pt x="8906" y="32007"/>
                    <a:pt x="9089" y="33040"/>
                  </a:cubicBezTo>
                  <a:cubicBezTo>
                    <a:pt x="9149" y="33466"/>
                    <a:pt x="8997" y="34165"/>
                    <a:pt x="9362" y="34469"/>
                  </a:cubicBezTo>
                  <a:cubicBezTo>
                    <a:pt x="9515" y="34587"/>
                    <a:pt x="9752" y="34649"/>
                    <a:pt x="9985" y="34649"/>
                  </a:cubicBezTo>
                  <a:cubicBezTo>
                    <a:pt x="10170" y="34649"/>
                    <a:pt x="10352" y="34610"/>
                    <a:pt x="10487" y="34530"/>
                  </a:cubicBezTo>
                  <a:cubicBezTo>
                    <a:pt x="10791" y="34317"/>
                    <a:pt x="10943" y="33922"/>
                    <a:pt x="11247" y="33709"/>
                  </a:cubicBezTo>
                  <a:cubicBezTo>
                    <a:pt x="11551" y="33496"/>
                    <a:pt x="11763" y="33314"/>
                    <a:pt x="12037" y="33071"/>
                  </a:cubicBezTo>
                  <a:cubicBezTo>
                    <a:pt x="12463" y="32706"/>
                    <a:pt x="12858" y="32341"/>
                    <a:pt x="13283" y="31976"/>
                  </a:cubicBezTo>
                  <a:cubicBezTo>
                    <a:pt x="13800" y="31612"/>
                    <a:pt x="14317" y="31247"/>
                    <a:pt x="14773" y="30791"/>
                  </a:cubicBezTo>
                  <a:cubicBezTo>
                    <a:pt x="15320" y="30274"/>
                    <a:pt x="15958" y="29758"/>
                    <a:pt x="16140" y="28998"/>
                  </a:cubicBezTo>
                  <a:cubicBezTo>
                    <a:pt x="16475" y="27751"/>
                    <a:pt x="15715" y="26262"/>
                    <a:pt x="17052" y="25441"/>
                  </a:cubicBezTo>
                  <a:cubicBezTo>
                    <a:pt x="17417" y="25198"/>
                    <a:pt x="17843" y="25077"/>
                    <a:pt x="18207" y="24742"/>
                  </a:cubicBezTo>
                  <a:cubicBezTo>
                    <a:pt x="18572" y="24408"/>
                    <a:pt x="18937" y="24043"/>
                    <a:pt x="19271" y="23648"/>
                  </a:cubicBezTo>
                  <a:cubicBezTo>
                    <a:pt x="19454" y="23405"/>
                    <a:pt x="20548" y="22037"/>
                    <a:pt x="19849" y="21824"/>
                  </a:cubicBezTo>
                  <a:cubicBezTo>
                    <a:pt x="19828" y="21818"/>
                    <a:pt x="19808" y="21815"/>
                    <a:pt x="19787" y="21815"/>
                  </a:cubicBezTo>
                  <a:cubicBezTo>
                    <a:pt x="19559" y="21815"/>
                    <a:pt x="19290" y="22184"/>
                    <a:pt x="18982" y="22184"/>
                  </a:cubicBezTo>
                  <a:cubicBezTo>
                    <a:pt x="18938" y="22184"/>
                    <a:pt x="18892" y="22177"/>
                    <a:pt x="18846" y="22159"/>
                  </a:cubicBezTo>
                  <a:cubicBezTo>
                    <a:pt x="18572" y="22067"/>
                    <a:pt x="18359" y="21520"/>
                    <a:pt x="18207" y="21277"/>
                  </a:cubicBezTo>
                  <a:cubicBezTo>
                    <a:pt x="17782" y="20578"/>
                    <a:pt x="17356" y="19879"/>
                    <a:pt x="16961" y="19180"/>
                  </a:cubicBezTo>
                  <a:cubicBezTo>
                    <a:pt x="16566" y="18511"/>
                    <a:pt x="16201" y="17660"/>
                    <a:pt x="16049" y="16870"/>
                  </a:cubicBezTo>
                  <a:cubicBezTo>
                    <a:pt x="15997" y="16636"/>
                    <a:pt x="16034" y="16157"/>
                    <a:pt x="16332" y="16157"/>
                  </a:cubicBezTo>
                  <a:cubicBezTo>
                    <a:pt x="16382" y="16157"/>
                    <a:pt x="16439" y="16170"/>
                    <a:pt x="16505" y="16201"/>
                  </a:cubicBezTo>
                  <a:cubicBezTo>
                    <a:pt x="16657" y="16262"/>
                    <a:pt x="16870" y="16870"/>
                    <a:pt x="16961" y="16991"/>
                  </a:cubicBezTo>
                  <a:cubicBezTo>
                    <a:pt x="17174" y="17478"/>
                    <a:pt x="17295" y="17994"/>
                    <a:pt x="17539" y="18481"/>
                  </a:cubicBezTo>
                  <a:cubicBezTo>
                    <a:pt x="17903" y="19271"/>
                    <a:pt x="18177" y="20457"/>
                    <a:pt x="18906" y="20943"/>
                  </a:cubicBezTo>
                  <a:cubicBezTo>
                    <a:pt x="19133" y="21081"/>
                    <a:pt x="19328" y="21139"/>
                    <a:pt x="19507" y="21139"/>
                  </a:cubicBezTo>
                  <a:cubicBezTo>
                    <a:pt x="19881" y="21139"/>
                    <a:pt x="20188" y="20886"/>
                    <a:pt x="20578" y="20578"/>
                  </a:cubicBezTo>
                  <a:cubicBezTo>
                    <a:pt x="21095" y="20153"/>
                    <a:pt x="21520" y="19666"/>
                    <a:pt x="21612" y="18998"/>
                  </a:cubicBezTo>
                  <a:cubicBezTo>
                    <a:pt x="21669" y="18535"/>
                    <a:pt x="21535" y="17469"/>
                    <a:pt x="20895" y="17469"/>
                  </a:cubicBezTo>
                  <a:cubicBezTo>
                    <a:pt x="20862" y="17469"/>
                    <a:pt x="20827" y="17472"/>
                    <a:pt x="20791" y="17478"/>
                  </a:cubicBezTo>
                  <a:cubicBezTo>
                    <a:pt x="20548" y="17508"/>
                    <a:pt x="20457" y="17751"/>
                    <a:pt x="20274" y="17873"/>
                  </a:cubicBezTo>
                  <a:cubicBezTo>
                    <a:pt x="20188" y="17730"/>
                    <a:pt x="18939" y="15477"/>
                    <a:pt x="19665" y="15477"/>
                  </a:cubicBezTo>
                  <a:cubicBezTo>
                    <a:pt x="19709" y="15477"/>
                    <a:pt x="19760" y="15485"/>
                    <a:pt x="19818" y="15502"/>
                  </a:cubicBezTo>
                  <a:cubicBezTo>
                    <a:pt x="20365" y="15654"/>
                    <a:pt x="20548" y="16566"/>
                    <a:pt x="21065" y="16748"/>
                  </a:cubicBezTo>
                  <a:cubicBezTo>
                    <a:pt x="21133" y="16782"/>
                    <a:pt x="21197" y="16787"/>
                    <a:pt x="21262" y="16787"/>
                  </a:cubicBezTo>
                  <a:cubicBezTo>
                    <a:pt x="21283" y="16787"/>
                    <a:pt x="21305" y="16786"/>
                    <a:pt x="21327" y="16786"/>
                  </a:cubicBezTo>
                  <a:cubicBezTo>
                    <a:pt x="21414" y="16786"/>
                    <a:pt x="21505" y="16794"/>
                    <a:pt x="21612" y="16870"/>
                  </a:cubicBezTo>
                  <a:cubicBezTo>
                    <a:pt x="21855" y="17052"/>
                    <a:pt x="21976" y="17447"/>
                    <a:pt x="21946" y="17751"/>
                  </a:cubicBezTo>
                  <a:cubicBezTo>
                    <a:pt x="21989" y="17757"/>
                    <a:pt x="22032" y="17760"/>
                    <a:pt x="22075" y="17760"/>
                  </a:cubicBezTo>
                  <a:cubicBezTo>
                    <a:pt x="22370" y="17760"/>
                    <a:pt x="22674" y="17644"/>
                    <a:pt x="22962" y="17644"/>
                  </a:cubicBezTo>
                  <a:cubicBezTo>
                    <a:pt x="23083" y="17644"/>
                    <a:pt x="23200" y="17664"/>
                    <a:pt x="23314" y="17721"/>
                  </a:cubicBezTo>
                  <a:cubicBezTo>
                    <a:pt x="23891" y="18055"/>
                    <a:pt x="24013" y="19028"/>
                    <a:pt x="24134" y="19605"/>
                  </a:cubicBezTo>
                  <a:cubicBezTo>
                    <a:pt x="24286" y="20487"/>
                    <a:pt x="24530" y="21490"/>
                    <a:pt x="24469" y="22371"/>
                  </a:cubicBezTo>
                  <a:cubicBezTo>
                    <a:pt x="24480" y="22373"/>
                    <a:pt x="24491" y="22374"/>
                    <a:pt x="24501" y="22374"/>
                  </a:cubicBezTo>
                  <a:cubicBezTo>
                    <a:pt x="25199" y="22374"/>
                    <a:pt x="25230" y="18531"/>
                    <a:pt x="25320" y="17873"/>
                  </a:cubicBezTo>
                  <a:cubicBezTo>
                    <a:pt x="25411" y="17235"/>
                    <a:pt x="25502" y="16566"/>
                    <a:pt x="25563" y="15867"/>
                  </a:cubicBezTo>
                  <a:cubicBezTo>
                    <a:pt x="24742" y="9149"/>
                    <a:pt x="20882" y="3374"/>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1"/>
            <p:cNvSpPr/>
            <p:nvPr/>
          </p:nvSpPr>
          <p:spPr>
            <a:xfrm>
              <a:off x="13876263" y="2648125"/>
              <a:ext cx="53225" cy="73250"/>
            </a:xfrm>
            <a:custGeom>
              <a:avLst/>
              <a:gdLst/>
              <a:ahLst/>
              <a:cxnLst/>
              <a:rect l="l" t="t" r="r" b="b"/>
              <a:pathLst>
                <a:path w="2129" h="2930" extrusionOk="0">
                  <a:moveTo>
                    <a:pt x="390" y="0"/>
                  </a:moveTo>
                  <a:cubicBezTo>
                    <a:pt x="249" y="0"/>
                    <a:pt x="129" y="68"/>
                    <a:pt x="92" y="240"/>
                  </a:cubicBezTo>
                  <a:cubicBezTo>
                    <a:pt x="1" y="635"/>
                    <a:pt x="366" y="665"/>
                    <a:pt x="487" y="939"/>
                  </a:cubicBezTo>
                  <a:cubicBezTo>
                    <a:pt x="578" y="1091"/>
                    <a:pt x="487" y="1182"/>
                    <a:pt x="609" y="1334"/>
                  </a:cubicBezTo>
                  <a:cubicBezTo>
                    <a:pt x="669" y="1425"/>
                    <a:pt x="791" y="1425"/>
                    <a:pt x="761" y="1607"/>
                  </a:cubicBezTo>
                  <a:lnTo>
                    <a:pt x="761" y="1699"/>
                  </a:lnTo>
                  <a:cubicBezTo>
                    <a:pt x="761" y="1717"/>
                    <a:pt x="761" y="1802"/>
                    <a:pt x="761" y="1820"/>
                  </a:cubicBezTo>
                  <a:cubicBezTo>
                    <a:pt x="709" y="1803"/>
                    <a:pt x="656" y="1793"/>
                    <a:pt x="606" y="1793"/>
                  </a:cubicBezTo>
                  <a:cubicBezTo>
                    <a:pt x="478" y="1793"/>
                    <a:pt x="374" y="1858"/>
                    <a:pt x="396" y="2033"/>
                  </a:cubicBezTo>
                  <a:cubicBezTo>
                    <a:pt x="426" y="2215"/>
                    <a:pt x="669" y="2307"/>
                    <a:pt x="761" y="2459"/>
                  </a:cubicBezTo>
                  <a:cubicBezTo>
                    <a:pt x="791" y="2519"/>
                    <a:pt x="791" y="2641"/>
                    <a:pt x="821" y="2671"/>
                  </a:cubicBezTo>
                  <a:cubicBezTo>
                    <a:pt x="913" y="2732"/>
                    <a:pt x="1095" y="2702"/>
                    <a:pt x="1156" y="2732"/>
                  </a:cubicBezTo>
                  <a:cubicBezTo>
                    <a:pt x="1323" y="2756"/>
                    <a:pt x="1509" y="2930"/>
                    <a:pt x="1669" y="2930"/>
                  </a:cubicBezTo>
                  <a:cubicBezTo>
                    <a:pt x="1713" y="2930"/>
                    <a:pt x="1755" y="2917"/>
                    <a:pt x="1794" y="2884"/>
                  </a:cubicBezTo>
                  <a:cubicBezTo>
                    <a:pt x="1916" y="2762"/>
                    <a:pt x="1794" y="2550"/>
                    <a:pt x="1885" y="2398"/>
                  </a:cubicBezTo>
                  <a:cubicBezTo>
                    <a:pt x="1976" y="2246"/>
                    <a:pt x="2128" y="2276"/>
                    <a:pt x="2128" y="2033"/>
                  </a:cubicBezTo>
                  <a:cubicBezTo>
                    <a:pt x="2128" y="1790"/>
                    <a:pt x="1946" y="1729"/>
                    <a:pt x="1733" y="1607"/>
                  </a:cubicBezTo>
                  <a:cubicBezTo>
                    <a:pt x="1521" y="1486"/>
                    <a:pt x="1429" y="1364"/>
                    <a:pt x="1277" y="1152"/>
                  </a:cubicBezTo>
                  <a:cubicBezTo>
                    <a:pt x="1186" y="1030"/>
                    <a:pt x="1065" y="908"/>
                    <a:pt x="1004" y="787"/>
                  </a:cubicBezTo>
                  <a:cubicBezTo>
                    <a:pt x="913" y="604"/>
                    <a:pt x="1034" y="483"/>
                    <a:pt x="943" y="331"/>
                  </a:cubicBezTo>
                  <a:cubicBezTo>
                    <a:pt x="852" y="149"/>
                    <a:pt x="599"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1"/>
            <p:cNvSpPr/>
            <p:nvPr/>
          </p:nvSpPr>
          <p:spPr>
            <a:xfrm>
              <a:off x="13849038" y="2678375"/>
              <a:ext cx="28025" cy="33700"/>
            </a:xfrm>
            <a:custGeom>
              <a:avLst/>
              <a:gdLst/>
              <a:ahLst/>
              <a:cxnLst/>
              <a:rect l="l" t="t" r="r" b="b"/>
              <a:pathLst>
                <a:path w="1121" h="1348" extrusionOk="0">
                  <a:moveTo>
                    <a:pt x="561" y="1"/>
                  </a:moveTo>
                  <a:cubicBezTo>
                    <a:pt x="225" y="1"/>
                    <a:pt x="58" y="350"/>
                    <a:pt x="87" y="671"/>
                  </a:cubicBezTo>
                  <a:cubicBezTo>
                    <a:pt x="117" y="732"/>
                    <a:pt x="178" y="762"/>
                    <a:pt x="148" y="853"/>
                  </a:cubicBezTo>
                  <a:cubicBezTo>
                    <a:pt x="148" y="975"/>
                    <a:pt x="56" y="1005"/>
                    <a:pt x="26" y="1097"/>
                  </a:cubicBezTo>
                  <a:cubicBezTo>
                    <a:pt x="0" y="1276"/>
                    <a:pt x="39" y="1347"/>
                    <a:pt x="179" y="1347"/>
                  </a:cubicBezTo>
                  <a:cubicBezTo>
                    <a:pt x="206" y="1347"/>
                    <a:pt x="235" y="1345"/>
                    <a:pt x="269" y="1340"/>
                  </a:cubicBezTo>
                  <a:cubicBezTo>
                    <a:pt x="451" y="1309"/>
                    <a:pt x="907" y="1005"/>
                    <a:pt x="999" y="823"/>
                  </a:cubicBezTo>
                  <a:cubicBezTo>
                    <a:pt x="1120" y="610"/>
                    <a:pt x="968" y="245"/>
                    <a:pt x="725" y="215"/>
                  </a:cubicBezTo>
                  <a:cubicBezTo>
                    <a:pt x="695" y="185"/>
                    <a:pt x="725" y="124"/>
                    <a:pt x="695" y="93"/>
                  </a:cubicBezTo>
                  <a:cubicBezTo>
                    <a:pt x="634" y="2"/>
                    <a:pt x="603" y="2"/>
                    <a:pt x="603" y="2"/>
                  </a:cubicBezTo>
                  <a:cubicBezTo>
                    <a:pt x="589" y="1"/>
                    <a:pt x="575"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1"/>
            <p:cNvSpPr/>
            <p:nvPr/>
          </p:nvSpPr>
          <p:spPr>
            <a:xfrm>
              <a:off x="14098588" y="2490950"/>
              <a:ext cx="44425" cy="50825"/>
            </a:xfrm>
            <a:custGeom>
              <a:avLst/>
              <a:gdLst/>
              <a:ahLst/>
              <a:cxnLst/>
              <a:rect l="l" t="t" r="r" b="b"/>
              <a:pathLst>
                <a:path w="1777" h="2033" extrusionOk="0">
                  <a:moveTo>
                    <a:pt x="211" y="0"/>
                  </a:moveTo>
                  <a:cubicBezTo>
                    <a:pt x="85" y="0"/>
                    <a:pt x="1" y="139"/>
                    <a:pt x="105" y="417"/>
                  </a:cubicBezTo>
                  <a:cubicBezTo>
                    <a:pt x="135" y="569"/>
                    <a:pt x="257" y="691"/>
                    <a:pt x="348" y="843"/>
                  </a:cubicBezTo>
                  <a:cubicBezTo>
                    <a:pt x="409" y="995"/>
                    <a:pt x="409" y="1116"/>
                    <a:pt x="439" y="1238"/>
                  </a:cubicBezTo>
                  <a:cubicBezTo>
                    <a:pt x="500" y="1481"/>
                    <a:pt x="591" y="1542"/>
                    <a:pt x="743" y="1694"/>
                  </a:cubicBezTo>
                  <a:cubicBezTo>
                    <a:pt x="926" y="1876"/>
                    <a:pt x="956" y="1876"/>
                    <a:pt x="1199" y="1907"/>
                  </a:cubicBezTo>
                  <a:cubicBezTo>
                    <a:pt x="1307" y="1934"/>
                    <a:pt x="1416" y="2033"/>
                    <a:pt x="1545" y="2033"/>
                  </a:cubicBezTo>
                  <a:cubicBezTo>
                    <a:pt x="1561" y="2033"/>
                    <a:pt x="1578" y="2031"/>
                    <a:pt x="1594" y="2028"/>
                  </a:cubicBezTo>
                  <a:cubicBezTo>
                    <a:pt x="1594" y="2028"/>
                    <a:pt x="1777" y="1998"/>
                    <a:pt x="1533" y="1755"/>
                  </a:cubicBezTo>
                  <a:cubicBezTo>
                    <a:pt x="1108" y="1299"/>
                    <a:pt x="774" y="782"/>
                    <a:pt x="500" y="235"/>
                  </a:cubicBezTo>
                  <a:cubicBezTo>
                    <a:pt x="422" y="78"/>
                    <a:pt x="305"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1"/>
            <p:cNvSpPr/>
            <p:nvPr/>
          </p:nvSpPr>
          <p:spPr>
            <a:xfrm>
              <a:off x="13341313" y="2539350"/>
              <a:ext cx="386800" cy="940025"/>
            </a:xfrm>
            <a:custGeom>
              <a:avLst/>
              <a:gdLst/>
              <a:ahLst/>
              <a:cxnLst/>
              <a:rect l="l" t="t" r="r" b="b"/>
              <a:pathLst>
                <a:path w="15472" h="37601" extrusionOk="0">
                  <a:moveTo>
                    <a:pt x="8481" y="1"/>
                  </a:moveTo>
                  <a:cubicBezTo>
                    <a:pt x="3344" y="3983"/>
                    <a:pt x="0" y="10214"/>
                    <a:pt x="0" y="17235"/>
                  </a:cubicBezTo>
                  <a:cubicBezTo>
                    <a:pt x="0" y="17691"/>
                    <a:pt x="31" y="18117"/>
                    <a:pt x="61" y="18573"/>
                  </a:cubicBezTo>
                  <a:cubicBezTo>
                    <a:pt x="91" y="18633"/>
                    <a:pt x="152" y="18694"/>
                    <a:pt x="213" y="18755"/>
                  </a:cubicBezTo>
                  <a:cubicBezTo>
                    <a:pt x="365" y="18877"/>
                    <a:pt x="517" y="18968"/>
                    <a:pt x="669" y="19089"/>
                  </a:cubicBezTo>
                  <a:cubicBezTo>
                    <a:pt x="882" y="19241"/>
                    <a:pt x="821" y="19363"/>
                    <a:pt x="821" y="19636"/>
                  </a:cubicBezTo>
                  <a:cubicBezTo>
                    <a:pt x="851" y="19910"/>
                    <a:pt x="821" y="20123"/>
                    <a:pt x="1125" y="20153"/>
                  </a:cubicBezTo>
                  <a:cubicBezTo>
                    <a:pt x="1307" y="20153"/>
                    <a:pt x="1459" y="20153"/>
                    <a:pt x="1611" y="20305"/>
                  </a:cubicBezTo>
                  <a:cubicBezTo>
                    <a:pt x="1824" y="20579"/>
                    <a:pt x="1946" y="20974"/>
                    <a:pt x="2128" y="21278"/>
                  </a:cubicBezTo>
                  <a:cubicBezTo>
                    <a:pt x="2310" y="21582"/>
                    <a:pt x="2614" y="21764"/>
                    <a:pt x="2827" y="22038"/>
                  </a:cubicBezTo>
                  <a:lnTo>
                    <a:pt x="3070" y="22220"/>
                  </a:lnTo>
                  <a:cubicBezTo>
                    <a:pt x="3131" y="22250"/>
                    <a:pt x="3161" y="22311"/>
                    <a:pt x="3222" y="22372"/>
                  </a:cubicBezTo>
                  <a:cubicBezTo>
                    <a:pt x="3465" y="22615"/>
                    <a:pt x="3374" y="22980"/>
                    <a:pt x="3405" y="23314"/>
                  </a:cubicBezTo>
                  <a:cubicBezTo>
                    <a:pt x="3435" y="23709"/>
                    <a:pt x="3405" y="24165"/>
                    <a:pt x="3435" y="24591"/>
                  </a:cubicBezTo>
                  <a:cubicBezTo>
                    <a:pt x="3465" y="25138"/>
                    <a:pt x="3739" y="25685"/>
                    <a:pt x="4012" y="26172"/>
                  </a:cubicBezTo>
                  <a:cubicBezTo>
                    <a:pt x="4408" y="26901"/>
                    <a:pt x="4955" y="27479"/>
                    <a:pt x="5502" y="28086"/>
                  </a:cubicBezTo>
                  <a:cubicBezTo>
                    <a:pt x="5958" y="28664"/>
                    <a:pt x="6383" y="29241"/>
                    <a:pt x="6809" y="29819"/>
                  </a:cubicBezTo>
                  <a:cubicBezTo>
                    <a:pt x="7022" y="30093"/>
                    <a:pt x="7204" y="30305"/>
                    <a:pt x="7447" y="30548"/>
                  </a:cubicBezTo>
                  <a:cubicBezTo>
                    <a:pt x="7660" y="30731"/>
                    <a:pt x="7812" y="30974"/>
                    <a:pt x="7994" y="31187"/>
                  </a:cubicBezTo>
                  <a:cubicBezTo>
                    <a:pt x="8177" y="31430"/>
                    <a:pt x="8420" y="31704"/>
                    <a:pt x="8602" y="31947"/>
                  </a:cubicBezTo>
                  <a:cubicBezTo>
                    <a:pt x="8785" y="32190"/>
                    <a:pt x="9089" y="32585"/>
                    <a:pt x="9271" y="32737"/>
                  </a:cubicBezTo>
                  <a:lnTo>
                    <a:pt x="9514" y="33132"/>
                  </a:lnTo>
                  <a:cubicBezTo>
                    <a:pt x="9727" y="33254"/>
                    <a:pt x="9879" y="33618"/>
                    <a:pt x="10031" y="33770"/>
                  </a:cubicBezTo>
                  <a:cubicBezTo>
                    <a:pt x="10183" y="33922"/>
                    <a:pt x="10304" y="34105"/>
                    <a:pt x="10456" y="34226"/>
                  </a:cubicBezTo>
                  <a:cubicBezTo>
                    <a:pt x="11247" y="34925"/>
                    <a:pt x="12067" y="35564"/>
                    <a:pt x="12918" y="36172"/>
                  </a:cubicBezTo>
                  <a:cubicBezTo>
                    <a:pt x="13374" y="36506"/>
                    <a:pt x="13830" y="36901"/>
                    <a:pt x="14347" y="37144"/>
                  </a:cubicBezTo>
                  <a:cubicBezTo>
                    <a:pt x="14681" y="37296"/>
                    <a:pt x="15076" y="37539"/>
                    <a:pt x="15441" y="37600"/>
                  </a:cubicBezTo>
                  <a:cubicBezTo>
                    <a:pt x="15441" y="37570"/>
                    <a:pt x="15441" y="37570"/>
                    <a:pt x="15441" y="37570"/>
                  </a:cubicBezTo>
                  <a:cubicBezTo>
                    <a:pt x="15472" y="37479"/>
                    <a:pt x="15016" y="37266"/>
                    <a:pt x="14955" y="37205"/>
                  </a:cubicBezTo>
                  <a:cubicBezTo>
                    <a:pt x="14742" y="37084"/>
                    <a:pt x="14560" y="36962"/>
                    <a:pt x="14347" y="36810"/>
                  </a:cubicBezTo>
                  <a:cubicBezTo>
                    <a:pt x="14165" y="36688"/>
                    <a:pt x="13952" y="36628"/>
                    <a:pt x="13739" y="36506"/>
                  </a:cubicBezTo>
                  <a:cubicBezTo>
                    <a:pt x="13435" y="36324"/>
                    <a:pt x="13222" y="36050"/>
                    <a:pt x="12979" y="35807"/>
                  </a:cubicBezTo>
                  <a:cubicBezTo>
                    <a:pt x="12736" y="35594"/>
                    <a:pt x="12493" y="35412"/>
                    <a:pt x="12371" y="35108"/>
                  </a:cubicBezTo>
                  <a:cubicBezTo>
                    <a:pt x="12250" y="34834"/>
                    <a:pt x="12341" y="34652"/>
                    <a:pt x="12341" y="34409"/>
                  </a:cubicBezTo>
                  <a:cubicBezTo>
                    <a:pt x="12310" y="34166"/>
                    <a:pt x="12189" y="33983"/>
                    <a:pt x="12158" y="33770"/>
                  </a:cubicBezTo>
                  <a:cubicBezTo>
                    <a:pt x="12158" y="33649"/>
                    <a:pt x="12098" y="33558"/>
                    <a:pt x="12128" y="33406"/>
                  </a:cubicBezTo>
                  <a:cubicBezTo>
                    <a:pt x="12128" y="33345"/>
                    <a:pt x="12158" y="33314"/>
                    <a:pt x="12158" y="33193"/>
                  </a:cubicBezTo>
                  <a:cubicBezTo>
                    <a:pt x="12189" y="33011"/>
                    <a:pt x="12128" y="32463"/>
                    <a:pt x="12128" y="32463"/>
                  </a:cubicBezTo>
                  <a:cubicBezTo>
                    <a:pt x="12158" y="31947"/>
                    <a:pt x="12219" y="31339"/>
                    <a:pt x="12462" y="30852"/>
                  </a:cubicBezTo>
                  <a:cubicBezTo>
                    <a:pt x="12614" y="30579"/>
                    <a:pt x="12736" y="30305"/>
                    <a:pt x="12949" y="30062"/>
                  </a:cubicBezTo>
                  <a:cubicBezTo>
                    <a:pt x="13131" y="29849"/>
                    <a:pt x="13131" y="29667"/>
                    <a:pt x="13131" y="29393"/>
                  </a:cubicBezTo>
                  <a:cubicBezTo>
                    <a:pt x="13131" y="28694"/>
                    <a:pt x="13131" y="28056"/>
                    <a:pt x="12858" y="27418"/>
                  </a:cubicBezTo>
                  <a:cubicBezTo>
                    <a:pt x="12584" y="26749"/>
                    <a:pt x="13010" y="26050"/>
                    <a:pt x="12402" y="25503"/>
                  </a:cubicBezTo>
                  <a:cubicBezTo>
                    <a:pt x="12189" y="25290"/>
                    <a:pt x="11976" y="25381"/>
                    <a:pt x="11703" y="25290"/>
                  </a:cubicBezTo>
                  <a:cubicBezTo>
                    <a:pt x="11307" y="25138"/>
                    <a:pt x="10943" y="25016"/>
                    <a:pt x="10548" y="24834"/>
                  </a:cubicBezTo>
                  <a:cubicBezTo>
                    <a:pt x="10244" y="24682"/>
                    <a:pt x="9909" y="24500"/>
                    <a:pt x="9605" y="24348"/>
                  </a:cubicBezTo>
                  <a:cubicBezTo>
                    <a:pt x="9210" y="24135"/>
                    <a:pt x="9453" y="23922"/>
                    <a:pt x="9453" y="23557"/>
                  </a:cubicBezTo>
                  <a:cubicBezTo>
                    <a:pt x="9423" y="23223"/>
                    <a:pt x="9149" y="23193"/>
                    <a:pt x="8906" y="23041"/>
                  </a:cubicBezTo>
                  <a:cubicBezTo>
                    <a:pt x="8663" y="22919"/>
                    <a:pt x="8450" y="22737"/>
                    <a:pt x="8207" y="22646"/>
                  </a:cubicBezTo>
                  <a:cubicBezTo>
                    <a:pt x="7994" y="22554"/>
                    <a:pt x="7812" y="22463"/>
                    <a:pt x="7630" y="22342"/>
                  </a:cubicBezTo>
                  <a:cubicBezTo>
                    <a:pt x="7386" y="22190"/>
                    <a:pt x="7174" y="21977"/>
                    <a:pt x="6900" y="21886"/>
                  </a:cubicBezTo>
                  <a:cubicBezTo>
                    <a:pt x="6657" y="21825"/>
                    <a:pt x="6444" y="21795"/>
                    <a:pt x="6231" y="21643"/>
                  </a:cubicBezTo>
                  <a:cubicBezTo>
                    <a:pt x="5958" y="21491"/>
                    <a:pt x="5715" y="21308"/>
                    <a:pt x="5441" y="21156"/>
                  </a:cubicBezTo>
                  <a:cubicBezTo>
                    <a:pt x="5157" y="20981"/>
                    <a:pt x="4746" y="20775"/>
                    <a:pt x="4369" y="20775"/>
                  </a:cubicBezTo>
                  <a:cubicBezTo>
                    <a:pt x="4222" y="20775"/>
                    <a:pt x="4079" y="20806"/>
                    <a:pt x="3952" y="20883"/>
                  </a:cubicBezTo>
                  <a:cubicBezTo>
                    <a:pt x="3952" y="20883"/>
                    <a:pt x="3943" y="20881"/>
                    <a:pt x="3929" y="20881"/>
                  </a:cubicBezTo>
                  <a:cubicBezTo>
                    <a:pt x="3871" y="20881"/>
                    <a:pt x="3721" y="20901"/>
                    <a:pt x="3648" y="21095"/>
                  </a:cubicBezTo>
                  <a:cubicBezTo>
                    <a:pt x="3547" y="21296"/>
                    <a:pt x="3551" y="21559"/>
                    <a:pt x="3349" y="21559"/>
                  </a:cubicBezTo>
                  <a:cubicBezTo>
                    <a:pt x="3307" y="21559"/>
                    <a:pt x="3255" y="21547"/>
                    <a:pt x="3192" y="21521"/>
                  </a:cubicBezTo>
                  <a:cubicBezTo>
                    <a:pt x="3009" y="21460"/>
                    <a:pt x="2797" y="21278"/>
                    <a:pt x="2645" y="21156"/>
                  </a:cubicBezTo>
                  <a:cubicBezTo>
                    <a:pt x="2432" y="21035"/>
                    <a:pt x="2280" y="20852"/>
                    <a:pt x="2189" y="20640"/>
                  </a:cubicBezTo>
                  <a:cubicBezTo>
                    <a:pt x="2097" y="20427"/>
                    <a:pt x="2097" y="20184"/>
                    <a:pt x="2097" y="19940"/>
                  </a:cubicBezTo>
                  <a:cubicBezTo>
                    <a:pt x="2097" y="19788"/>
                    <a:pt x="2097" y="19576"/>
                    <a:pt x="2006" y="19424"/>
                  </a:cubicBezTo>
                  <a:cubicBezTo>
                    <a:pt x="1915" y="19302"/>
                    <a:pt x="1702" y="19272"/>
                    <a:pt x="1642" y="19150"/>
                  </a:cubicBezTo>
                  <a:cubicBezTo>
                    <a:pt x="1550" y="19029"/>
                    <a:pt x="1581" y="18694"/>
                    <a:pt x="1550" y="18542"/>
                  </a:cubicBezTo>
                  <a:cubicBezTo>
                    <a:pt x="1520" y="18421"/>
                    <a:pt x="1459" y="18299"/>
                    <a:pt x="1459" y="18177"/>
                  </a:cubicBezTo>
                  <a:cubicBezTo>
                    <a:pt x="1429" y="17995"/>
                    <a:pt x="1490" y="17813"/>
                    <a:pt x="1459" y="17600"/>
                  </a:cubicBezTo>
                  <a:cubicBezTo>
                    <a:pt x="1441" y="17456"/>
                    <a:pt x="1370" y="17366"/>
                    <a:pt x="1290" y="17366"/>
                  </a:cubicBezTo>
                  <a:cubicBezTo>
                    <a:pt x="1235" y="17366"/>
                    <a:pt x="1175" y="17409"/>
                    <a:pt x="1125" y="17509"/>
                  </a:cubicBezTo>
                  <a:cubicBezTo>
                    <a:pt x="973" y="17752"/>
                    <a:pt x="1155" y="18086"/>
                    <a:pt x="1064" y="18329"/>
                  </a:cubicBezTo>
                  <a:cubicBezTo>
                    <a:pt x="1039" y="18453"/>
                    <a:pt x="934" y="18597"/>
                    <a:pt x="797" y="18597"/>
                  </a:cubicBezTo>
                  <a:cubicBezTo>
                    <a:pt x="766" y="18597"/>
                    <a:pt x="733" y="18590"/>
                    <a:pt x="699" y="18573"/>
                  </a:cubicBezTo>
                  <a:cubicBezTo>
                    <a:pt x="517" y="18451"/>
                    <a:pt x="608" y="18056"/>
                    <a:pt x="639" y="17904"/>
                  </a:cubicBezTo>
                  <a:cubicBezTo>
                    <a:pt x="669" y="17326"/>
                    <a:pt x="639" y="16779"/>
                    <a:pt x="669" y="16202"/>
                  </a:cubicBezTo>
                  <a:cubicBezTo>
                    <a:pt x="697" y="15688"/>
                    <a:pt x="914" y="14423"/>
                    <a:pt x="1595" y="14423"/>
                  </a:cubicBezTo>
                  <a:cubicBezTo>
                    <a:pt x="1639" y="14423"/>
                    <a:pt x="1685" y="14428"/>
                    <a:pt x="1733" y="14439"/>
                  </a:cubicBezTo>
                  <a:cubicBezTo>
                    <a:pt x="2280" y="14560"/>
                    <a:pt x="2189" y="15199"/>
                    <a:pt x="2189" y="15655"/>
                  </a:cubicBezTo>
                  <a:cubicBezTo>
                    <a:pt x="2189" y="15807"/>
                    <a:pt x="2128" y="16263"/>
                    <a:pt x="2371" y="16293"/>
                  </a:cubicBezTo>
                  <a:cubicBezTo>
                    <a:pt x="2382" y="16295"/>
                    <a:pt x="2392" y="16295"/>
                    <a:pt x="2402" y="16295"/>
                  </a:cubicBezTo>
                  <a:cubicBezTo>
                    <a:pt x="2578" y="16295"/>
                    <a:pt x="2523" y="16042"/>
                    <a:pt x="2523" y="15898"/>
                  </a:cubicBezTo>
                  <a:cubicBezTo>
                    <a:pt x="2553" y="15442"/>
                    <a:pt x="2675" y="15016"/>
                    <a:pt x="2675" y="14560"/>
                  </a:cubicBezTo>
                  <a:cubicBezTo>
                    <a:pt x="2705" y="14165"/>
                    <a:pt x="2614" y="13861"/>
                    <a:pt x="2888" y="13527"/>
                  </a:cubicBezTo>
                  <a:cubicBezTo>
                    <a:pt x="2888" y="13527"/>
                    <a:pt x="2918" y="13405"/>
                    <a:pt x="3040" y="13101"/>
                  </a:cubicBezTo>
                  <a:cubicBezTo>
                    <a:pt x="3192" y="12645"/>
                    <a:pt x="3587" y="12311"/>
                    <a:pt x="3739" y="11825"/>
                  </a:cubicBezTo>
                  <a:cubicBezTo>
                    <a:pt x="3800" y="11612"/>
                    <a:pt x="3830" y="11460"/>
                    <a:pt x="3982" y="11247"/>
                  </a:cubicBezTo>
                  <a:cubicBezTo>
                    <a:pt x="4164" y="11004"/>
                    <a:pt x="4468" y="10883"/>
                    <a:pt x="4681" y="10670"/>
                  </a:cubicBezTo>
                  <a:cubicBezTo>
                    <a:pt x="4894" y="10487"/>
                    <a:pt x="5046" y="10244"/>
                    <a:pt x="5228" y="10062"/>
                  </a:cubicBezTo>
                  <a:cubicBezTo>
                    <a:pt x="5380" y="9879"/>
                    <a:pt x="5471" y="9667"/>
                    <a:pt x="5654" y="9515"/>
                  </a:cubicBezTo>
                  <a:cubicBezTo>
                    <a:pt x="5782" y="9387"/>
                    <a:pt x="6129" y="9204"/>
                    <a:pt x="6393" y="9204"/>
                  </a:cubicBezTo>
                  <a:cubicBezTo>
                    <a:pt x="6568" y="9204"/>
                    <a:pt x="6706" y="9284"/>
                    <a:pt x="6718" y="9515"/>
                  </a:cubicBezTo>
                  <a:cubicBezTo>
                    <a:pt x="6809" y="9484"/>
                    <a:pt x="6839" y="9363"/>
                    <a:pt x="6930" y="9302"/>
                  </a:cubicBezTo>
                  <a:cubicBezTo>
                    <a:pt x="7052" y="9241"/>
                    <a:pt x="7143" y="9272"/>
                    <a:pt x="7234" y="9211"/>
                  </a:cubicBezTo>
                  <a:cubicBezTo>
                    <a:pt x="7569" y="9028"/>
                    <a:pt x="7204" y="8876"/>
                    <a:pt x="6961" y="8816"/>
                  </a:cubicBezTo>
                  <a:cubicBezTo>
                    <a:pt x="6778" y="8785"/>
                    <a:pt x="6262" y="8755"/>
                    <a:pt x="6171" y="8603"/>
                  </a:cubicBezTo>
                  <a:cubicBezTo>
                    <a:pt x="6049" y="8451"/>
                    <a:pt x="6262" y="8147"/>
                    <a:pt x="6444" y="8147"/>
                  </a:cubicBezTo>
                  <a:cubicBezTo>
                    <a:pt x="6505" y="7873"/>
                    <a:pt x="6231" y="7782"/>
                    <a:pt x="6566" y="7661"/>
                  </a:cubicBezTo>
                  <a:cubicBezTo>
                    <a:pt x="6687" y="7630"/>
                    <a:pt x="6778" y="7600"/>
                    <a:pt x="6870" y="7569"/>
                  </a:cubicBezTo>
                  <a:cubicBezTo>
                    <a:pt x="6991" y="7509"/>
                    <a:pt x="7022" y="7417"/>
                    <a:pt x="7113" y="7357"/>
                  </a:cubicBezTo>
                  <a:cubicBezTo>
                    <a:pt x="7386" y="7144"/>
                    <a:pt x="7812" y="7326"/>
                    <a:pt x="8055" y="7083"/>
                  </a:cubicBezTo>
                  <a:cubicBezTo>
                    <a:pt x="8237" y="6870"/>
                    <a:pt x="8329" y="6597"/>
                    <a:pt x="8633" y="6475"/>
                  </a:cubicBezTo>
                  <a:cubicBezTo>
                    <a:pt x="8876" y="6384"/>
                    <a:pt x="9149" y="6414"/>
                    <a:pt x="9392" y="6354"/>
                  </a:cubicBezTo>
                  <a:cubicBezTo>
                    <a:pt x="9453" y="6171"/>
                    <a:pt x="9089" y="5898"/>
                    <a:pt x="8997" y="5746"/>
                  </a:cubicBezTo>
                  <a:cubicBezTo>
                    <a:pt x="8845" y="5503"/>
                    <a:pt x="8724" y="5320"/>
                    <a:pt x="8724" y="5016"/>
                  </a:cubicBezTo>
                  <a:cubicBezTo>
                    <a:pt x="8724" y="4712"/>
                    <a:pt x="9028" y="4439"/>
                    <a:pt x="8967" y="4135"/>
                  </a:cubicBezTo>
                  <a:cubicBezTo>
                    <a:pt x="8937" y="4044"/>
                    <a:pt x="8937" y="3952"/>
                    <a:pt x="8785" y="3922"/>
                  </a:cubicBezTo>
                  <a:cubicBezTo>
                    <a:pt x="8772" y="3919"/>
                    <a:pt x="8760" y="3917"/>
                    <a:pt x="8748" y="3917"/>
                  </a:cubicBezTo>
                  <a:cubicBezTo>
                    <a:pt x="8649" y="3917"/>
                    <a:pt x="8589" y="4026"/>
                    <a:pt x="8481" y="4135"/>
                  </a:cubicBezTo>
                  <a:cubicBezTo>
                    <a:pt x="8405" y="4230"/>
                    <a:pt x="8293" y="4337"/>
                    <a:pt x="8205" y="4337"/>
                  </a:cubicBezTo>
                  <a:cubicBezTo>
                    <a:pt x="8152" y="4337"/>
                    <a:pt x="8108" y="4298"/>
                    <a:pt x="8085" y="4196"/>
                  </a:cubicBezTo>
                  <a:cubicBezTo>
                    <a:pt x="7994" y="3983"/>
                    <a:pt x="8085" y="3709"/>
                    <a:pt x="8085" y="3496"/>
                  </a:cubicBezTo>
                  <a:cubicBezTo>
                    <a:pt x="8055" y="3314"/>
                    <a:pt x="8025" y="3101"/>
                    <a:pt x="7873" y="3040"/>
                  </a:cubicBezTo>
                  <a:cubicBezTo>
                    <a:pt x="7828" y="3023"/>
                    <a:pt x="7768" y="3015"/>
                    <a:pt x="7702" y="3015"/>
                  </a:cubicBezTo>
                  <a:cubicBezTo>
                    <a:pt x="7543" y="3015"/>
                    <a:pt x="7351" y="3058"/>
                    <a:pt x="7265" y="3101"/>
                  </a:cubicBezTo>
                  <a:cubicBezTo>
                    <a:pt x="7082" y="3192"/>
                    <a:pt x="7022" y="3466"/>
                    <a:pt x="6930" y="3648"/>
                  </a:cubicBezTo>
                  <a:cubicBezTo>
                    <a:pt x="6809" y="3892"/>
                    <a:pt x="6748" y="4165"/>
                    <a:pt x="6566" y="4378"/>
                  </a:cubicBezTo>
                  <a:cubicBezTo>
                    <a:pt x="6414" y="4530"/>
                    <a:pt x="6231" y="4651"/>
                    <a:pt x="6110" y="4773"/>
                  </a:cubicBezTo>
                  <a:cubicBezTo>
                    <a:pt x="5836" y="5047"/>
                    <a:pt x="5745" y="5351"/>
                    <a:pt x="5563" y="5654"/>
                  </a:cubicBezTo>
                  <a:cubicBezTo>
                    <a:pt x="5441" y="5867"/>
                    <a:pt x="5289" y="5958"/>
                    <a:pt x="5167" y="6110"/>
                  </a:cubicBezTo>
                  <a:cubicBezTo>
                    <a:pt x="5080" y="6198"/>
                    <a:pt x="5049" y="6508"/>
                    <a:pt x="4913" y="6508"/>
                  </a:cubicBezTo>
                  <a:cubicBezTo>
                    <a:pt x="4907" y="6508"/>
                    <a:pt x="4900" y="6507"/>
                    <a:pt x="4894" y="6506"/>
                  </a:cubicBezTo>
                  <a:cubicBezTo>
                    <a:pt x="4560" y="6506"/>
                    <a:pt x="4924" y="6141"/>
                    <a:pt x="4955" y="6050"/>
                  </a:cubicBezTo>
                  <a:cubicBezTo>
                    <a:pt x="5015" y="5928"/>
                    <a:pt x="5076" y="5715"/>
                    <a:pt x="5076" y="5563"/>
                  </a:cubicBezTo>
                  <a:cubicBezTo>
                    <a:pt x="5046" y="5290"/>
                    <a:pt x="4864" y="5138"/>
                    <a:pt x="4955" y="4864"/>
                  </a:cubicBezTo>
                  <a:cubicBezTo>
                    <a:pt x="5015" y="4651"/>
                    <a:pt x="5076" y="4469"/>
                    <a:pt x="5198" y="4287"/>
                  </a:cubicBezTo>
                  <a:cubicBezTo>
                    <a:pt x="5259" y="4196"/>
                    <a:pt x="5289" y="4135"/>
                    <a:pt x="5350" y="4074"/>
                  </a:cubicBezTo>
                  <a:lnTo>
                    <a:pt x="5502" y="3831"/>
                  </a:lnTo>
                  <a:cubicBezTo>
                    <a:pt x="5988" y="3101"/>
                    <a:pt x="6900" y="2706"/>
                    <a:pt x="7326" y="1946"/>
                  </a:cubicBezTo>
                  <a:cubicBezTo>
                    <a:pt x="7449" y="2045"/>
                    <a:pt x="7332" y="2445"/>
                    <a:pt x="7495" y="2445"/>
                  </a:cubicBezTo>
                  <a:cubicBezTo>
                    <a:pt x="7533" y="2445"/>
                    <a:pt x="7586" y="2423"/>
                    <a:pt x="7660" y="2372"/>
                  </a:cubicBezTo>
                  <a:cubicBezTo>
                    <a:pt x="7903" y="2220"/>
                    <a:pt x="7781" y="1885"/>
                    <a:pt x="8055" y="1764"/>
                  </a:cubicBezTo>
                  <a:cubicBezTo>
                    <a:pt x="8096" y="1744"/>
                    <a:pt x="8129" y="1740"/>
                    <a:pt x="8161" y="1740"/>
                  </a:cubicBezTo>
                  <a:cubicBezTo>
                    <a:pt x="8177" y="1740"/>
                    <a:pt x="8192" y="1741"/>
                    <a:pt x="8207" y="1741"/>
                  </a:cubicBezTo>
                  <a:cubicBezTo>
                    <a:pt x="8253" y="1741"/>
                    <a:pt x="8298" y="1733"/>
                    <a:pt x="8359" y="1673"/>
                  </a:cubicBezTo>
                  <a:cubicBezTo>
                    <a:pt x="8481" y="1521"/>
                    <a:pt x="8420" y="1399"/>
                    <a:pt x="8602" y="1278"/>
                  </a:cubicBezTo>
                  <a:cubicBezTo>
                    <a:pt x="8754" y="1186"/>
                    <a:pt x="9089" y="1156"/>
                    <a:pt x="9119" y="943"/>
                  </a:cubicBezTo>
                  <a:cubicBezTo>
                    <a:pt x="8754" y="943"/>
                    <a:pt x="9089" y="487"/>
                    <a:pt x="9058" y="305"/>
                  </a:cubicBezTo>
                  <a:cubicBezTo>
                    <a:pt x="9033" y="288"/>
                    <a:pt x="9005" y="283"/>
                    <a:pt x="8977" y="283"/>
                  </a:cubicBezTo>
                  <a:cubicBezTo>
                    <a:pt x="8931" y="283"/>
                    <a:pt x="8882" y="296"/>
                    <a:pt x="8835" y="296"/>
                  </a:cubicBezTo>
                  <a:cubicBezTo>
                    <a:pt x="8807" y="296"/>
                    <a:pt x="8779" y="291"/>
                    <a:pt x="8754" y="274"/>
                  </a:cubicBezTo>
                  <a:cubicBezTo>
                    <a:pt x="8663" y="244"/>
                    <a:pt x="8572" y="123"/>
                    <a:pt x="8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1"/>
            <p:cNvSpPr/>
            <p:nvPr/>
          </p:nvSpPr>
          <p:spPr>
            <a:xfrm>
              <a:off x="13554063" y="2507450"/>
              <a:ext cx="69175" cy="103400"/>
            </a:xfrm>
            <a:custGeom>
              <a:avLst/>
              <a:gdLst/>
              <a:ahLst/>
              <a:cxnLst/>
              <a:rect l="l" t="t" r="r" b="b"/>
              <a:pathLst>
                <a:path w="2767" h="4136" extrusionOk="0">
                  <a:moveTo>
                    <a:pt x="1886" y="0"/>
                  </a:moveTo>
                  <a:cubicBezTo>
                    <a:pt x="1369" y="304"/>
                    <a:pt x="882" y="639"/>
                    <a:pt x="396" y="1003"/>
                  </a:cubicBezTo>
                  <a:cubicBezTo>
                    <a:pt x="427" y="1125"/>
                    <a:pt x="518" y="1186"/>
                    <a:pt x="822" y="1247"/>
                  </a:cubicBezTo>
                  <a:cubicBezTo>
                    <a:pt x="1126" y="1277"/>
                    <a:pt x="1186" y="1247"/>
                    <a:pt x="1247" y="1550"/>
                  </a:cubicBezTo>
                  <a:cubicBezTo>
                    <a:pt x="1308" y="1794"/>
                    <a:pt x="1399" y="1946"/>
                    <a:pt x="1186" y="2189"/>
                  </a:cubicBezTo>
                  <a:cubicBezTo>
                    <a:pt x="1034" y="2371"/>
                    <a:pt x="791" y="2523"/>
                    <a:pt x="609" y="2736"/>
                  </a:cubicBezTo>
                  <a:cubicBezTo>
                    <a:pt x="548" y="2797"/>
                    <a:pt x="518" y="2888"/>
                    <a:pt x="457" y="2949"/>
                  </a:cubicBezTo>
                  <a:cubicBezTo>
                    <a:pt x="396" y="3040"/>
                    <a:pt x="275" y="3040"/>
                    <a:pt x="183" y="3131"/>
                  </a:cubicBezTo>
                  <a:cubicBezTo>
                    <a:pt x="1" y="3313"/>
                    <a:pt x="31" y="3617"/>
                    <a:pt x="153" y="3800"/>
                  </a:cubicBezTo>
                  <a:cubicBezTo>
                    <a:pt x="273" y="4021"/>
                    <a:pt x="394" y="4135"/>
                    <a:pt x="567" y="4135"/>
                  </a:cubicBezTo>
                  <a:cubicBezTo>
                    <a:pt x="656" y="4135"/>
                    <a:pt x="759" y="4105"/>
                    <a:pt x="882" y="4043"/>
                  </a:cubicBezTo>
                  <a:cubicBezTo>
                    <a:pt x="1247" y="3830"/>
                    <a:pt x="1126" y="3344"/>
                    <a:pt x="1582" y="3253"/>
                  </a:cubicBezTo>
                  <a:cubicBezTo>
                    <a:pt x="1592" y="3251"/>
                    <a:pt x="1602" y="3250"/>
                    <a:pt x="1612" y="3250"/>
                  </a:cubicBezTo>
                  <a:cubicBezTo>
                    <a:pt x="1731" y="3250"/>
                    <a:pt x="1835" y="3385"/>
                    <a:pt x="1971" y="3385"/>
                  </a:cubicBezTo>
                  <a:cubicBezTo>
                    <a:pt x="1992" y="3385"/>
                    <a:pt x="2014" y="3382"/>
                    <a:pt x="2038" y="3374"/>
                  </a:cubicBezTo>
                  <a:cubicBezTo>
                    <a:pt x="2220" y="3283"/>
                    <a:pt x="2159" y="3009"/>
                    <a:pt x="2220" y="2857"/>
                  </a:cubicBezTo>
                  <a:cubicBezTo>
                    <a:pt x="2311" y="2736"/>
                    <a:pt x="2433" y="2766"/>
                    <a:pt x="2524" y="2675"/>
                  </a:cubicBezTo>
                  <a:cubicBezTo>
                    <a:pt x="2767" y="2432"/>
                    <a:pt x="2250" y="2128"/>
                    <a:pt x="2220" y="1885"/>
                  </a:cubicBezTo>
                  <a:cubicBezTo>
                    <a:pt x="2189" y="1581"/>
                    <a:pt x="2615" y="1399"/>
                    <a:pt x="2676" y="1125"/>
                  </a:cubicBezTo>
                  <a:cubicBezTo>
                    <a:pt x="2706" y="943"/>
                    <a:pt x="2585" y="547"/>
                    <a:pt x="2463" y="456"/>
                  </a:cubicBezTo>
                  <a:cubicBezTo>
                    <a:pt x="2417" y="426"/>
                    <a:pt x="2364" y="426"/>
                    <a:pt x="2311" y="426"/>
                  </a:cubicBezTo>
                  <a:cubicBezTo>
                    <a:pt x="2258" y="426"/>
                    <a:pt x="2205" y="426"/>
                    <a:pt x="2159" y="395"/>
                  </a:cubicBezTo>
                  <a:cubicBezTo>
                    <a:pt x="2068" y="304"/>
                    <a:pt x="2007" y="183"/>
                    <a:pt x="1946" y="91"/>
                  </a:cubicBezTo>
                  <a:cubicBezTo>
                    <a:pt x="1946" y="61"/>
                    <a:pt x="1916" y="31"/>
                    <a:pt x="1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1"/>
            <p:cNvSpPr/>
            <p:nvPr/>
          </p:nvSpPr>
          <p:spPr>
            <a:xfrm>
              <a:off x="13615638" y="2444375"/>
              <a:ext cx="250825" cy="183950"/>
            </a:xfrm>
            <a:custGeom>
              <a:avLst/>
              <a:gdLst/>
              <a:ahLst/>
              <a:cxnLst/>
              <a:rect l="l" t="t" r="r" b="b"/>
              <a:pathLst>
                <a:path w="10033" h="7358" extrusionOk="0">
                  <a:moveTo>
                    <a:pt x="5289" y="0"/>
                  </a:moveTo>
                  <a:cubicBezTo>
                    <a:pt x="3404" y="487"/>
                    <a:pt x="1641" y="1216"/>
                    <a:pt x="0" y="2159"/>
                  </a:cubicBezTo>
                  <a:cubicBezTo>
                    <a:pt x="61" y="2219"/>
                    <a:pt x="122" y="2280"/>
                    <a:pt x="182" y="2341"/>
                  </a:cubicBezTo>
                  <a:cubicBezTo>
                    <a:pt x="274" y="2402"/>
                    <a:pt x="486" y="2614"/>
                    <a:pt x="608" y="2614"/>
                  </a:cubicBezTo>
                  <a:cubicBezTo>
                    <a:pt x="627" y="2622"/>
                    <a:pt x="644" y="2625"/>
                    <a:pt x="661" y="2625"/>
                  </a:cubicBezTo>
                  <a:cubicBezTo>
                    <a:pt x="783" y="2625"/>
                    <a:pt x="870" y="2455"/>
                    <a:pt x="1003" y="2402"/>
                  </a:cubicBezTo>
                  <a:cubicBezTo>
                    <a:pt x="1246" y="2250"/>
                    <a:pt x="1429" y="2250"/>
                    <a:pt x="1641" y="2037"/>
                  </a:cubicBezTo>
                  <a:cubicBezTo>
                    <a:pt x="1854" y="1794"/>
                    <a:pt x="2067" y="1672"/>
                    <a:pt x="2371" y="1611"/>
                  </a:cubicBezTo>
                  <a:cubicBezTo>
                    <a:pt x="2457" y="1597"/>
                    <a:pt x="2563" y="1569"/>
                    <a:pt x="2654" y="1569"/>
                  </a:cubicBezTo>
                  <a:cubicBezTo>
                    <a:pt x="2757" y="1569"/>
                    <a:pt x="2841" y="1604"/>
                    <a:pt x="2857" y="1733"/>
                  </a:cubicBezTo>
                  <a:cubicBezTo>
                    <a:pt x="2857" y="1946"/>
                    <a:pt x="2219" y="2189"/>
                    <a:pt x="2523" y="2341"/>
                  </a:cubicBezTo>
                  <a:cubicBezTo>
                    <a:pt x="2540" y="2347"/>
                    <a:pt x="2558" y="2349"/>
                    <a:pt x="2576" y="2349"/>
                  </a:cubicBezTo>
                  <a:cubicBezTo>
                    <a:pt x="2699" y="2349"/>
                    <a:pt x="2841" y="2234"/>
                    <a:pt x="2962" y="2234"/>
                  </a:cubicBezTo>
                  <a:cubicBezTo>
                    <a:pt x="3013" y="2234"/>
                    <a:pt x="3060" y="2254"/>
                    <a:pt x="3100" y="2311"/>
                  </a:cubicBezTo>
                  <a:cubicBezTo>
                    <a:pt x="3313" y="2554"/>
                    <a:pt x="2918" y="2979"/>
                    <a:pt x="2796" y="3162"/>
                  </a:cubicBezTo>
                  <a:cubicBezTo>
                    <a:pt x="2705" y="3283"/>
                    <a:pt x="2614" y="3405"/>
                    <a:pt x="2462" y="3496"/>
                  </a:cubicBezTo>
                  <a:cubicBezTo>
                    <a:pt x="2371" y="3557"/>
                    <a:pt x="2219" y="3587"/>
                    <a:pt x="2158" y="3739"/>
                  </a:cubicBezTo>
                  <a:cubicBezTo>
                    <a:pt x="2195" y="3761"/>
                    <a:pt x="2238" y="3767"/>
                    <a:pt x="2283" y="3767"/>
                  </a:cubicBezTo>
                  <a:cubicBezTo>
                    <a:pt x="2340" y="3767"/>
                    <a:pt x="2399" y="3758"/>
                    <a:pt x="2449" y="3758"/>
                  </a:cubicBezTo>
                  <a:cubicBezTo>
                    <a:pt x="2526" y="3758"/>
                    <a:pt x="2584" y="3780"/>
                    <a:pt x="2584" y="3891"/>
                  </a:cubicBezTo>
                  <a:cubicBezTo>
                    <a:pt x="2553" y="4073"/>
                    <a:pt x="2249" y="4317"/>
                    <a:pt x="2128" y="4408"/>
                  </a:cubicBezTo>
                  <a:cubicBezTo>
                    <a:pt x="1763" y="4712"/>
                    <a:pt x="1125" y="4712"/>
                    <a:pt x="1064" y="5289"/>
                  </a:cubicBezTo>
                  <a:cubicBezTo>
                    <a:pt x="1033" y="5563"/>
                    <a:pt x="1003" y="5836"/>
                    <a:pt x="973" y="6110"/>
                  </a:cubicBezTo>
                  <a:cubicBezTo>
                    <a:pt x="973" y="6292"/>
                    <a:pt x="882" y="6809"/>
                    <a:pt x="973" y="6991"/>
                  </a:cubicBezTo>
                  <a:cubicBezTo>
                    <a:pt x="1064" y="7174"/>
                    <a:pt x="1307" y="7083"/>
                    <a:pt x="1459" y="7174"/>
                  </a:cubicBezTo>
                  <a:cubicBezTo>
                    <a:pt x="1597" y="7266"/>
                    <a:pt x="1665" y="7358"/>
                    <a:pt x="1795" y="7358"/>
                  </a:cubicBezTo>
                  <a:cubicBezTo>
                    <a:pt x="1838" y="7358"/>
                    <a:pt x="1886" y="7348"/>
                    <a:pt x="1945" y="7326"/>
                  </a:cubicBezTo>
                  <a:cubicBezTo>
                    <a:pt x="2492" y="7143"/>
                    <a:pt x="2523" y="6292"/>
                    <a:pt x="3070" y="6019"/>
                  </a:cubicBezTo>
                  <a:cubicBezTo>
                    <a:pt x="3313" y="5897"/>
                    <a:pt x="3556" y="5745"/>
                    <a:pt x="3769" y="5624"/>
                  </a:cubicBezTo>
                  <a:cubicBezTo>
                    <a:pt x="3857" y="5585"/>
                    <a:pt x="3926" y="5571"/>
                    <a:pt x="3987" y="5571"/>
                  </a:cubicBezTo>
                  <a:cubicBezTo>
                    <a:pt x="4117" y="5571"/>
                    <a:pt x="4212" y="5633"/>
                    <a:pt x="4377" y="5654"/>
                  </a:cubicBezTo>
                  <a:cubicBezTo>
                    <a:pt x="4409" y="5659"/>
                    <a:pt x="4439" y="5662"/>
                    <a:pt x="4467" y="5662"/>
                  </a:cubicBezTo>
                  <a:cubicBezTo>
                    <a:pt x="4758" y="5662"/>
                    <a:pt x="4849" y="5390"/>
                    <a:pt x="5015" y="5168"/>
                  </a:cubicBezTo>
                  <a:cubicBezTo>
                    <a:pt x="5198" y="4864"/>
                    <a:pt x="5410" y="4833"/>
                    <a:pt x="5745" y="4712"/>
                  </a:cubicBezTo>
                  <a:cubicBezTo>
                    <a:pt x="6049" y="4621"/>
                    <a:pt x="6353" y="4499"/>
                    <a:pt x="6657" y="4408"/>
                  </a:cubicBezTo>
                  <a:cubicBezTo>
                    <a:pt x="6748" y="4377"/>
                    <a:pt x="6839" y="4317"/>
                    <a:pt x="6930" y="4317"/>
                  </a:cubicBezTo>
                  <a:cubicBezTo>
                    <a:pt x="7021" y="4347"/>
                    <a:pt x="7113" y="4438"/>
                    <a:pt x="7204" y="4438"/>
                  </a:cubicBezTo>
                  <a:cubicBezTo>
                    <a:pt x="7599" y="4438"/>
                    <a:pt x="7021" y="4104"/>
                    <a:pt x="7021" y="3922"/>
                  </a:cubicBezTo>
                  <a:cubicBezTo>
                    <a:pt x="7113" y="3906"/>
                    <a:pt x="7204" y="3906"/>
                    <a:pt x="7295" y="3906"/>
                  </a:cubicBezTo>
                  <a:cubicBezTo>
                    <a:pt x="7386" y="3906"/>
                    <a:pt x="7477" y="3906"/>
                    <a:pt x="7569" y="3891"/>
                  </a:cubicBezTo>
                  <a:cubicBezTo>
                    <a:pt x="7660" y="3739"/>
                    <a:pt x="7569" y="3587"/>
                    <a:pt x="7569" y="3435"/>
                  </a:cubicBezTo>
                  <a:cubicBezTo>
                    <a:pt x="7538" y="3162"/>
                    <a:pt x="7629" y="3192"/>
                    <a:pt x="7751" y="3010"/>
                  </a:cubicBezTo>
                  <a:cubicBezTo>
                    <a:pt x="7812" y="2949"/>
                    <a:pt x="7751" y="2888"/>
                    <a:pt x="7842" y="2827"/>
                  </a:cubicBezTo>
                  <a:cubicBezTo>
                    <a:pt x="7876" y="2805"/>
                    <a:pt x="7922" y="2799"/>
                    <a:pt x="7971" y="2799"/>
                  </a:cubicBezTo>
                  <a:cubicBezTo>
                    <a:pt x="8025" y="2799"/>
                    <a:pt x="8083" y="2806"/>
                    <a:pt x="8133" y="2806"/>
                  </a:cubicBezTo>
                  <a:cubicBezTo>
                    <a:pt x="8161" y="2806"/>
                    <a:pt x="8186" y="2804"/>
                    <a:pt x="8207" y="2797"/>
                  </a:cubicBezTo>
                  <a:cubicBezTo>
                    <a:pt x="8480" y="2766"/>
                    <a:pt x="8480" y="2584"/>
                    <a:pt x="8511" y="2371"/>
                  </a:cubicBezTo>
                  <a:cubicBezTo>
                    <a:pt x="8541" y="2311"/>
                    <a:pt x="8602" y="2159"/>
                    <a:pt x="8602" y="2128"/>
                  </a:cubicBezTo>
                  <a:cubicBezTo>
                    <a:pt x="8602" y="2037"/>
                    <a:pt x="8480" y="1976"/>
                    <a:pt x="8541" y="1885"/>
                  </a:cubicBezTo>
                  <a:cubicBezTo>
                    <a:pt x="8556" y="1839"/>
                    <a:pt x="8610" y="1832"/>
                    <a:pt x="8667" y="1832"/>
                  </a:cubicBezTo>
                  <a:cubicBezTo>
                    <a:pt x="8695" y="1832"/>
                    <a:pt x="8725" y="1834"/>
                    <a:pt x="8751" y="1834"/>
                  </a:cubicBezTo>
                  <a:cubicBezTo>
                    <a:pt x="8777" y="1834"/>
                    <a:pt x="8800" y="1832"/>
                    <a:pt x="8815" y="1824"/>
                  </a:cubicBezTo>
                  <a:cubicBezTo>
                    <a:pt x="8876" y="1763"/>
                    <a:pt x="8845" y="1672"/>
                    <a:pt x="8845" y="1581"/>
                  </a:cubicBezTo>
                  <a:cubicBezTo>
                    <a:pt x="8815" y="1459"/>
                    <a:pt x="8784" y="1459"/>
                    <a:pt x="8845" y="1338"/>
                  </a:cubicBezTo>
                  <a:cubicBezTo>
                    <a:pt x="8906" y="1216"/>
                    <a:pt x="9058" y="1186"/>
                    <a:pt x="9180" y="1125"/>
                  </a:cubicBezTo>
                  <a:cubicBezTo>
                    <a:pt x="9362" y="1064"/>
                    <a:pt x="9605" y="1034"/>
                    <a:pt x="9757" y="882"/>
                  </a:cubicBezTo>
                  <a:cubicBezTo>
                    <a:pt x="10033" y="623"/>
                    <a:pt x="9798" y="562"/>
                    <a:pt x="9487" y="562"/>
                  </a:cubicBezTo>
                  <a:cubicBezTo>
                    <a:pt x="9215" y="562"/>
                    <a:pt x="8884" y="608"/>
                    <a:pt x="8784" y="608"/>
                  </a:cubicBezTo>
                  <a:cubicBezTo>
                    <a:pt x="8876" y="517"/>
                    <a:pt x="8997" y="517"/>
                    <a:pt x="8967" y="365"/>
                  </a:cubicBezTo>
                  <a:cubicBezTo>
                    <a:pt x="8967" y="228"/>
                    <a:pt x="8881" y="211"/>
                    <a:pt x="8787" y="211"/>
                  </a:cubicBezTo>
                  <a:cubicBezTo>
                    <a:pt x="8756" y="211"/>
                    <a:pt x="8724" y="213"/>
                    <a:pt x="8693" y="213"/>
                  </a:cubicBezTo>
                  <a:lnTo>
                    <a:pt x="8328" y="213"/>
                  </a:lnTo>
                  <a:cubicBezTo>
                    <a:pt x="8237" y="213"/>
                    <a:pt x="8116" y="274"/>
                    <a:pt x="8025" y="274"/>
                  </a:cubicBezTo>
                  <a:cubicBezTo>
                    <a:pt x="7888" y="274"/>
                    <a:pt x="7854" y="223"/>
                    <a:pt x="7768" y="223"/>
                  </a:cubicBezTo>
                  <a:cubicBezTo>
                    <a:pt x="7740" y="223"/>
                    <a:pt x="7705" y="228"/>
                    <a:pt x="7660" y="244"/>
                  </a:cubicBezTo>
                  <a:cubicBezTo>
                    <a:pt x="7477" y="304"/>
                    <a:pt x="7417" y="396"/>
                    <a:pt x="7234" y="396"/>
                  </a:cubicBezTo>
                  <a:cubicBezTo>
                    <a:pt x="7052" y="396"/>
                    <a:pt x="6900" y="396"/>
                    <a:pt x="6748" y="426"/>
                  </a:cubicBezTo>
                  <a:cubicBezTo>
                    <a:pt x="6505" y="426"/>
                    <a:pt x="6322" y="304"/>
                    <a:pt x="6110" y="304"/>
                  </a:cubicBezTo>
                  <a:cubicBezTo>
                    <a:pt x="6061" y="304"/>
                    <a:pt x="5988" y="314"/>
                    <a:pt x="5920" y="314"/>
                  </a:cubicBezTo>
                  <a:cubicBezTo>
                    <a:pt x="5818" y="314"/>
                    <a:pt x="5727" y="292"/>
                    <a:pt x="5745" y="183"/>
                  </a:cubicBezTo>
                  <a:cubicBezTo>
                    <a:pt x="5684" y="183"/>
                    <a:pt x="5410" y="183"/>
                    <a:pt x="5350" y="122"/>
                  </a:cubicBezTo>
                  <a:cubicBezTo>
                    <a:pt x="5319" y="92"/>
                    <a:pt x="5289" y="61"/>
                    <a:pt x="5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1"/>
            <p:cNvSpPr/>
            <p:nvPr/>
          </p:nvSpPr>
          <p:spPr>
            <a:xfrm>
              <a:off x="13775213" y="2576350"/>
              <a:ext cx="73725" cy="29450"/>
            </a:xfrm>
            <a:custGeom>
              <a:avLst/>
              <a:gdLst/>
              <a:ahLst/>
              <a:cxnLst/>
              <a:rect l="l" t="t" r="r" b="b"/>
              <a:pathLst>
                <a:path w="2949" h="1178" extrusionOk="0">
                  <a:moveTo>
                    <a:pt x="1990" y="0"/>
                  </a:moveTo>
                  <a:cubicBezTo>
                    <a:pt x="1891" y="0"/>
                    <a:pt x="1824" y="41"/>
                    <a:pt x="1824" y="41"/>
                  </a:cubicBezTo>
                  <a:cubicBezTo>
                    <a:pt x="1702" y="132"/>
                    <a:pt x="1490" y="132"/>
                    <a:pt x="1338" y="162"/>
                  </a:cubicBezTo>
                  <a:cubicBezTo>
                    <a:pt x="1262" y="177"/>
                    <a:pt x="1170" y="185"/>
                    <a:pt x="1075" y="185"/>
                  </a:cubicBezTo>
                  <a:cubicBezTo>
                    <a:pt x="980" y="185"/>
                    <a:pt x="882" y="177"/>
                    <a:pt x="790" y="162"/>
                  </a:cubicBezTo>
                  <a:cubicBezTo>
                    <a:pt x="654" y="143"/>
                    <a:pt x="555" y="61"/>
                    <a:pt x="445" y="61"/>
                  </a:cubicBezTo>
                  <a:cubicBezTo>
                    <a:pt x="384" y="61"/>
                    <a:pt x="319" y="86"/>
                    <a:pt x="243" y="162"/>
                  </a:cubicBezTo>
                  <a:cubicBezTo>
                    <a:pt x="0" y="436"/>
                    <a:pt x="365" y="375"/>
                    <a:pt x="517" y="557"/>
                  </a:cubicBezTo>
                  <a:cubicBezTo>
                    <a:pt x="669" y="770"/>
                    <a:pt x="426" y="1074"/>
                    <a:pt x="730" y="1165"/>
                  </a:cubicBezTo>
                  <a:cubicBezTo>
                    <a:pt x="770" y="1173"/>
                    <a:pt x="826" y="1177"/>
                    <a:pt x="889" y="1177"/>
                  </a:cubicBezTo>
                  <a:cubicBezTo>
                    <a:pt x="1060" y="1177"/>
                    <a:pt x="1279" y="1149"/>
                    <a:pt x="1368" y="1105"/>
                  </a:cubicBezTo>
                  <a:cubicBezTo>
                    <a:pt x="1550" y="1013"/>
                    <a:pt x="1642" y="801"/>
                    <a:pt x="1854" y="709"/>
                  </a:cubicBezTo>
                  <a:cubicBezTo>
                    <a:pt x="1896" y="693"/>
                    <a:pt x="1943" y="687"/>
                    <a:pt x="1992" y="687"/>
                  </a:cubicBezTo>
                  <a:cubicBezTo>
                    <a:pt x="2071" y="687"/>
                    <a:pt x="2155" y="701"/>
                    <a:pt x="2234" y="701"/>
                  </a:cubicBezTo>
                  <a:cubicBezTo>
                    <a:pt x="2282" y="701"/>
                    <a:pt x="2329" y="696"/>
                    <a:pt x="2371" y="679"/>
                  </a:cubicBezTo>
                  <a:cubicBezTo>
                    <a:pt x="2949" y="466"/>
                    <a:pt x="2432" y="162"/>
                    <a:pt x="2158" y="41"/>
                  </a:cubicBezTo>
                  <a:cubicBezTo>
                    <a:pt x="2097" y="10"/>
                    <a:pt x="2040" y="0"/>
                    <a:pt x="1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1"/>
            <p:cNvSpPr/>
            <p:nvPr/>
          </p:nvSpPr>
          <p:spPr>
            <a:xfrm>
              <a:off x="13530513" y="2720625"/>
              <a:ext cx="40300" cy="43375"/>
            </a:xfrm>
            <a:custGeom>
              <a:avLst/>
              <a:gdLst/>
              <a:ahLst/>
              <a:cxnLst/>
              <a:rect l="l" t="t" r="r" b="b"/>
              <a:pathLst>
                <a:path w="1612" h="1735" extrusionOk="0">
                  <a:moveTo>
                    <a:pt x="1014" y="0"/>
                  </a:moveTo>
                  <a:cubicBezTo>
                    <a:pt x="905" y="0"/>
                    <a:pt x="764" y="220"/>
                    <a:pt x="700" y="349"/>
                  </a:cubicBezTo>
                  <a:cubicBezTo>
                    <a:pt x="609" y="440"/>
                    <a:pt x="609" y="501"/>
                    <a:pt x="487" y="562"/>
                  </a:cubicBezTo>
                  <a:cubicBezTo>
                    <a:pt x="365" y="592"/>
                    <a:pt x="153" y="531"/>
                    <a:pt x="92" y="683"/>
                  </a:cubicBezTo>
                  <a:cubicBezTo>
                    <a:pt x="1" y="926"/>
                    <a:pt x="305" y="926"/>
                    <a:pt x="426" y="1048"/>
                  </a:cubicBezTo>
                  <a:cubicBezTo>
                    <a:pt x="487" y="1109"/>
                    <a:pt x="457" y="1169"/>
                    <a:pt x="517" y="1230"/>
                  </a:cubicBezTo>
                  <a:cubicBezTo>
                    <a:pt x="548" y="1321"/>
                    <a:pt x="548" y="1291"/>
                    <a:pt x="639" y="1321"/>
                  </a:cubicBezTo>
                  <a:cubicBezTo>
                    <a:pt x="730" y="1382"/>
                    <a:pt x="700" y="1321"/>
                    <a:pt x="791" y="1413"/>
                  </a:cubicBezTo>
                  <a:cubicBezTo>
                    <a:pt x="821" y="1473"/>
                    <a:pt x="791" y="1625"/>
                    <a:pt x="852" y="1686"/>
                  </a:cubicBezTo>
                  <a:cubicBezTo>
                    <a:pt x="893" y="1721"/>
                    <a:pt x="931" y="1735"/>
                    <a:pt x="966" y="1735"/>
                  </a:cubicBezTo>
                  <a:cubicBezTo>
                    <a:pt x="1086" y="1735"/>
                    <a:pt x="1169" y="1568"/>
                    <a:pt x="1217" y="1473"/>
                  </a:cubicBezTo>
                  <a:cubicBezTo>
                    <a:pt x="1247" y="1321"/>
                    <a:pt x="1308" y="1352"/>
                    <a:pt x="1429" y="1261"/>
                  </a:cubicBezTo>
                  <a:cubicBezTo>
                    <a:pt x="1521" y="1200"/>
                    <a:pt x="1612" y="1078"/>
                    <a:pt x="1551" y="987"/>
                  </a:cubicBezTo>
                  <a:cubicBezTo>
                    <a:pt x="1581" y="987"/>
                    <a:pt x="1612" y="774"/>
                    <a:pt x="1551" y="622"/>
                  </a:cubicBezTo>
                  <a:cubicBezTo>
                    <a:pt x="1521" y="562"/>
                    <a:pt x="1460" y="349"/>
                    <a:pt x="1399" y="318"/>
                  </a:cubicBezTo>
                  <a:cubicBezTo>
                    <a:pt x="1386" y="312"/>
                    <a:pt x="1372" y="310"/>
                    <a:pt x="1357" y="310"/>
                  </a:cubicBezTo>
                  <a:cubicBezTo>
                    <a:pt x="1316" y="310"/>
                    <a:pt x="1269" y="327"/>
                    <a:pt x="1228" y="327"/>
                  </a:cubicBezTo>
                  <a:cubicBezTo>
                    <a:pt x="1213" y="327"/>
                    <a:pt x="1199" y="325"/>
                    <a:pt x="1186" y="318"/>
                  </a:cubicBezTo>
                  <a:cubicBezTo>
                    <a:pt x="1125" y="288"/>
                    <a:pt x="1156" y="197"/>
                    <a:pt x="1125" y="136"/>
                  </a:cubicBezTo>
                  <a:cubicBezTo>
                    <a:pt x="1099" y="38"/>
                    <a:pt x="1059" y="0"/>
                    <a:pt x="1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31"/>
          <p:cNvGrpSpPr/>
          <p:nvPr/>
        </p:nvGrpSpPr>
        <p:grpSpPr>
          <a:xfrm>
            <a:off x="5940846" y="1515960"/>
            <a:ext cx="2578933" cy="2691501"/>
            <a:chOff x="11404725" y="2144650"/>
            <a:chExt cx="1660400" cy="1732875"/>
          </a:xfrm>
        </p:grpSpPr>
        <p:grpSp>
          <p:nvGrpSpPr>
            <p:cNvPr id="1011" name="Google Shape;1011;p31"/>
            <p:cNvGrpSpPr/>
            <p:nvPr/>
          </p:nvGrpSpPr>
          <p:grpSpPr>
            <a:xfrm>
              <a:off x="11521750" y="2840525"/>
              <a:ext cx="679375" cy="346800"/>
              <a:chOff x="11521750" y="2840525"/>
              <a:chExt cx="679375" cy="346800"/>
            </a:xfrm>
          </p:grpSpPr>
          <p:sp>
            <p:nvSpPr>
              <p:cNvPr id="1012" name="Google Shape;1012;p31"/>
              <p:cNvSpPr/>
              <p:nvPr/>
            </p:nvSpPr>
            <p:spPr>
              <a:xfrm>
                <a:off x="11521750" y="2883350"/>
                <a:ext cx="186200" cy="303975"/>
              </a:xfrm>
              <a:custGeom>
                <a:avLst/>
                <a:gdLst/>
                <a:ahLst/>
                <a:cxnLst/>
                <a:rect l="l" t="t" r="r" b="b"/>
                <a:pathLst>
                  <a:path w="7448" h="12159" extrusionOk="0">
                    <a:moveTo>
                      <a:pt x="4426" y="0"/>
                    </a:moveTo>
                    <a:cubicBezTo>
                      <a:pt x="4329" y="0"/>
                      <a:pt x="4231" y="19"/>
                      <a:pt x="4135" y="60"/>
                    </a:cubicBezTo>
                    <a:cubicBezTo>
                      <a:pt x="3162" y="516"/>
                      <a:pt x="2402" y="1124"/>
                      <a:pt x="1308" y="1367"/>
                    </a:cubicBezTo>
                    <a:cubicBezTo>
                      <a:pt x="973" y="1458"/>
                      <a:pt x="578" y="1549"/>
                      <a:pt x="396" y="1853"/>
                    </a:cubicBezTo>
                    <a:cubicBezTo>
                      <a:pt x="305" y="2005"/>
                      <a:pt x="274" y="2157"/>
                      <a:pt x="274" y="2309"/>
                    </a:cubicBezTo>
                    <a:cubicBezTo>
                      <a:pt x="92" y="4224"/>
                      <a:pt x="1" y="6169"/>
                      <a:pt x="761" y="7902"/>
                    </a:cubicBezTo>
                    <a:cubicBezTo>
                      <a:pt x="1308" y="9178"/>
                      <a:pt x="2280" y="10212"/>
                      <a:pt x="3223" y="11185"/>
                    </a:cubicBezTo>
                    <a:cubicBezTo>
                      <a:pt x="3666" y="11657"/>
                      <a:pt x="4195" y="12158"/>
                      <a:pt x="4838" y="12158"/>
                    </a:cubicBezTo>
                    <a:cubicBezTo>
                      <a:pt x="4857" y="12158"/>
                      <a:pt x="4876" y="12158"/>
                      <a:pt x="4895" y="12157"/>
                    </a:cubicBezTo>
                    <a:cubicBezTo>
                      <a:pt x="5563" y="12157"/>
                      <a:pt x="6080" y="11610"/>
                      <a:pt x="6445" y="11063"/>
                    </a:cubicBezTo>
                    <a:cubicBezTo>
                      <a:pt x="7083" y="10029"/>
                      <a:pt x="7387" y="8814"/>
                      <a:pt x="7417" y="7598"/>
                    </a:cubicBezTo>
                    <a:cubicBezTo>
                      <a:pt x="7448" y="6382"/>
                      <a:pt x="7265" y="5166"/>
                      <a:pt x="6992" y="3981"/>
                    </a:cubicBezTo>
                    <a:cubicBezTo>
                      <a:pt x="6809" y="3160"/>
                      <a:pt x="6566" y="2309"/>
                      <a:pt x="6141" y="1549"/>
                    </a:cubicBezTo>
                    <a:cubicBezTo>
                      <a:pt x="5821" y="962"/>
                      <a:pt x="5126" y="0"/>
                      <a:pt x="4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1"/>
              <p:cNvSpPr/>
              <p:nvPr/>
            </p:nvSpPr>
            <p:spPr>
              <a:xfrm>
                <a:off x="11919175" y="2840525"/>
                <a:ext cx="281950" cy="339450"/>
              </a:xfrm>
              <a:custGeom>
                <a:avLst/>
                <a:gdLst/>
                <a:ahLst/>
                <a:cxnLst/>
                <a:rect l="l" t="t" r="r" b="b"/>
                <a:pathLst>
                  <a:path w="11278" h="13578" extrusionOk="0">
                    <a:moveTo>
                      <a:pt x="2305" y="0"/>
                    </a:moveTo>
                    <a:cubicBezTo>
                      <a:pt x="658" y="0"/>
                      <a:pt x="1" y="3208"/>
                      <a:pt x="1" y="4387"/>
                    </a:cubicBezTo>
                    <a:cubicBezTo>
                      <a:pt x="1" y="6059"/>
                      <a:pt x="578" y="7669"/>
                      <a:pt x="1217" y="9189"/>
                    </a:cubicBezTo>
                    <a:cubicBezTo>
                      <a:pt x="1642" y="10101"/>
                      <a:pt x="2068" y="10983"/>
                      <a:pt x="2706" y="11773"/>
                    </a:cubicBezTo>
                    <a:cubicBezTo>
                      <a:pt x="3344" y="12533"/>
                      <a:pt x="4165" y="13171"/>
                      <a:pt x="5107" y="13445"/>
                    </a:cubicBezTo>
                    <a:cubicBezTo>
                      <a:pt x="5434" y="13535"/>
                      <a:pt x="5768" y="13578"/>
                      <a:pt x="6100" y="13578"/>
                    </a:cubicBezTo>
                    <a:cubicBezTo>
                      <a:pt x="7222" y="13578"/>
                      <a:pt x="8336" y="13093"/>
                      <a:pt x="9180" y="12320"/>
                    </a:cubicBezTo>
                    <a:cubicBezTo>
                      <a:pt x="10244" y="11347"/>
                      <a:pt x="10852" y="9919"/>
                      <a:pt x="11065" y="8460"/>
                    </a:cubicBezTo>
                    <a:cubicBezTo>
                      <a:pt x="11278" y="7031"/>
                      <a:pt x="11095" y="5542"/>
                      <a:pt x="10791" y="4113"/>
                    </a:cubicBezTo>
                    <a:cubicBezTo>
                      <a:pt x="10670" y="3475"/>
                      <a:pt x="10487" y="2867"/>
                      <a:pt x="10183" y="2289"/>
                    </a:cubicBezTo>
                    <a:cubicBezTo>
                      <a:pt x="10123" y="2168"/>
                      <a:pt x="10031" y="2046"/>
                      <a:pt x="9940" y="1986"/>
                    </a:cubicBezTo>
                    <a:cubicBezTo>
                      <a:pt x="9849" y="1925"/>
                      <a:pt x="9758" y="1894"/>
                      <a:pt x="9636" y="1864"/>
                    </a:cubicBezTo>
                    <a:cubicBezTo>
                      <a:pt x="8420" y="1560"/>
                      <a:pt x="7205" y="1256"/>
                      <a:pt x="5989" y="922"/>
                    </a:cubicBezTo>
                    <a:cubicBezTo>
                      <a:pt x="4864" y="618"/>
                      <a:pt x="3618" y="131"/>
                      <a:pt x="2463" y="10"/>
                    </a:cubicBezTo>
                    <a:cubicBezTo>
                      <a:pt x="2409" y="3"/>
                      <a:pt x="2357"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 name="Google Shape;1014;p31"/>
            <p:cNvSpPr/>
            <p:nvPr/>
          </p:nvSpPr>
          <p:spPr>
            <a:xfrm>
              <a:off x="11869025" y="2726550"/>
              <a:ext cx="377700" cy="160325"/>
            </a:xfrm>
            <a:custGeom>
              <a:avLst/>
              <a:gdLst/>
              <a:ahLst/>
              <a:cxnLst/>
              <a:rect l="l" t="t" r="r" b="b"/>
              <a:pathLst>
                <a:path w="15108" h="6413" extrusionOk="0">
                  <a:moveTo>
                    <a:pt x="1332" y="1"/>
                  </a:moveTo>
                  <a:cubicBezTo>
                    <a:pt x="1227" y="1"/>
                    <a:pt x="1127" y="21"/>
                    <a:pt x="1034" y="70"/>
                  </a:cubicBezTo>
                  <a:cubicBezTo>
                    <a:pt x="730" y="222"/>
                    <a:pt x="578" y="496"/>
                    <a:pt x="426" y="800"/>
                  </a:cubicBezTo>
                  <a:cubicBezTo>
                    <a:pt x="274" y="1104"/>
                    <a:pt x="183" y="1408"/>
                    <a:pt x="92" y="1742"/>
                  </a:cubicBezTo>
                  <a:cubicBezTo>
                    <a:pt x="31" y="1985"/>
                    <a:pt x="1" y="2228"/>
                    <a:pt x="92" y="2441"/>
                  </a:cubicBezTo>
                  <a:cubicBezTo>
                    <a:pt x="213" y="2654"/>
                    <a:pt x="426" y="2775"/>
                    <a:pt x="669" y="2897"/>
                  </a:cubicBezTo>
                  <a:cubicBezTo>
                    <a:pt x="2584" y="3809"/>
                    <a:pt x="4560" y="4599"/>
                    <a:pt x="6566" y="5268"/>
                  </a:cubicBezTo>
                  <a:cubicBezTo>
                    <a:pt x="7144" y="5450"/>
                    <a:pt x="7721" y="5633"/>
                    <a:pt x="8329" y="5754"/>
                  </a:cubicBezTo>
                  <a:cubicBezTo>
                    <a:pt x="10001" y="6180"/>
                    <a:pt x="11703" y="6301"/>
                    <a:pt x="13405" y="6393"/>
                  </a:cubicBezTo>
                  <a:cubicBezTo>
                    <a:pt x="13531" y="6405"/>
                    <a:pt x="13652" y="6413"/>
                    <a:pt x="13769" y="6413"/>
                  </a:cubicBezTo>
                  <a:cubicBezTo>
                    <a:pt x="13936" y="6413"/>
                    <a:pt x="14096" y="6398"/>
                    <a:pt x="14256" y="6362"/>
                  </a:cubicBezTo>
                  <a:cubicBezTo>
                    <a:pt x="14743" y="6210"/>
                    <a:pt x="15107" y="5693"/>
                    <a:pt x="15107" y="5177"/>
                  </a:cubicBezTo>
                  <a:cubicBezTo>
                    <a:pt x="15107" y="5055"/>
                    <a:pt x="15107" y="4934"/>
                    <a:pt x="15047" y="4812"/>
                  </a:cubicBezTo>
                  <a:cubicBezTo>
                    <a:pt x="14925" y="4295"/>
                    <a:pt x="14591" y="3839"/>
                    <a:pt x="14104" y="3627"/>
                  </a:cubicBezTo>
                  <a:cubicBezTo>
                    <a:pt x="13800" y="3505"/>
                    <a:pt x="13466" y="3475"/>
                    <a:pt x="13132" y="3444"/>
                  </a:cubicBezTo>
                  <a:cubicBezTo>
                    <a:pt x="12463" y="3353"/>
                    <a:pt x="11825" y="3140"/>
                    <a:pt x="11156" y="2988"/>
                  </a:cubicBezTo>
                  <a:cubicBezTo>
                    <a:pt x="9910" y="2684"/>
                    <a:pt x="8572" y="2654"/>
                    <a:pt x="7326" y="2350"/>
                  </a:cubicBezTo>
                  <a:cubicBezTo>
                    <a:pt x="6505" y="2137"/>
                    <a:pt x="5715" y="1803"/>
                    <a:pt x="4925" y="1499"/>
                  </a:cubicBezTo>
                  <a:cubicBezTo>
                    <a:pt x="4621" y="1499"/>
                    <a:pt x="4134" y="1164"/>
                    <a:pt x="3830" y="1043"/>
                  </a:cubicBezTo>
                  <a:cubicBezTo>
                    <a:pt x="3496" y="891"/>
                    <a:pt x="3131" y="739"/>
                    <a:pt x="2767" y="587"/>
                  </a:cubicBezTo>
                  <a:cubicBezTo>
                    <a:pt x="2392" y="437"/>
                    <a:pt x="1813" y="1"/>
                    <a:pt x="1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1"/>
            <p:cNvSpPr/>
            <p:nvPr/>
          </p:nvSpPr>
          <p:spPr>
            <a:xfrm>
              <a:off x="11495925" y="2744350"/>
              <a:ext cx="226475" cy="178625"/>
            </a:xfrm>
            <a:custGeom>
              <a:avLst/>
              <a:gdLst/>
              <a:ahLst/>
              <a:cxnLst/>
              <a:rect l="l" t="t" r="r" b="b"/>
              <a:pathLst>
                <a:path w="9059" h="7145" extrusionOk="0">
                  <a:moveTo>
                    <a:pt x="7957" y="1"/>
                  </a:moveTo>
                  <a:cubicBezTo>
                    <a:pt x="7689" y="1"/>
                    <a:pt x="7405" y="115"/>
                    <a:pt x="7174" y="240"/>
                  </a:cubicBezTo>
                  <a:cubicBezTo>
                    <a:pt x="5350" y="1304"/>
                    <a:pt x="4013" y="3097"/>
                    <a:pt x="2158" y="4100"/>
                  </a:cubicBezTo>
                  <a:cubicBezTo>
                    <a:pt x="1733" y="4313"/>
                    <a:pt x="1277" y="4495"/>
                    <a:pt x="912" y="4799"/>
                  </a:cubicBezTo>
                  <a:cubicBezTo>
                    <a:pt x="517" y="5073"/>
                    <a:pt x="183" y="5468"/>
                    <a:pt x="92" y="5924"/>
                  </a:cubicBezTo>
                  <a:cubicBezTo>
                    <a:pt x="0" y="6410"/>
                    <a:pt x="244" y="6957"/>
                    <a:pt x="699" y="7109"/>
                  </a:cubicBezTo>
                  <a:cubicBezTo>
                    <a:pt x="789" y="7135"/>
                    <a:pt x="890" y="7144"/>
                    <a:pt x="995" y="7144"/>
                  </a:cubicBezTo>
                  <a:cubicBezTo>
                    <a:pt x="1138" y="7144"/>
                    <a:pt x="1289" y="7127"/>
                    <a:pt x="1429" y="7109"/>
                  </a:cubicBezTo>
                  <a:cubicBezTo>
                    <a:pt x="2006" y="7048"/>
                    <a:pt x="2614" y="6957"/>
                    <a:pt x="3192" y="6744"/>
                  </a:cubicBezTo>
                  <a:cubicBezTo>
                    <a:pt x="3526" y="6592"/>
                    <a:pt x="3861" y="6410"/>
                    <a:pt x="4165" y="6197"/>
                  </a:cubicBezTo>
                  <a:cubicBezTo>
                    <a:pt x="5836" y="5133"/>
                    <a:pt x="7417" y="3857"/>
                    <a:pt x="8633" y="2246"/>
                  </a:cubicBezTo>
                  <a:cubicBezTo>
                    <a:pt x="8785" y="2033"/>
                    <a:pt x="8937" y="1820"/>
                    <a:pt x="8967" y="1577"/>
                  </a:cubicBezTo>
                  <a:cubicBezTo>
                    <a:pt x="9058" y="1152"/>
                    <a:pt x="8785" y="483"/>
                    <a:pt x="8481" y="209"/>
                  </a:cubicBezTo>
                  <a:cubicBezTo>
                    <a:pt x="8330" y="58"/>
                    <a:pt x="8147" y="1"/>
                    <a:pt x="7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1"/>
            <p:cNvSpPr/>
            <p:nvPr/>
          </p:nvSpPr>
          <p:spPr>
            <a:xfrm>
              <a:off x="11944250" y="2987000"/>
              <a:ext cx="167975" cy="167100"/>
            </a:xfrm>
            <a:custGeom>
              <a:avLst/>
              <a:gdLst/>
              <a:ahLst/>
              <a:cxnLst/>
              <a:rect l="l" t="t" r="r" b="b"/>
              <a:pathLst>
                <a:path w="6719" h="6684" extrusionOk="0">
                  <a:moveTo>
                    <a:pt x="3071" y="1"/>
                  </a:moveTo>
                  <a:cubicBezTo>
                    <a:pt x="2970" y="1"/>
                    <a:pt x="2869" y="6"/>
                    <a:pt x="2767" y="17"/>
                  </a:cubicBezTo>
                  <a:cubicBezTo>
                    <a:pt x="2129" y="108"/>
                    <a:pt x="1551" y="443"/>
                    <a:pt x="1125" y="929"/>
                  </a:cubicBezTo>
                  <a:cubicBezTo>
                    <a:pt x="943" y="1142"/>
                    <a:pt x="791" y="1385"/>
                    <a:pt x="670" y="1659"/>
                  </a:cubicBezTo>
                  <a:cubicBezTo>
                    <a:pt x="548" y="1902"/>
                    <a:pt x="426" y="2054"/>
                    <a:pt x="274" y="2266"/>
                  </a:cubicBezTo>
                  <a:cubicBezTo>
                    <a:pt x="1" y="2753"/>
                    <a:pt x="244" y="3543"/>
                    <a:pt x="457" y="4029"/>
                  </a:cubicBezTo>
                  <a:cubicBezTo>
                    <a:pt x="882" y="5093"/>
                    <a:pt x="1764" y="6005"/>
                    <a:pt x="2858" y="6400"/>
                  </a:cubicBezTo>
                  <a:cubicBezTo>
                    <a:pt x="3192" y="6522"/>
                    <a:pt x="3527" y="6583"/>
                    <a:pt x="3891" y="6643"/>
                  </a:cubicBezTo>
                  <a:cubicBezTo>
                    <a:pt x="4055" y="6669"/>
                    <a:pt x="4224" y="6683"/>
                    <a:pt x="4394" y="6683"/>
                  </a:cubicBezTo>
                  <a:cubicBezTo>
                    <a:pt x="4634" y="6683"/>
                    <a:pt x="4876" y="6654"/>
                    <a:pt x="5107" y="6583"/>
                  </a:cubicBezTo>
                  <a:cubicBezTo>
                    <a:pt x="5746" y="6400"/>
                    <a:pt x="6232" y="5823"/>
                    <a:pt x="6475" y="5184"/>
                  </a:cubicBezTo>
                  <a:cubicBezTo>
                    <a:pt x="6718" y="4546"/>
                    <a:pt x="6718" y="3847"/>
                    <a:pt x="6627" y="3148"/>
                  </a:cubicBezTo>
                  <a:cubicBezTo>
                    <a:pt x="6566" y="2570"/>
                    <a:pt x="6414" y="1932"/>
                    <a:pt x="6050" y="1446"/>
                  </a:cubicBezTo>
                  <a:cubicBezTo>
                    <a:pt x="5806" y="1142"/>
                    <a:pt x="5502" y="899"/>
                    <a:pt x="5168" y="686"/>
                  </a:cubicBezTo>
                  <a:cubicBezTo>
                    <a:pt x="4526" y="285"/>
                    <a:pt x="3813" y="1"/>
                    <a:pt x="30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1"/>
            <p:cNvSpPr/>
            <p:nvPr/>
          </p:nvSpPr>
          <p:spPr>
            <a:xfrm>
              <a:off x="11609900" y="3016600"/>
              <a:ext cx="122375" cy="149425"/>
            </a:xfrm>
            <a:custGeom>
              <a:avLst/>
              <a:gdLst/>
              <a:ahLst/>
              <a:cxnLst/>
              <a:rect l="l" t="t" r="r" b="b"/>
              <a:pathLst>
                <a:path w="4895" h="5977" extrusionOk="0">
                  <a:moveTo>
                    <a:pt x="2078" y="1"/>
                  </a:moveTo>
                  <a:cubicBezTo>
                    <a:pt x="1568" y="1"/>
                    <a:pt x="1065" y="214"/>
                    <a:pt x="730" y="596"/>
                  </a:cubicBezTo>
                  <a:cubicBezTo>
                    <a:pt x="244" y="1143"/>
                    <a:pt x="153" y="1933"/>
                    <a:pt x="61" y="2633"/>
                  </a:cubicBezTo>
                  <a:cubicBezTo>
                    <a:pt x="31" y="3028"/>
                    <a:pt x="1" y="3392"/>
                    <a:pt x="92" y="3757"/>
                  </a:cubicBezTo>
                  <a:cubicBezTo>
                    <a:pt x="183" y="4304"/>
                    <a:pt x="517" y="4760"/>
                    <a:pt x="791" y="5216"/>
                  </a:cubicBezTo>
                  <a:cubicBezTo>
                    <a:pt x="913" y="5399"/>
                    <a:pt x="1004" y="5551"/>
                    <a:pt x="1156" y="5672"/>
                  </a:cubicBezTo>
                  <a:cubicBezTo>
                    <a:pt x="1520" y="5976"/>
                    <a:pt x="2037" y="5976"/>
                    <a:pt x="2493" y="5976"/>
                  </a:cubicBezTo>
                  <a:cubicBezTo>
                    <a:pt x="2676" y="5976"/>
                    <a:pt x="2888" y="5976"/>
                    <a:pt x="3040" y="5855"/>
                  </a:cubicBezTo>
                  <a:cubicBezTo>
                    <a:pt x="3101" y="5763"/>
                    <a:pt x="3162" y="5672"/>
                    <a:pt x="3223" y="5581"/>
                  </a:cubicBezTo>
                  <a:cubicBezTo>
                    <a:pt x="3891" y="4061"/>
                    <a:pt x="4894" y="596"/>
                    <a:pt x="2493" y="49"/>
                  </a:cubicBezTo>
                  <a:cubicBezTo>
                    <a:pt x="2357" y="16"/>
                    <a:pt x="2217" y="1"/>
                    <a:pt x="20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1"/>
            <p:cNvSpPr/>
            <p:nvPr/>
          </p:nvSpPr>
          <p:spPr>
            <a:xfrm>
              <a:off x="11970850" y="3007375"/>
              <a:ext cx="44850" cy="55500"/>
            </a:xfrm>
            <a:custGeom>
              <a:avLst/>
              <a:gdLst/>
              <a:ahLst/>
              <a:cxnLst/>
              <a:rect l="l" t="t" r="r" b="b"/>
              <a:pathLst>
                <a:path w="1794" h="2220" extrusionOk="0">
                  <a:moveTo>
                    <a:pt x="1076" y="1"/>
                  </a:moveTo>
                  <a:cubicBezTo>
                    <a:pt x="665" y="1"/>
                    <a:pt x="378" y="576"/>
                    <a:pt x="213" y="904"/>
                  </a:cubicBezTo>
                  <a:cubicBezTo>
                    <a:pt x="92" y="1147"/>
                    <a:pt x="1" y="1421"/>
                    <a:pt x="61" y="1664"/>
                  </a:cubicBezTo>
                  <a:cubicBezTo>
                    <a:pt x="92" y="1938"/>
                    <a:pt x="305" y="2181"/>
                    <a:pt x="578" y="2211"/>
                  </a:cubicBezTo>
                  <a:cubicBezTo>
                    <a:pt x="605" y="2217"/>
                    <a:pt x="633" y="2219"/>
                    <a:pt x="661" y="2219"/>
                  </a:cubicBezTo>
                  <a:cubicBezTo>
                    <a:pt x="794" y="2219"/>
                    <a:pt x="939" y="2165"/>
                    <a:pt x="1065" y="2090"/>
                  </a:cubicBezTo>
                  <a:cubicBezTo>
                    <a:pt x="1338" y="1907"/>
                    <a:pt x="1551" y="1664"/>
                    <a:pt x="1672" y="1360"/>
                  </a:cubicBezTo>
                  <a:cubicBezTo>
                    <a:pt x="1794" y="1056"/>
                    <a:pt x="1794" y="722"/>
                    <a:pt x="1642" y="418"/>
                  </a:cubicBezTo>
                  <a:cubicBezTo>
                    <a:pt x="1581" y="236"/>
                    <a:pt x="1429" y="84"/>
                    <a:pt x="1216" y="23"/>
                  </a:cubicBezTo>
                  <a:cubicBezTo>
                    <a:pt x="1168" y="8"/>
                    <a:pt x="1121" y="1"/>
                    <a:pt x="1076"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1"/>
            <p:cNvSpPr/>
            <p:nvPr/>
          </p:nvSpPr>
          <p:spPr>
            <a:xfrm>
              <a:off x="11626625" y="3033350"/>
              <a:ext cx="38775" cy="47750"/>
            </a:xfrm>
            <a:custGeom>
              <a:avLst/>
              <a:gdLst/>
              <a:ahLst/>
              <a:cxnLst/>
              <a:rect l="l" t="t" r="r" b="b"/>
              <a:pathLst>
                <a:path w="1551" h="1910" extrusionOk="0">
                  <a:moveTo>
                    <a:pt x="949" y="1"/>
                  </a:moveTo>
                  <a:cubicBezTo>
                    <a:pt x="584" y="1"/>
                    <a:pt x="321" y="501"/>
                    <a:pt x="183" y="777"/>
                  </a:cubicBezTo>
                  <a:cubicBezTo>
                    <a:pt x="61" y="990"/>
                    <a:pt x="0" y="1233"/>
                    <a:pt x="31" y="1446"/>
                  </a:cubicBezTo>
                  <a:cubicBezTo>
                    <a:pt x="92" y="1689"/>
                    <a:pt x="274" y="1902"/>
                    <a:pt x="487" y="1902"/>
                  </a:cubicBezTo>
                  <a:cubicBezTo>
                    <a:pt x="515" y="1907"/>
                    <a:pt x="543" y="1910"/>
                    <a:pt x="570" y="1910"/>
                  </a:cubicBezTo>
                  <a:cubicBezTo>
                    <a:pt x="693" y="1910"/>
                    <a:pt x="813" y="1860"/>
                    <a:pt x="912" y="1811"/>
                  </a:cubicBezTo>
                  <a:cubicBezTo>
                    <a:pt x="1155" y="1659"/>
                    <a:pt x="1368" y="1446"/>
                    <a:pt x="1459" y="1172"/>
                  </a:cubicBezTo>
                  <a:cubicBezTo>
                    <a:pt x="1551" y="929"/>
                    <a:pt x="1551" y="625"/>
                    <a:pt x="1429" y="382"/>
                  </a:cubicBezTo>
                  <a:cubicBezTo>
                    <a:pt x="1368" y="200"/>
                    <a:pt x="1247" y="48"/>
                    <a:pt x="1064" y="17"/>
                  </a:cubicBezTo>
                  <a:cubicBezTo>
                    <a:pt x="1025" y="6"/>
                    <a:pt x="986" y="1"/>
                    <a:pt x="949"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1"/>
            <p:cNvSpPr/>
            <p:nvPr/>
          </p:nvSpPr>
          <p:spPr>
            <a:xfrm>
              <a:off x="11805950" y="3401025"/>
              <a:ext cx="330925" cy="189775"/>
            </a:xfrm>
            <a:custGeom>
              <a:avLst/>
              <a:gdLst/>
              <a:ahLst/>
              <a:cxnLst/>
              <a:rect l="l" t="t" r="r" b="b"/>
              <a:pathLst>
                <a:path w="13237" h="7591" extrusionOk="0">
                  <a:moveTo>
                    <a:pt x="11920" y="0"/>
                  </a:moveTo>
                  <a:cubicBezTo>
                    <a:pt x="11511" y="0"/>
                    <a:pt x="11124" y="40"/>
                    <a:pt x="11004" y="52"/>
                  </a:cubicBezTo>
                  <a:cubicBezTo>
                    <a:pt x="9940" y="113"/>
                    <a:pt x="8876" y="265"/>
                    <a:pt x="7812" y="417"/>
                  </a:cubicBezTo>
                  <a:cubicBezTo>
                    <a:pt x="6657" y="569"/>
                    <a:pt x="5502" y="690"/>
                    <a:pt x="4317" y="721"/>
                  </a:cubicBezTo>
                  <a:cubicBezTo>
                    <a:pt x="4145" y="726"/>
                    <a:pt x="3972" y="728"/>
                    <a:pt x="3798" y="728"/>
                  </a:cubicBezTo>
                  <a:cubicBezTo>
                    <a:pt x="3451" y="728"/>
                    <a:pt x="3101" y="721"/>
                    <a:pt x="2752" y="721"/>
                  </a:cubicBezTo>
                  <a:cubicBezTo>
                    <a:pt x="2227" y="721"/>
                    <a:pt x="1703" y="736"/>
                    <a:pt x="1186" y="812"/>
                  </a:cubicBezTo>
                  <a:cubicBezTo>
                    <a:pt x="943" y="842"/>
                    <a:pt x="730" y="903"/>
                    <a:pt x="518" y="1025"/>
                  </a:cubicBezTo>
                  <a:cubicBezTo>
                    <a:pt x="62" y="1329"/>
                    <a:pt x="1" y="1997"/>
                    <a:pt x="92" y="2545"/>
                  </a:cubicBezTo>
                  <a:cubicBezTo>
                    <a:pt x="305" y="3852"/>
                    <a:pt x="1065" y="5007"/>
                    <a:pt x="2068" y="5858"/>
                  </a:cubicBezTo>
                  <a:cubicBezTo>
                    <a:pt x="3101" y="6709"/>
                    <a:pt x="4317" y="7225"/>
                    <a:pt x="5594" y="7590"/>
                  </a:cubicBezTo>
                  <a:cubicBezTo>
                    <a:pt x="6080" y="6101"/>
                    <a:pt x="7053" y="4794"/>
                    <a:pt x="8238" y="3730"/>
                  </a:cubicBezTo>
                  <a:cubicBezTo>
                    <a:pt x="8968" y="3061"/>
                    <a:pt x="9788" y="2484"/>
                    <a:pt x="10609" y="1937"/>
                  </a:cubicBezTo>
                  <a:cubicBezTo>
                    <a:pt x="11034" y="1663"/>
                    <a:pt x="11460" y="1420"/>
                    <a:pt x="11886" y="1146"/>
                  </a:cubicBezTo>
                  <a:cubicBezTo>
                    <a:pt x="12098" y="1055"/>
                    <a:pt x="13010" y="721"/>
                    <a:pt x="13071" y="538"/>
                  </a:cubicBezTo>
                  <a:cubicBezTo>
                    <a:pt x="13237" y="96"/>
                    <a:pt x="12552" y="0"/>
                    <a:pt x="119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1"/>
            <p:cNvSpPr/>
            <p:nvPr/>
          </p:nvSpPr>
          <p:spPr>
            <a:xfrm>
              <a:off x="11889550" y="3406050"/>
              <a:ext cx="406550" cy="463900"/>
            </a:xfrm>
            <a:custGeom>
              <a:avLst/>
              <a:gdLst/>
              <a:ahLst/>
              <a:cxnLst/>
              <a:rect l="l" t="t" r="r" b="b"/>
              <a:pathLst>
                <a:path w="16262" h="18556" extrusionOk="0">
                  <a:moveTo>
                    <a:pt x="10827" y="1"/>
                  </a:moveTo>
                  <a:cubicBezTo>
                    <a:pt x="10338" y="1"/>
                    <a:pt x="9834" y="130"/>
                    <a:pt x="9271" y="398"/>
                  </a:cubicBezTo>
                  <a:cubicBezTo>
                    <a:pt x="6748" y="1553"/>
                    <a:pt x="4651" y="3499"/>
                    <a:pt x="3101" y="5778"/>
                  </a:cubicBezTo>
                  <a:cubicBezTo>
                    <a:pt x="2250" y="7055"/>
                    <a:pt x="1520" y="8453"/>
                    <a:pt x="1003" y="9882"/>
                  </a:cubicBezTo>
                  <a:cubicBezTo>
                    <a:pt x="395" y="11614"/>
                    <a:pt x="0" y="13468"/>
                    <a:pt x="365" y="15262"/>
                  </a:cubicBezTo>
                  <a:cubicBezTo>
                    <a:pt x="456" y="15839"/>
                    <a:pt x="639" y="16386"/>
                    <a:pt x="1034" y="16812"/>
                  </a:cubicBezTo>
                  <a:cubicBezTo>
                    <a:pt x="1307" y="17085"/>
                    <a:pt x="1611" y="17298"/>
                    <a:pt x="1976" y="17481"/>
                  </a:cubicBezTo>
                  <a:cubicBezTo>
                    <a:pt x="3131" y="18119"/>
                    <a:pt x="4408" y="18484"/>
                    <a:pt x="5745" y="18544"/>
                  </a:cubicBezTo>
                  <a:cubicBezTo>
                    <a:pt x="5838" y="18552"/>
                    <a:pt x="5933" y="18555"/>
                    <a:pt x="6029" y="18555"/>
                  </a:cubicBezTo>
                  <a:cubicBezTo>
                    <a:pt x="6339" y="18555"/>
                    <a:pt x="6659" y="18516"/>
                    <a:pt x="6961" y="18423"/>
                  </a:cubicBezTo>
                  <a:cubicBezTo>
                    <a:pt x="7417" y="18271"/>
                    <a:pt x="7782" y="17937"/>
                    <a:pt x="8146" y="17602"/>
                  </a:cubicBezTo>
                  <a:cubicBezTo>
                    <a:pt x="9301" y="16629"/>
                    <a:pt x="10456" y="15596"/>
                    <a:pt x="11186" y="14259"/>
                  </a:cubicBezTo>
                  <a:cubicBezTo>
                    <a:pt x="11581" y="13499"/>
                    <a:pt x="11824" y="12617"/>
                    <a:pt x="12098" y="11797"/>
                  </a:cubicBezTo>
                  <a:cubicBezTo>
                    <a:pt x="12584" y="10246"/>
                    <a:pt x="13192" y="8757"/>
                    <a:pt x="13891" y="7298"/>
                  </a:cubicBezTo>
                  <a:cubicBezTo>
                    <a:pt x="14195" y="6660"/>
                    <a:pt x="14560" y="5991"/>
                    <a:pt x="15168" y="5657"/>
                  </a:cubicBezTo>
                  <a:cubicBezTo>
                    <a:pt x="15441" y="5535"/>
                    <a:pt x="15745" y="5474"/>
                    <a:pt x="15928" y="5262"/>
                  </a:cubicBezTo>
                  <a:cubicBezTo>
                    <a:pt x="16262" y="4866"/>
                    <a:pt x="16080" y="4289"/>
                    <a:pt x="15836" y="3833"/>
                  </a:cubicBezTo>
                  <a:cubicBezTo>
                    <a:pt x="15168" y="2556"/>
                    <a:pt x="14134" y="1462"/>
                    <a:pt x="12888" y="702"/>
                  </a:cubicBezTo>
                  <a:cubicBezTo>
                    <a:pt x="12149" y="245"/>
                    <a:pt x="11501" y="1"/>
                    <a:pt x="108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 name="Google Shape;1022;p31"/>
            <p:cNvGrpSpPr/>
            <p:nvPr/>
          </p:nvGrpSpPr>
          <p:grpSpPr>
            <a:xfrm>
              <a:off x="11404725" y="2144650"/>
              <a:ext cx="1660400" cy="1732875"/>
              <a:chOff x="11404725" y="2144650"/>
              <a:chExt cx="1660400" cy="1732875"/>
            </a:xfrm>
          </p:grpSpPr>
          <p:sp>
            <p:nvSpPr>
              <p:cNvPr id="1023" name="Google Shape;1023;p31"/>
              <p:cNvSpPr/>
              <p:nvPr/>
            </p:nvSpPr>
            <p:spPr>
              <a:xfrm>
                <a:off x="11422825" y="2352175"/>
                <a:ext cx="263375" cy="425650"/>
              </a:xfrm>
              <a:custGeom>
                <a:avLst/>
                <a:gdLst/>
                <a:ahLst/>
                <a:cxnLst/>
                <a:rect l="l" t="t" r="r" b="b"/>
                <a:pathLst>
                  <a:path w="10535" h="17026" extrusionOk="0">
                    <a:moveTo>
                      <a:pt x="10237" y="0"/>
                    </a:moveTo>
                    <a:cubicBezTo>
                      <a:pt x="10189" y="0"/>
                      <a:pt x="10140" y="18"/>
                      <a:pt x="10098" y="60"/>
                    </a:cubicBezTo>
                    <a:cubicBezTo>
                      <a:pt x="8213" y="1762"/>
                      <a:pt x="6511" y="3677"/>
                      <a:pt x="5052" y="5775"/>
                    </a:cubicBezTo>
                    <a:cubicBezTo>
                      <a:pt x="3623" y="7872"/>
                      <a:pt x="2316" y="10152"/>
                      <a:pt x="1496" y="12583"/>
                    </a:cubicBezTo>
                    <a:cubicBezTo>
                      <a:pt x="1009" y="13981"/>
                      <a:pt x="432" y="15319"/>
                      <a:pt x="37" y="16778"/>
                    </a:cubicBezTo>
                    <a:cubicBezTo>
                      <a:pt x="0" y="16923"/>
                      <a:pt x="127" y="17025"/>
                      <a:pt x="254" y="17025"/>
                    </a:cubicBezTo>
                    <a:cubicBezTo>
                      <a:pt x="340" y="17025"/>
                      <a:pt x="426" y="16979"/>
                      <a:pt x="462" y="16869"/>
                    </a:cubicBezTo>
                    <a:cubicBezTo>
                      <a:pt x="888" y="15319"/>
                      <a:pt x="1313" y="13677"/>
                      <a:pt x="2012" y="12218"/>
                    </a:cubicBezTo>
                    <a:cubicBezTo>
                      <a:pt x="2742" y="10759"/>
                      <a:pt x="3411" y="9300"/>
                      <a:pt x="4262" y="7902"/>
                    </a:cubicBezTo>
                    <a:cubicBezTo>
                      <a:pt x="5903" y="5076"/>
                      <a:pt x="7970" y="2522"/>
                      <a:pt x="10371" y="334"/>
                    </a:cubicBezTo>
                    <a:cubicBezTo>
                      <a:pt x="10535" y="194"/>
                      <a:pt x="10393" y="0"/>
                      <a:pt x="10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1"/>
              <p:cNvSpPr/>
              <p:nvPr/>
            </p:nvSpPr>
            <p:spPr>
              <a:xfrm>
                <a:off x="11419925" y="2791375"/>
                <a:ext cx="800" cy="775"/>
              </a:xfrm>
              <a:custGeom>
                <a:avLst/>
                <a:gdLst/>
                <a:ahLst/>
                <a:cxnLst/>
                <a:rect l="l" t="t" r="r" b="b"/>
                <a:pathLst>
                  <a:path w="32" h="31" extrusionOk="0">
                    <a:moveTo>
                      <a:pt x="31" y="0"/>
                    </a:moveTo>
                    <a:cubicBezTo>
                      <a:pt x="1" y="0"/>
                      <a:pt x="1" y="30"/>
                      <a:pt x="31" y="30"/>
                    </a:cubicBezTo>
                    <a:cubicBezTo>
                      <a:pt x="31" y="30"/>
                      <a:pt x="31"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1"/>
              <p:cNvSpPr/>
              <p:nvPr/>
            </p:nvSpPr>
            <p:spPr>
              <a:xfrm>
                <a:off x="11407025" y="2810475"/>
                <a:ext cx="19150" cy="64975"/>
              </a:xfrm>
              <a:custGeom>
                <a:avLst/>
                <a:gdLst/>
                <a:ahLst/>
                <a:cxnLst/>
                <a:rect l="l" t="t" r="r" b="b"/>
                <a:pathLst>
                  <a:path w="766" h="2599" extrusionOk="0">
                    <a:moveTo>
                      <a:pt x="505" y="0"/>
                    </a:moveTo>
                    <a:cubicBezTo>
                      <a:pt x="416" y="0"/>
                      <a:pt x="329" y="53"/>
                      <a:pt x="304" y="178"/>
                    </a:cubicBezTo>
                    <a:cubicBezTo>
                      <a:pt x="213" y="543"/>
                      <a:pt x="122" y="938"/>
                      <a:pt x="91" y="1333"/>
                    </a:cubicBezTo>
                    <a:cubicBezTo>
                      <a:pt x="61" y="1516"/>
                      <a:pt x="61" y="1729"/>
                      <a:pt x="30" y="1911"/>
                    </a:cubicBezTo>
                    <a:cubicBezTo>
                      <a:pt x="30" y="2093"/>
                      <a:pt x="0" y="2336"/>
                      <a:pt x="91" y="2519"/>
                    </a:cubicBezTo>
                    <a:cubicBezTo>
                      <a:pt x="134" y="2575"/>
                      <a:pt x="189" y="2599"/>
                      <a:pt x="243" y="2599"/>
                    </a:cubicBezTo>
                    <a:cubicBezTo>
                      <a:pt x="304" y="2599"/>
                      <a:pt x="363" y="2568"/>
                      <a:pt x="395" y="2519"/>
                    </a:cubicBezTo>
                    <a:cubicBezTo>
                      <a:pt x="517" y="2367"/>
                      <a:pt x="486" y="2124"/>
                      <a:pt x="486" y="1941"/>
                    </a:cubicBezTo>
                    <a:cubicBezTo>
                      <a:pt x="517" y="1759"/>
                      <a:pt x="517" y="1577"/>
                      <a:pt x="547" y="1394"/>
                    </a:cubicBezTo>
                    <a:cubicBezTo>
                      <a:pt x="578" y="999"/>
                      <a:pt x="638" y="634"/>
                      <a:pt x="730" y="270"/>
                    </a:cubicBezTo>
                    <a:cubicBezTo>
                      <a:pt x="765" y="109"/>
                      <a:pt x="633" y="0"/>
                      <a:pt x="5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1"/>
              <p:cNvSpPr/>
              <p:nvPr/>
            </p:nvSpPr>
            <p:spPr>
              <a:xfrm>
                <a:off x="11404725" y="2907825"/>
                <a:ext cx="80325" cy="416225"/>
              </a:xfrm>
              <a:custGeom>
                <a:avLst/>
                <a:gdLst/>
                <a:ahLst/>
                <a:cxnLst/>
                <a:rect l="l" t="t" r="r" b="b"/>
                <a:pathLst>
                  <a:path w="3213" h="16649" extrusionOk="0">
                    <a:moveTo>
                      <a:pt x="347" y="0"/>
                    </a:moveTo>
                    <a:cubicBezTo>
                      <a:pt x="244" y="0"/>
                      <a:pt x="138" y="69"/>
                      <a:pt x="122" y="205"/>
                    </a:cubicBezTo>
                    <a:cubicBezTo>
                      <a:pt x="1" y="3002"/>
                      <a:pt x="183" y="5798"/>
                      <a:pt x="639" y="8534"/>
                    </a:cubicBezTo>
                    <a:cubicBezTo>
                      <a:pt x="852" y="9932"/>
                      <a:pt x="1156" y="11330"/>
                      <a:pt x="1521" y="12668"/>
                    </a:cubicBezTo>
                    <a:cubicBezTo>
                      <a:pt x="1703" y="13336"/>
                      <a:pt x="1885" y="13975"/>
                      <a:pt x="2098" y="14613"/>
                    </a:cubicBezTo>
                    <a:cubicBezTo>
                      <a:pt x="2311" y="15282"/>
                      <a:pt x="2493" y="15981"/>
                      <a:pt x="2858" y="16558"/>
                    </a:cubicBezTo>
                    <a:cubicBezTo>
                      <a:pt x="2900" y="16622"/>
                      <a:pt x="2958" y="16648"/>
                      <a:pt x="3013" y="16648"/>
                    </a:cubicBezTo>
                    <a:cubicBezTo>
                      <a:pt x="3116" y="16648"/>
                      <a:pt x="3212" y="16555"/>
                      <a:pt x="3192" y="16437"/>
                    </a:cubicBezTo>
                    <a:cubicBezTo>
                      <a:pt x="3071" y="15738"/>
                      <a:pt x="2767" y="15069"/>
                      <a:pt x="2554" y="14400"/>
                    </a:cubicBezTo>
                    <a:cubicBezTo>
                      <a:pt x="2372" y="13792"/>
                      <a:pt x="2189" y="13184"/>
                      <a:pt x="2007" y="12546"/>
                    </a:cubicBezTo>
                    <a:cubicBezTo>
                      <a:pt x="1642" y="11209"/>
                      <a:pt x="1338" y="9871"/>
                      <a:pt x="1126" y="8503"/>
                    </a:cubicBezTo>
                    <a:cubicBezTo>
                      <a:pt x="670" y="5768"/>
                      <a:pt x="487" y="2971"/>
                      <a:pt x="548" y="205"/>
                    </a:cubicBezTo>
                    <a:cubicBezTo>
                      <a:pt x="548" y="69"/>
                      <a:pt x="449"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1"/>
              <p:cNvSpPr/>
              <p:nvPr/>
            </p:nvSpPr>
            <p:spPr>
              <a:xfrm>
                <a:off x="11493650" y="3349275"/>
                <a:ext cx="21125" cy="27725"/>
              </a:xfrm>
              <a:custGeom>
                <a:avLst/>
                <a:gdLst/>
                <a:ahLst/>
                <a:cxnLst/>
                <a:rect l="l" t="t" r="r" b="b"/>
                <a:pathLst>
                  <a:path w="845" h="1109" extrusionOk="0">
                    <a:moveTo>
                      <a:pt x="203" y="0"/>
                    </a:moveTo>
                    <a:cubicBezTo>
                      <a:pt x="175" y="0"/>
                      <a:pt x="147" y="8"/>
                      <a:pt x="122" y="25"/>
                    </a:cubicBezTo>
                    <a:cubicBezTo>
                      <a:pt x="31" y="86"/>
                      <a:pt x="0" y="207"/>
                      <a:pt x="61" y="298"/>
                    </a:cubicBezTo>
                    <a:lnTo>
                      <a:pt x="304" y="694"/>
                    </a:lnTo>
                    <a:cubicBezTo>
                      <a:pt x="395" y="815"/>
                      <a:pt x="456" y="997"/>
                      <a:pt x="608" y="1089"/>
                    </a:cubicBezTo>
                    <a:cubicBezTo>
                      <a:pt x="628" y="1102"/>
                      <a:pt x="651" y="1108"/>
                      <a:pt x="674" y="1108"/>
                    </a:cubicBezTo>
                    <a:cubicBezTo>
                      <a:pt x="757" y="1108"/>
                      <a:pt x="845" y="1032"/>
                      <a:pt x="821" y="937"/>
                    </a:cubicBezTo>
                    <a:cubicBezTo>
                      <a:pt x="821" y="785"/>
                      <a:pt x="699" y="633"/>
                      <a:pt x="608" y="481"/>
                    </a:cubicBezTo>
                    <a:cubicBezTo>
                      <a:pt x="547" y="359"/>
                      <a:pt x="456" y="238"/>
                      <a:pt x="395" y="116"/>
                    </a:cubicBezTo>
                    <a:cubicBezTo>
                      <a:pt x="351" y="50"/>
                      <a:pt x="276" y="0"/>
                      <a:pt x="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1"/>
              <p:cNvSpPr/>
              <p:nvPr/>
            </p:nvSpPr>
            <p:spPr>
              <a:xfrm>
                <a:off x="11534275" y="3406950"/>
                <a:ext cx="294400" cy="265850"/>
              </a:xfrm>
              <a:custGeom>
                <a:avLst/>
                <a:gdLst/>
                <a:ahLst/>
                <a:cxnLst/>
                <a:rect l="l" t="t" r="r" b="b"/>
                <a:pathLst>
                  <a:path w="11776" h="10634" extrusionOk="0">
                    <a:moveTo>
                      <a:pt x="302" y="1"/>
                    </a:moveTo>
                    <a:cubicBezTo>
                      <a:pt x="151" y="1"/>
                      <a:pt x="0" y="151"/>
                      <a:pt x="108" y="301"/>
                    </a:cubicBezTo>
                    <a:cubicBezTo>
                      <a:pt x="3086" y="4466"/>
                      <a:pt x="6916" y="8083"/>
                      <a:pt x="11385" y="10606"/>
                    </a:cubicBezTo>
                    <a:cubicBezTo>
                      <a:pt x="11424" y="10625"/>
                      <a:pt x="11461" y="10634"/>
                      <a:pt x="11495" y="10634"/>
                    </a:cubicBezTo>
                    <a:cubicBezTo>
                      <a:pt x="11676" y="10634"/>
                      <a:pt x="11776" y="10399"/>
                      <a:pt x="11597" y="10271"/>
                    </a:cubicBezTo>
                    <a:cubicBezTo>
                      <a:pt x="7311" y="7566"/>
                      <a:pt x="3512" y="4162"/>
                      <a:pt x="472" y="89"/>
                    </a:cubicBezTo>
                    <a:cubicBezTo>
                      <a:pt x="428" y="26"/>
                      <a:pt x="365"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1"/>
              <p:cNvSpPr/>
              <p:nvPr/>
            </p:nvSpPr>
            <p:spPr>
              <a:xfrm>
                <a:off x="11839400" y="3679300"/>
                <a:ext cx="41800" cy="27400"/>
              </a:xfrm>
              <a:custGeom>
                <a:avLst/>
                <a:gdLst/>
                <a:ahLst/>
                <a:cxnLst/>
                <a:rect l="l" t="t" r="r" b="b"/>
                <a:pathLst>
                  <a:path w="1672" h="1096" extrusionOk="0">
                    <a:moveTo>
                      <a:pt x="209" y="0"/>
                    </a:moveTo>
                    <a:cubicBezTo>
                      <a:pt x="160" y="0"/>
                      <a:pt x="107" y="16"/>
                      <a:pt x="61" y="46"/>
                    </a:cubicBezTo>
                    <a:cubicBezTo>
                      <a:pt x="0" y="137"/>
                      <a:pt x="0" y="228"/>
                      <a:pt x="61" y="319"/>
                    </a:cubicBezTo>
                    <a:cubicBezTo>
                      <a:pt x="274" y="502"/>
                      <a:pt x="517" y="654"/>
                      <a:pt x="760" y="806"/>
                    </a:cubicBezTo>
                    <a:cubicBezTo>
                      <a:pt x="912" y="867"/>
                      <a:pt x="1034" y="958"/>
                      <a:pt x="1186" y="1019"/>
                    </a:cubicBezTo>
                    <a:cubicBezTo>
                      <a:pt x="1282" y="1057"/>
                      <a:pt x="1378" y="1095"/>
                      <a:pt x="1474" y="1095"/>
                    </a:cubicBezTo>
                    <a:cubicBezTo>
                      <a:pt x="1530" y="1095"/>
                      <a:pt x="1586" y="1082"/>
                      <a:pt x="1642" y="1049"/>
                    </a:cubicBezTo>
                    <a:cubicBezTo>
                      <a:pt x="1672" y="1019"/>
                      <a:pt x="1672" y="958"/>
                      <a:pt x="1672" y="897"/>
                    </a:cubicBezTo>
                    <a:cubicBezTo>
                      <a:pt x="1642" y="836"/>
                      <a:pt x="1581" y="775"/>
                      <a:pt x="1490" y="745"/>
                    </a:cubicBezTo>
                    <a:cubicBezTo>
                      <a:pt x="1459" y="745"/>
                      <a:pt x="1429" y="715"/>
                      <a:pt x="1398" y="715"/>
                    </a:cubicBezTo>
                    <a:cubicBezTo>
                      <a:pt x="1368" y="684"/>
                      <a:pt x="1368" y="684"/>
                      <a:pt x="1338" y="684"/>
                    </a:cubicBezTo>
                    <a:cubicBezTo>
                      <a:pt x="1216" y="623"/>
                      <a:pt x="1094" y="563"/>
                      <a:pt x="942" y="471"/>
                    </a:cubicBezTo>
                    <a:cubicBezTo>
                      <a:pt x="821" y="411"/>
                      <a:pt x="699" y="319"/>
                      <a:pt x="578" y="259"/>
                    </a:cubicBezTo>
                    <a:cubicBezTo>
                      <a:pt x="547" y="228"/>
                      <a:pt x="517" y="228"/>
                      <a:pt x="487" y="198"/>
                    </a:cubicBezTo>
                    <a:cubicBezTo>
                      <a:pt x="487" y="198"/>
                      <a:pt x="456" y="167"/>
                      <a:pt x="456" y="167"/>
                    </a:cubicBezTo>
                    <a:cubicBezTo>
                      <a:pt x="456" y="167"/>
                      <a:pt x="456" y="167"/>
                      <a:pt x="427" y="138"/>
                    </a:cubicBezTo>
                    <a:lnTo>
                      <a:pt x="427" y="138"/>
                    </a:lnTo>
                    <a:cubicBezTo>
                      <a:pt x="456" y="167"/>
                      <a:pt x="456" y="167"/>
                      <a:pt x="426" y="167"/>
                    </a:cubicBezTo>
                    <a:cubicBezTo>
                      <a:pt x="395" y="107"/>
                      <a:pt x="365" y="76"/>
                      <a:pt x="335" y="46"/>
                    </a:cubicBezTo>
                    <a:cubicBezTo>
                      <a:pt x="304" y="16"/>
                      <a:pt x="259" y="0"/>
                      <a:pt x="2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1"/>
              <p:cNvSpPr/>
              <p:nvPr/>
            </p:nvSpPr>
            <p:spPr>
              <a:xfrm>
                <a:off x="12160825" y="3723575"/>
                <a:ext cx="359800" cy="65850"/>
              </a:xfrm>
              <a:custGeom>
                <a:avLst/>
                <a:gdLst/>
                <a:ahLst/>
                <a:cxnLst/>
                <a:rect l="l" t="t" r="r" b="b"/>
                <a:pathLst>
                  <a:path w="14392" h="2634" extrusionOk="0">
                    <a:moveTo>
                      <a:pt x="14091" y="1"/>
                    </a:moveTo>
                    <a:cubicBezTo>
                      <a:pt x="14075" y="1"/>
                      <a:pt x="14060" y="3"/>
                      <a:pt x="14043" y="7"/>
                    </a:cubicBezTo>
                    <a:cubicBezTo>
                      <a:pt x="12888" y="433"/>
                      <a:pt x="11764" y="889"/>
                      <a:pt x="10578" y="1223"/>
                    </a:cubicBezTo>
                    <a:cubicBezTo>
                      <a:pt x="9454" y="1527"/>
                      <a:pt x="8299" y="1740"/>
                      <a:pt x="7144" y="1892"/>
                    </a:cubicBezTo>
                    <a:cubicBezTo>
                      <a:pt x="6019" y="2029"/>
                      <a:pt x="4887" y="2082"/>
                      <a:pt x="3751" y="2082"/>
                    </a:cubicBezTo>
                    <a:cubicBezTo>
                      <a:pt x="2615" y="2082"/>
                      <a:pt x="1475" y="2029"/>
                      <a:pt x="335" y="1953"/>
                    </a:cubicBezTo>
                    <a:cubicBezTo>
                      <a:pt x="325" y="1952"/>
                      <a:pt x="316" y="1951"/>
                      <a:pt x="307" y="1951"/>
                    </a:cubicBezTo>
                    <a:cubicBezTo>
                      <a:pt x="1" y="1951"/>
                      <a:pt x="10" y="2440"/>
                      <a:pt x="335" y="2470"/>
                    </a:cubicBezTo>
                    <a:cubicBezTo>
                      <a:pt x="1471" y="2573"/>
                      <a:pt x="2606" y="2633"/>
                      <a:pt x="3742" y="2633"/>
                    </a:cubicBezTo>
                    <a:cubicBezTo>
                      <a:pt x="4947" y="2633"/>
                      <a:pt x="6152" y="2565"/>
                      <a:pt x="7356" y="2409"/>
                    </a:cubicBezTo>
                    <a:cubicBezTo>
                      <a:pt x="9666" y="2105"/>
                      <a:pt x="12098" y="1497"/>
                      <a:pt x="14195" y="403"/>
                    </a:cubicBezTo>
                    <a:cubicBezTo>
                      <a:pt x="14392" y="318"/>
                      <a:pt x="14277" y="1"/>
                      <a:pt x="140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1"/>
              <p:cNvSpPr/>
              <p:nvPr/>
            </p:nvSpPr>
            <p:spPr>
              <a:xfrm>
                <a:off x="12531650" y="3717675"/>
                <a:ext cx="25" cy="775"/>
              </a:xfrm>
              <a:custGeom>
                <a:avLst/>
                <a:gdLst/>
                <a:ahLst/>
                <a:cxnLst/>
                <a:rect l="l" t="t" r="r" b="b"/>
                <a:pathLst>
                  <a:path w="1" h="31" extrusionOk="0">
                    <a:moveTo>
                      <a:pt x="1" y="31"/>
                    </a:moveTo>
                    <a:cubicBezTo>
                      <a:pt x="1" y="31"/>
                      <a:pt x="1" y="0"/>
                      <a:pt x="1" y="0"/>
                    </a:cubicBezTo>
                    <a:cubicBezTo>
                      <a:pt x="1" y="0"/>
                      <a:pt x="1" y="31"/>
                      <a:pt x="1" y="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1"/>
              <p:cNvSpPr/>
              <p:nvPr/>
            </p:nvSpPr>
            <p:spPr>
              <a:xfrm>
                <a:off x="12540800" y="3695325"/>
                <a:ext cx="61550" cy="37450"/>
              </a:xfrm>
              <a:custGeom>
                <a:avLst/>
                <a:gdLst/>
                <a:ahLst/>
                <a:cxnLst/>
                <a:rect l="l" t="t" r="r" b="b"/>
                <a:pathLst>
                  <a:path w="2462" h="1498" extrusionOk="0">
                    <a:moveTo>
                      <a:pt x="2242" y="1"/>
                    </a:moveTo>
                    <a:cubicBezTo>
                      <a:pt x="2223" y="1"/>
                      <a:pt x="2204" y="5"/>
                      <a:pt x="2188" y="13"/>
                    </a:cubicBezTo>
                    <a:cubicBezTo>
                      <a:pt x="1823" y="165"/>
                      <a:pt x="1489" y="378"/>
                      <a:pt x="1185" y="560"/>
                    </a:cubicBezTo>
                    <a:cubicBezTo>
                      <a:pt x="851" y="742"/>
                      <a:pt x="516" y="925"/>
                      <a:pt x="182" y="1107"/>
                    </a:cubicBezTo>
                    <a:cubicBezTo>
                      <a:pt x="1" y="1236"/>
                      <a:pt x="128" y="1498"/>
                      <a:pt x="320" y="1498"/>
                    </a:cubicBezTo>
                    <a:cubicBezTo>
                      <a:pt x="353" y="1498"/>
                      <a:pt x="389" y="1490"/>
                      <a:pt x="425" y="1472"/>
                    </a:cubicBezTo>
                    <a:cubicBezTo>
                      <a:pt x="729" y="1289"/>
                      <a:pt x="1063" y="1137"/>
                      <a:pt x="1398" y="955"/>
                    </a:cubicBezTo>
                    <a:cubicBezTo>
                      <a:pt x="1550" y="864"/>
                      <a:pt x="1702" y="773"/>
                      <a:pt x="1854" y="712"/>
                    </a:cubicBezTo>
                    <a:cubicBezTo>
                      <a:pt x="2036" y="621"/>
                      <a:pt x="2218" y="530"/>
                      <a:pt x="2340" y="408"/>
                    </a:cubicBezTo>
                    <a:cubicBezTo>
                      <a:pt x="2401" y="378"/>
                      <a:pt x="2461" y="317"/>
                      <a:pt x="2461" y="226"/>
                    </a:cubicBezTo>
                    <a:cubicBezTo>
                      <a:pt x="2461" y="165"/>
                      <a:pt x="2431" y="104"/>
                      <a:pt x="2401" y="74"/>
                    </a:cubicBezTo>
                    <a:cubicBezTo>
                      <a:pt x="2356" y="29"/>
                      <a:pt x="2295" y="1"/>
                      <a:pt x="22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1"/>
              <p:cNvSpPr/>
              <p:nvPr/>
            </p:nvSpPr>
            <p:spPr>
              <a:xfrm>
                <a:off x="12618325" y="3364950"/>
                <a:ext cx="320675" cy="321800"/>
              </a:xfrm>
              <a:custGeom>
                <a:avLst/>
                <a:gdLst/>
                <a:ahLst/>
                <a:cxnLst/>
                <a:rect l="l" t="t" r="r" b="b"/>
                <a:pathLst>
                  <a:path w="12827" h="12872" extrusionOk="0">
                    <a:moveTo>
                      <a:pt x="12557" y="0"/>
                    </a:moveTo>
                    <a:cubicBezTo>
                      <a:pt x="12489" y="0"/>
                      <a:pt x="12420" y="37"/>
                      <a:pt x="12370" y="127"/>
                    </a:cubicBezTo>
                    <a:cubicBezTo>
                      <a:pt x="10941" y="2711"/>
                      <a:pt x="9239" y="4960"/>
                      <a:pt x="7081" y="6997"/>
                    </a:cubicBezTo>
                    <a:cubicBezTo>
                      <a:pt x="4953" y="9033"/>
                      <a:pt x="2582" y="10796"/>
                      <a:pt x="151" y="12498"/>
                    </a:cubicBezTo>
                    <a:cubicBezTo>
                      <a:pt x="1" y="12623"/>
                      <a:pt x="97" y="12871"/>
                      <a:pt x="255" y="12871"/>
                    </a:cubicBezTo>
                    <a:cubicBezTo>
                      <a:pt x="289" y="12871"/>
                      <a:pt x="326" y="12860"/>
                      <a:pt x="364" y="12833"/>
                    </a:cubicBezTo>
                    <a:cubicBezTo>
                      <a:pt x="2826" y="11131"/>
                      <a:pt x="5257" y="9398"/>
                      <a:pt x="7446" y="7331"/>
                    </a:cubicBezTo>
                    <a:cubicBezTo>
                      <a:pt x="9543" y="5355"/>
                      <a:pt x="11580" y="3015"/>
                      <a:pt x="12765" y="340"/>
                    </a:cubicBezTo>
                    <a:cubicBezTo>
                      <a:pt x="12826" y="156"/>
                      <a:pt x="12696" y="0"/>
                      <a:pt x="12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1"/>
              <p:cNvSpPr/>
              <p:nvPr/>
            </p:nvSpPr>
            <p:spPr>
              <a:xfrm>
                <a:off x="12952750" y="3220425"/>
                <a:ext cx="52350" cy="113050"/>
              </a:xfrm>
              <a:custGeom>
                <a:avLst/>
                <a:gdLst/>
                <a:ahLst/>
                <a:cxnLst/>
                <a:rect l="l" t="t" r="r" b="b"/>
                <a:pathLst>
                  <a:path w="2094" h="4522" extrusionOk="0">
                    <a:moveTo>
                      <a:pt x="1887" y="0"/>
                    </a:moveTo>
                    <a:cubicBezTo>
                      <a:pt x="1865" y="0"/>
                      <a:pt x="1842" y="4"/>
                      <a:pt x="1820" y="12"/>
                    </a:cubicBezTo>
                    <a:cubicBezTo>
                      <a:pt x="1668" y="103"/>
                      <a:pt x="1637" y="255"/>
                      <a:pt x="1576" y="407"/>
                    </a:cubicBezTo>
                    <a:cubicBezTo>
                      <a:pt x="1485" y="589"/>
                      <a:pt x="1425" y="771"/>
                      <a:pt x="1364" y="954"/>
                    </a:cubicBezTo>
                    <a:cubicBezTo>
                      <a:pt x="1212" y="1319"/>
                      <a:pt x="1060" y="1683"/>
                      <a:pt x="908" y="2048"/>
                    </a:cubicBezTo>
                    <a:cubicBezTo>
                      <a:pt x="634" y="2808"/>
                      <a:pt x="330" y="3537"/>
                      <a:pt x="57" y="4267"/>
                    </a:cubicBezTo>
                    <a:cubicBezTo>
                      <a:pt x="0" y="4417"/>
                      <a:pt x="130" y="4521"/>
                      <a:pt x="258" y="4521"/>
                    </a:cubicBezTo>
                    <a:cubicBezTo>
                      <a:pt x="338" y="4521"/>
                      <a:pt x="417" y="4481"/>
                      <a:pt x="452" y="4389"/>
                    </a:cubicBezTo>
                    <a:cubicBezTo>
                      <a:pt x="756" y="3659"/>
                      <a:pt x="1029" y="2930"/>
                      <a:pt x="1333" y="2230"/>
                    </a:cubicBezTo>
                    <a:cubicBezTo>
                      <a:pt x="1455" y="1866"/>
                      <a:pt x="1607" y="1501"/>
                      <a:pt x="1728" y="1136"/>
                    </a:cubicBezTo>
                    <a:cubicBezTo>
                      <a:pt x="1820" y="954"/>
                      <a:pt x="1880" y="771"/>
                      <a:pt x="1941" y="589"/>
                    </a:cubicBezTo>
                    <a:cubicBezTo>
                      <a:pt x="2002" y="437"/>
                      <a:pt x="2093" y="285"/>
                      <a:pt x="2032" y="103"/>
                    </a:cubicBezTo>
                    <a:cubicBezTo>
                      <a:pt x="2010" y="34"/>
                      <a:pt x="1953" y="0"/>
                      <a:pt x="18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1"/>
              <p:cNvSpPr/>
              <p:nvPr/>
            </p:nvSpPr>
            <p:spPr>
              <a:xfrm>
                <a:off x="13002800" y="3164450"/>
                <a:ext cx="18250" cy="29125"/>
              </a:xfrm>
              <a:custGeom>
                <a:avLst/>
                <a:gdLst/>
                <a:ahLst/>
                <a:cxnLst/>
                <a:rect l="l" t="t" r="r" b="b"/>
                <a:pathLst>
                  <a:path w="730" h="1165" extrusionOk="0">
                    <a:moveTo>
                      <a:pt x="495" y="0"/>
                    </a:moveTo>
                    <a:cubicBezTo>
                      <a:pt x="438" y="0"/>
                      <a:pt x="374" y="34"/>
                      <a:pt x="334" y="93"/>
                    </a:cubicBezTo>
                    <a:cubicBezTo>
                      <a:pt x="274" y="244"/>
                      <a:pt x="243" y="366"/>
                      <a:pt x="182" y="518"/>
                    </a:cubicBezTo>
                    <a:cubicBezTo>
                      <a:pt x="122" y="640"/>
                      <a:pt x="91" y="761"/>
                      <a:pt x="30" y="913"/>
                    </a:cubicBezTo>
                    <a:cubicBezTo>
                      <a:pt x="0" y="1004"/>
                      <a:pt x="91" y="1126"/>
                      <a:pt x="182" y="1156"/>
                    </a:cubicBezTo>
                    <a:cubicBezTo>
                      <a:pt x="203" y="1162"/>
                      <a:pt x="223" y="1164"/>
                      <a:pt x="242" y="1164"/>
                    </a:cubicBezTo>
                    <a:cubicBezTo>
                      <a:pt x="333" y="1164"/>
                      <a:pt x="400" y="1105"/>
                      <a:pt x="426" y="1004"/>
                    </a:cubicBezTo>
                    <a:cubicBezTo>
                      <a:pt x="517" y="761"/>
                      <a:pt x="608" y="518"/>
                      <a:pt x="699" y="244"/>
                    </a:cubicBezTo>
                    <a:cubicBezTo>
                      <a:pt x="730" y="153"/>
                      <a:pt x="669" y="62"/>
                      <a:pt x="578" y="32"/>
                    </a:cubicBezTo>
                    <a:cubicBezTo>
                      <a:pt x="556" y="10"/>
                      <a:pt x="527" y="0"/>
                      <a:pt x="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1"/>
              <p:cNvSpPr/>
              <p:nvPr/>
            </p:nvSpPr>
            <p:spPr>
              <a:xfrm>
                <a:off x="13016275" y="3000675"/>
                <a:ext cx="35175" cy="148125"/>
              </a:xfrm>
              <a:custGeom>
                <a:avLst/>
                <a:gdLst/>
                <a:ahLst/>
                <a:cxnLst/>
                <a:rect l="l" t="t" r="r" b="b"/>
                <a:pathLst>
                  <a:path w="1407" h="5925" extrusionOk="0">
                    <a:moveTo>
                      <a:pt x="1181" y="1"/>
                    </a:moveTo>
                    <a:cubicBezTo>
                      <a:pt x="1124" y="1"/>
                      <a:pt x="1068" y="25"/>
                      <a:pt x="1042" y="78"/>
                    </a:cubicBezTo>
                    <a:cubicBezTo>
                      <a:pt x="920" y="291"/>
                      <a:pt x="920" y="534"/>
                      <a:pt x="890" y="747"/>
                    </a:cubicBezTo>
                    <a:cubicBezTo>
                      <a:pt x="859" y="960"/>
                      <a:pt x="829" y="1172"/>
                      <a:pt x="798" y="1385"/>
                    </a:cubicBezTo>
                    <a:cubicBezTo>
                      <a:pt x="707" y="1871"/>
                      <a:pt x="646" y="2358"/>
                      <a:pt x="555" y="2844"/>
                    </a:cubicBezTo>
                    <a:cubicBezTo>
                      <a:pt x="373" y="3786"/>
                      <a:pt x="221" y="4729"/>
                      <a:pt x="39" y="5671"/>
                    </a:cubicBezTo>
                    <a:cubicBezTo>
                      <a:pt x="1" y="5821"/>
                      <a:pt x="138" y="5925"/>
                      <a:pt x="262" y="5925"/>
                    </a:cubicBezTo>
                    <a:cubicBezTo>
                      <a:pt x="338" y="5925"/>
                      <a:pt x="410" y="5885"/>
                      <a:pt x="434" y="5792"/>
                    </a:cubicBezTo>
                    <a:cubicBezTo>
                      <a:pt x="616" y="4820"/>
                      <a:pt x="829" y="3878"/>
                      <a:pt x="981" y="2905"/>
                    </a:cubicBezTo>
                    <a:cubicBezTo>
                      <a:pt x="1072" y="2449"/>
                      <a:pt x="1163" y="1993"/>
                      <a:pt x="1224" y="1507"/>
                    </a:cubicBezTo>
                    <a:cubicBezTo>
                      <a:pt x="1254" y="1263"/>
                      <a:pt x="1285" y="1051"/>
                      <a:pt x="1315" y="808"/>
                    </a:cubicBezTo>
                    <a:cubicBezTo>
                      <a:pt x="1346" y="595"/>
                      <a:pt x="1406" y="352"/>
                      <a:pt x="1346" y="108"/>
                    </a:cubicBezTo>
                    <a:cubicBezTo>
                      <a:pt x="1328" y="40"/>
                      <a:pt x="1254" y="1"/>
                      <a:pt x="11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1"/>
              <p:cNvSpPr/>
              <p:nvPr/>
            </p:nvSpPr>
            <p:spPr>
              <a:xfrm>
                <a:off x="12737400" y="2302675"/>
                <a:ext cx="327725" cy="667575"/>
              </a:xfrm>
              <a:custGeom>
                <a:avLst/>
                <a:gdLst/>
                <a:ahLst/>
                <a:cxnLst/>
                <a:rect l="l" t="t" r="r" b="b"/>
                <a:pathLst>
                  <a:path w="13109" h="26703" extrusionOk="0">
                    <a:moveTo>
                      <a:pt x="212" y="1"/>
                    </a:moveTo>
                    <a:cubicBezTo>
                      <a:pt x="81" y="1"/>
                      <a:pt x="1" y="179"/>
                      <a:pt x="99" y="277"/>
                    </a:cubicBezTo>
                    <a:cubicBezTo>
                      <a:pt x="737" y="1037"/>
                      <a:pt x="1497" y="1675"/>
                      <a:pt x="2166" y="2375"/>
                    </a:cubicBezTo>
                    <a:cubicBezTo>
                      <a:pt x="2804" y="3074"/>
                      <a:pt x="3412" y="3773"/>
                      <a:pt x="4020" y="4502"/>
                    </a:cubicBezTo>
                    <a:cubicBezTo>
                      <a:pt x="5236" y="5961"/>
                      <a:pt x="6361" y="7542"/>
                      <a:pt x="7364" y="9183"/>
                    </a:cubicBezTo>
                    <a:cubicBezTo>
                      <a:pt x="9370" y="12466"/>
                      <a:pt x="10890" y="15992"/>
                      <a:pt x="11619" y="19791"/>
                    </a:cubicBezTo>
                    <a:cubicBezTo>
                      <a:pt x="12014" y="22010"/>
                      <a:pt x="12105" y="24259"/>
                      <a:pt x="12105" y="26509"/>
                    </a:cubicBezTo>
                    <a:cubicBezTo>
                      <a:pt x="12105" y="26641"/>
                      <a:pt x="12198" y="26703"/>
                      <a:pt x="12294" y="26703"/>
                    </a:cubicBezTo>
                    <a:cubicBezTo>
                      <a:pt x="12396" y="26703"/>
                      <a:pt x="12501" y="26634"/>
                      <a:pt x="12501" y="26509"/>
                    </a:cubicBezTo>
                    <a:cubicBezTo>
                      <a:pt x="13108" y="18545"/>
                      <a:pt x="9735" y="10916"/>
                      <a:pt x="4841" y="4806"/>
                    </a:cubicBezTo>
                    <a:cubicBezTo>
                      <a:pt x="4172" y="3925"/>
                      <a:pt x="3443" y="3104"/>
                      <a:pt x="2683" y="2314"/>
                    </a:cubicBezTo>
                    <a:cubicBezTo>
                      <a:pt x="1953" y="1524"/>
                      <a:pt x="1193" y="642"/>
                      <a:pt x="312" y="34"/>
                    </a:cubicBezTo>
                    <a:cubicBezTo>
                      <a:pt x="277" y="11"/>
                      <a:pt x="243"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1"/>
              <p:cNvSpPr/>
              <p:nvPr/>
            </p:nvSpPr>
            <p:spPr>
              <a:xfrm>
                <a:off x="12600800" y="2231175"/>
                <a:ext cx="78250" cy="42625"/>
              </a:xfrm>
              <a:custGeom>
                <a:avLst/>
                <a:gdLst/>
                <a:ahLst/>
                <a:cxnLst/>
                <a:rect l="l" t="t" r="r" b="b"/>
                <a:pathLst>
                  <a:path w="3130" h="1705" extrusionOk="0">
                    <a:moveTo>
                      <a:pt x="263" y="1"/>
                    </a:moveTo>
                    <a:cubicBezTo>
                      <a:pt x="247" y="1"/>
                      <a:pt x="230" y="2"/>
                      <a:pt x="213" y="7"/>
                    </a:cubicBezTo>
                    <a:cubicBezTo>
                      <a:pt x="92" y="7"/>
                      <a:pt x="1" y="128"/>
                      <a:pt x="61" y="250"/>
                    </a:cubicBezTo>
                    <a:cubicBezTo>
                      <a:pt x="122" y="371"/>
                      <a:pt x="244" y="402"/>
                      <a:pt x="365" y="493"/>
                    </a:cubicBezTo>
                    <a:cubicBezTo>
                      <a:pt x="487" y="554"/>
                      <a:pt x="609" y="584"/>
                      <a:pt x="700" y="645"/>
                    </a:cubicBezTo>
                    <a:cubicBezTo>
                      <a:pt x="913" y="766"/>
                      <a:pt x="1156" y="888"/>
                      <a:pt x="1369" y="979"/>
                    </a:cubicBezTo>
                    <a:cubicBezTo>
                      <a:pt x="1824" y="1222"/>
                      <a:pt x="2311" y="1435"/>
                      <a:pt x="2767" y="1678"/>
                    </a:cubicBezTo>
                    <a:cubicBezTo>
                      <a:pt x="2799" y="1697"/>
                      <a:pt x="2830" y="1705"/>
                      <a:pt x="2859" y="1705"/>
                    </a:cubicBezTo>
                    <a:cubicBezTo>
                      <a:pt x="3025" y="1705"/>
                      <a:pt x="3130" y="1447"/>
                      <a:pt x="2949" y="1344"/>
                    </a:cubicBezTo>
                    <a:cubicBezTo>
                      <a:pt x="2493" y="1101"/>
                      <a:pt x="2037" y="888"/>
                      <a:pt x="1581" y="645"/>
                    </a:cubicBezTo>
                    <a:cubicBezTo>
                      <a:pt x="1369" y="523"/>
                      <a:pt x="1125" y="402"/>
                      <a:pt x="913" y="311"/>
                    </a:cubicBezTo>
                    <a:cubicBezTo>
                      <a:pt x="791" y="250"/>
                      <a:pt x="700" y="189"/>
                      <a:pt x="578" y="128"/>
                    </a:cubicBezTo>
                    <a:cubicBezTo>
                      <a:pt x="473" y="76"/>
                      <a:pt x="368"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1"/>
              <p:cNvSpPr/>
              <p:nvPr/>
            </p:nvSpPr>
            <p:spPr>
              <a:xfrm>
                <a:off x="12500500" y="2188625"/>
                <a:ext cx="50925" cy="24675"/>
              </a:xfrm>
              <a:custGeom>
                <a:avLst/>
                <a:gdLst/>
                <a:ahLst/>
                <a:cxnLst/>
                <a:rect l="l" t="t" r="r" b="b"/>
                <a:pathLst>
                  <a:path w="2037" h="987" extrusionOk="0">
                    <a:moveTo>
                      <a:pt x="206" y="0"/>
                    </a:moveTo>
                    <a:cubicBezTo>
                      <a:pt x="122" y="0"/>
                      <a:pt x="31" y="79"/>
                      <a:pt x="31" y="158"/>
                    </a:cubicBezTo>
                    <a:cubicBezTo>
                      <a:pt x="0" y="250"/>
                      <a:pt x="61" y="341"/>
                      <a:pt x="152" y="402"/>
                    </a:cubicBezTo>
                    <a:cubicBezTo>
                      <a:pt x="669" y="614"/>
                      <a:pt x="1216" y="797"/>
                      <a:pt x="1763" y="979"/>
                    </a:cubicBezTo>
                    <a:cubicBezTo>
                      <a:pt x="1779" y="984"/>
                      <a:pt x="1796" y="987"/>
                      <a:pt x="1812" y="987"/>
                    </a:cubicBezTo>
                    <a:cubicBezTo>
                      <a:pt x="1894" y="987"/>
                      <a:pt x="1981" y="928"/>
                      <a:pt x="2007" y="827"/>
                    </a:cubicBezTo>
                    <a:cubicBezTo>
                      <a:pt x="2037" y="705"/>
                      <a:pt x="1976" y="614"/>
                      <a:pt x="1885" y="584"/>
                    </a:cubicBezTo>
                    <a:cubicBezTo>
                      <a:pt x="1338" y="371"/>
                      <a:pt x="791" y="189"/>
                      <a:pt x="244" y="6"/>
                    </a:cubicBezTo>
                    <a:cubicBezTo>
                      <a:pt x="231" y="2"/>
                      <a:pt x="219" y="0"/>
                      <a:pt x="2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1"/>
              <p:cNvSpPr/>
              <p:nvPr/>
            </p:nvSpPr>
            <p:spPr>
              <a:xfrm>
                <a:off x="11865975" y="2144650"/>
                <a:ext cx="600650" cy="91975"/>
              </a:xfrm>
              <a:custGeom>
                <a:avLst/>
                <a:gdLst/>
                <a:ahLst/>
                <a:cxnLst/>
                <a:rect l="l" t="t" r="r" b="b"/>
                <a:pathLst>
                  <a:path w="24026" h="3679" extrusionOk="0">
                    <a:moveTo>
                      <a:pt x="13958" y="1"/>
                    </a:moveTo>
                    <a:cubicBezTo>
                      <a:pt x="10884" y="1"/>
                      <a:pt x="7821" y="387"/>
                      <a:pt x="4864" y="1309"/>
                    </a:cubicBezTo>
                    <a:cubicBezTo>
                      <a:pt x="3253" y="1796"/>
                      <a:pt x="1642" y="2464"/>
                      <a:pt x="153" y="3346"/>
                    </a:cubicBezTo>
                    <a:cubicBezTo>
                      <a:pt x="0" y="3448"/>
                      <a:pt x="104" y="3678"/>
                      <a:pt x="267" y="3678"/>
                    </a:cubicBezTo>
                    <a:cubicBezTo>
                      <a:pt x="298" y="3678"/>
                      <a:pt x="331" y="3670"/>
                      <a:pt x="366" y="3650"/>
                    </a:cubicBezTo>
                    <a:cubicBezTo>
                      <a:pt x="4702" y="1386"/>
                      <a:pt x="9431" y="430"/>
                      <a:pt x="14245" y="430"/>
                    </a:cubicBezTo>
                    <a:cubicBezTo>
                      <a:pt x="15572" y="430"/>
                      <a:pt x="16905" y="503"/>
                      <a:pt x="18238" y="641"/>
                    </a:cubicBezTo>
                    <a:cubicBezTo>
                      <a:pt x="20093" y="854"/>
                      <a:pt x="21886" y="1127"/>
                      <a:pt x="23710" y="1522"/>
                    </a:cubicBezTo>
                    <a:cubicBezTo>
                      <a:pt x="23728" y="1527"/>
                      <a:pt x="23746" y="1529"/>
                      <a:pt x="23763" y="1529"/>
                    </a:cubicBezTo>
                    <a:cubicBezTo>
                      <a:pt x="23965" y="1529"/>
                      <a:pt x="24025" y="1214"/>
                      <a:pt x="23801" y="1157"/>
                    </a:cubicBezTo>
                    <a:cubicBezTo>
                      <a:pt x="20587" y="448"/>
                      <a:pt x="17266" y="1"/>
                      <a:pt x="139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1"/>
              <p:cNvSpPr/>
              <p:nvPr/>
            </p:nvSpPr>
            <p:spPr>
              <a:xfrm>
                <a:off x="11756975" y="2244700"/>
                <a:ext cx="81825" cy="47850"/>
              </a:xfrm>
              <a:custGeom>
                <a:avLst/>
                <a:gdLst/>
                <a:ahLst/>
                <a:cxnLst/>
                <a:rect l="l" t="t" r="r" b="b"/>
                <a:pathLst>
                  <a:path w="3273" h="1914" extrusionOk="0">
                    <a:moveTo>
                      <a:pt x="2972" y="1"/>
                    </a:moveTo>
                    <a:cubicBezTo>
                      <a:pt x="2950" y="1"/>
                      <a:pt x="2927" y="4"/>
                      <a:pt x="2902" y="13"/>
                    </a:cubicBezTo>
                    <a:cubicBezTo>
                      <a:pt x="2385" y="195"/>
                      <a:pt x="1869" y="408"/>
                      <a:pt x="1382" y="681"/>
                    </a:cubicBezTo>
                    <a:cubicBezTo>
                      <a:pt x="1170" y="833"/>
                      <a:pt x="926" y="985"/>
                      <a:pt x="714" y="1137"/>
                    </a:cubicBezTo>
                    <a:cubicBezTo>
                      <a:pt x="501" y="1289"/>
                      <a:pt x="227" y="1441"/>
                      <a:pt x="75" y="1684"/>
                    </a:cubicBezTo>
                    <a:cubicBezTo>
                      <a:pt x="1" y="1809"/>
                      <a:pt x="110" y="1913"/>
                      <a:pt x="235" y="1913"/>
                    </a:cubicBezTo>
                    <a:cubicBezTo>
                      <a:pt x="263" y="1913"/>
                      <a:pt x="291" y="1908"/>
                      <a:pt x="318" y="1897"/>
                    </a:cubicBezTo>
                    <a:cubicBezTo>
                      <a:pt x="440" y="1867"/>
                      <a:pt x="501" y="1776"/>
                      <a:pt x="622" y="1684"/>
                    </a:cubicBezTo>
                    <a:cubicBezTo>
                      <a:pt x="714" y="1624"/>
                      <a:pt x="835" y="1532"/>
                      <a:pt x="957" y="1472"/>
                    </a:cubicBezTo>
                    <a:cubicBezTo>
                      <a:pt x="1170" y="1320"/>
                      <a:pt x="1382" y="1168"/>
                      <a:pt x="1595" y="1046"/>
                    </a:cubicBezTo>
                    <a:cubicBezTo>
                      <a:pt x="2051" y="803"/>
                      <a:pt x="2537" y="621"/>
                      <a:pt x="3024" y="438"/>
                    </a:cubicBezTo>
                    <a:cubicBezTo>
                      <a:pt x="3272" y="383"/>
                      <a:pt x="3194" y="1"/>
                      <a:pt x="29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1"/>
              <p:cNvSpPr/>
              <p:nvPr/>
            </p:nvSpPr>
            <p:spPr>
              <a:xfrm>
                <a:off x="11728450" y="2296875"/>
                <a:ext cx="18250" cy="15775"/>
              </a:xfrm>
              <a:custGeom>
                <a:avLst/>
                <a:gdLst/>
                <a:ahLst/>
                <a:cxnLst/>
                <a:rect l="l" t="t" r="r" b="b"/>
                <a:pathLst>
                  <a:path w="730" h="631" extrusionOk="0">
                    <a:moveTo>
                      <a:pt x="472" y="0"/>
                    </a:moveTo>
                    <a:cubicBezTo>
                      <a:pt x="441" y="0"/>
                      <a:pt x="411" y="8"/>
                      <a:pt x="396" y="23"/>
                    </a:cubicBezTo>
                    <a:cubicBezTo>
                      <a:pt x="335" y="53"/>
                      <a:pt x="304" y="114"/>
                      <a:pt x="244" y="145"/>
                    </a:cubicBezTo>
                    <a:lnTo>
                      <a:pt x="183" y="175"/>
                    </a:lnTo>
                    <a:cubicBezTo>
                      <a:pt x="152" y="205"/>
                      <a:pt x="122" y="236"/>
                      <a:pt x="61" y="266"/>
                    </a:cubicBezTo>
                    <a:cubicBezTo>
                      <a:pt x="61" y="297"/>
                      <a:pt x="31" y="297"/>
                      <a:pt x="31" y="327"/>
                    </a:cubicBezTo>
                    <a:cubicBezTo>
                      <a:pt x="31" y="357"/>
                      <a:pt x="0" y="388"/>
                      <a:pt x="0" y="418"/>
                    </a:cubicBezTo>
                    <a:cubicBezTo>
                      <a:pt x="31" y="418"/>
                      <a:pt x="31" y="449"/>
                      <a:pt x="31" y="479"/>
                    </a:cubicBezTo>
                    <a:cubicBezTo>
                      <a:pt x="31" y="509"/>
                      <a:pt x="31" y="509"/>
                      <a:pt x="61" y="540"/>
                    </a:cubicBezTo>
                    <a:cubicBezTo>
                      <a:pt x="61" y="570"/>
                      <a:pt x="92" y="570"/>
                      <a:pt x="92" y="570"/>
                    </a:cubicBezTo>
                    <a:cubicBezTo>
                      <a:pt x="122" y="600"/>
                      <a:pt x="152" y="600"/>
                      <a:pt x="183" y="631"/>
                    </a:cubicBezTo>
                    <a:lnTo>
                      <a:pt x="213" y="631"/>
                    </a:lnTo>
                    <a:cubicBezTo>
                      <a:pt x="274" y="631"/>
                      <a:pt x="304" y="600"/>
                      <a:pt x="335" y="600"/>
                    </a:cubicBezTo>
                    <a:cubicBezTo>
                      <a:pt x="365" y="570"/>
                      <a:pt x="396" y="570"/>
                      <a:pt x="396" y="570"/>
                    </a:cubicBezTo>
                    <a:lnTo>
                      <a:pt x="487" y="509"/>
                    </a:lnTo>
                    <a:lnTo>
                      <a:pt x="608" y="418"/>
                    </a:lnTo>
                    <a:cubicBezTo>
                      <a:pt x="669" y="388"/>
                      <a:pt x="700" y="357"/>
                      <a:pt x="730" y="297"/>
                    </a:cubicBezTo>
                    <a:cubicBezTo>
                      <a:pt x="730" y="266"/>
                      <a:pt x="730" y="236"/>
                      <a:pt x="730" y="205"/>
                    </a:cubicBezTo>
                    <a:cubicBezTo>
                      <a:pt x="730" y="175"/>
                      <a:pt x="700" y="145"/>
                      <a:pt x="700" y="114"/>
                    </a:cubicBezTo>
                    <a:cubicBezTo>
                      <a:pt x="669" y="53"/>
                      <a:pt x="608" y="23"/>
                      <a:pt x="548" y="23"/>
                    </a:cubicBezTo>
                    <a:cubicBezTo>
                      <a:pt x="532" y="8"/>
                      <a:pt x="502" y="0"/>
                      <a:pt x="4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1"/>
              <p:cNvSpPr/>
              <p:nvPr/>
            </p:nvSpPr>
            <p:spPr>
              <a:xfrm>
                <a:off x="11918725" y="2974775"/>
                <a:ext cx="137250" cy="207950"/>
              </a:xfrm>
              <a:custGeom>
                <a:avLst/>
                <a:gdLst/>
                <a:ahLst/>
                <a:cxnLst/>
                <a:rect l="l" t="t" r="r" b="b"/>
                <a:pathLst>
                  <a:path w="5490" h="8318" extrusionOk="0">
                    <a:moveTo>
                      <a:pt x="253" y="0"/>
                    </a:moveTo>
                    <a:cubicBezTo>
                      <a:pt x="135" y="0"/>
                      <a:pt x="1" y="99"/>
                      <a:pt x="19" y="263"/>
                    </a:cubicBezTo>
                    <a:cubicBezTo>
                      <a:pt x="292" y="2056"/>
                      <a:pt x="748" y="3880"/>
                      <a:pt x="1751" y="5430"/>
                    </a:cubicBezTo>
                    <a:cubicBezTo>
                      <a:pt x="2177" y="6099"/>
                      <a:pt x="2694" y="6707"/>
                      <a:pt x="3271" y="7224"/>
                    </a:cubicBezTo>
                    <a:cubicBezTo>
                      <a:pt x="3818" y="7680"/>
                      <a:pt x="4548" y="8257"/>
                      <a:pt x="5277" y="8318"/>
                    </a:cubicBezTo>
                    <a:cubicBezTo>
                      <a:pt x="5460" y="8318"/>
                      <a:pt x="5490" y="8105"/>
                      <a:pt x="5368" y="8014"/>
                    </a:cubicBezTo>
                    <a:cubicBezTo>
                      <a:pt x="5064" y="7801"/>
                      <a:pt x="4700" y="7649"/>
                      <a:pt x="4396" y="7467"/>
                    </a:cubicBezTo>
                    <a:cubicBezTo>
                      <a:pt x="4061" y="7254"/>
                      <a:pt x="3757" y="7041"/>
                      <a:pt x="3453" y="6768"/>
                    </a:cubicBezTo>
                    <a:cubicBezTo>
                      <a:pt x="2876" y="6251"/>
                      <a:pt x="2390" y="5673"/>
                      <a:pt x="1994" y="5005"/>
                    </a:cubicBezTo>
                    <a:cubicBezTo>
                      <a:pt x="1113" y="3546"/>
                      <a:pt x="687" y="1844"/>
                      <a:pt x="414" y="141"/>
                    </a:cubicBezTo>
                    <a:cubicBezTo>
                      <a:pt x="402" y="44"/>
                      <a:pt x="331" y="0"/>
                      <a:pt x="2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1"/>
              <p:cNvSpPr/>
              <p:nvPr/>
            </p:nvSpPr>
            <p:spPr>
              <a:xfrm>
                <a:off x="12071150" y="2914175"/>
                <a:ext cx="142125" cy="270875"/>
              </a:xfrm>
              <a:custGeom>
                <a:avLst/>
                <a:gdLst/>
                <a:ahLst/>
                <a:cxnLst/>
                <a:rect l="l" t="t" r="r" b="b"/>
                <a:pathLst>
                  <a:path w="5685" h="10835" extrusionOk="0">
                    <a:moveTo>
                      <a:pt x="4577" y="1"/>
                    </a:moveTo>
                    <a:cubicBezTo>
                      <a:pt x="4457" y="1"/>
                      <a:pt x="4338" y="115"/>
                      <a:pt x="4378" y="255"/>
                    </a:cubicBezTo>
                    <a:cubicBezTo>
                      <a:pt x="4621" y="1289"/>
                      <a:pt x="4834" y="2322"/>
                      <a:pt x="4864" y="3386"/>
                    </a:cubicBezTo>
                    <a:cubicBezTo>
                      <a:pt x="4864" y="4480"/>
                      <a:pt x="4682" y="5575"/>
                      <a:pt x="4347" y="6608"/>
                    </a:cubicBezTo>
                    <a:cubicBezTo>
                      <a:pt x="3740" y="8523"/>
                      <a:pt x="2372" y="10286"/>
                      <a:pt x="244" y="10438"/>
                    </a:cubicBezTo>
                    <a:cubicBezTo>
                      <a:pt x="1" y="10468"/>
                      <a:pt x="1" y="10833"/>
                      <a:pt x="244" y="10833"/>
                    </a:cubicBezTo>
                    <a:cubicBezTo>
                      <a:pt x="280" y="10834"/>
                      <a:pt x="315" y="10834"/>
                      <a:pt x="350" y="10834"/>
                    </a:cubicBezTo>
                    <a:cubicBezTo>
                      <a:pt x="2511" y="10834"/>
                      <a:pt x="3994" y="9009"/>
                      <a:pt x="4712" y="7125"/>
                    </a:cubicBezTo>
                    <a:cubicBezTo>
                      <a:pt x="5503" y="4967"/>
                      <a:pt x="5685" y="2231"/>
                      <a:pt x="4743" y="103"/>
                    </a:cubicBezTo>
                    <a:cubicBezTo>
                      <a:pt x="4701" y="31"/>
                      <a:pt x="4639" y="1"/>
                      <a:pt x="4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1"/>
              <p:cNvSpPr/>
              <p:nvPr/>
            </p:nvSpPr>
            <p:spPr>
              <a:xfrm>
                <a:off x="11881150" y="2800100"/>
                <a:ext cx="344300" cy="93950"/>
              </a:xfrm>
              <a:custGeom>
                <a:avLst/>
                <a:gdLst/>
                <a:ahLst/>
                <a:cxnLst/>
                <a:rect l="l" t="t" r="r" b="b"/>
                <a:pathLst>
                  <a:path w="13772" h="3758" extrusionOk="0">
                    <a:moveTo>
                      <a:pt x="323" y="0"/>
                    </a:moveTo>
                    <a:cubicBezTo>
                      <a:pt x="141" y="0"/>
                      <a:pt x="0" y="273"/>
                      <a:pt x="215" y="381"/>
                    </a:cubicBezTo>
                    <a:cubicBezTo>
                      <a:pt x="2312" y="1323"/>
                      <a:pt x="4440" y="2113"/>
                      <a:pt x="6659" y="2660"/>
                    </a:cubicBezTo>
                    <a:cubicBezTo>
                      <a:pt x="7783" y="2964"/>
                      <a:pt x="8878" y="3177"/>
                      <a:pt x="10002" y="3359"/>
                    </a:cubicBezTo>
                    <a:cubicBezTo>
                      <a:pt x="11062" y="3531"/>
                      <a:pt x="12176" y="3757"/>
                      <a:pt x="13242" y="3757"/>
                    </a:cubicBezTo>
                    <a:cubicBezTo>
                      <a:pt x="13307" y="3757"/>
                      <a:pt x="13372" y="3756"/>
                      <a:pt x="13437" y="3754"/>
                    </a:cubicBezTo>
                    <a:cubicBezTo>
                      <a:pt x="13710" y="3754"/>
                      <a:pt x="13771" y="3359"/>
                      <a:pt x="13498" y="3299"/>
                    </a:cubicBezTo>
                    <a:cubicBezTo>
                      <a:pt x="12434" y="3116"/>
                      <a:pt x="11309" y="3055"/>
                      <a:pt x="10215" y="2873"/>
                    </a:cubicBezTo>
                    <a:cubicBezTo>
                      <a:pt x="9090" y="2721"/>
                      <a:pt x="7996" y="2478"/>
                      <a:pt x="6871" y="2204"/>
                    </a:cubicBezTo>
                    <a:cubicBezTo>
                      <a:pt x="4683" y="1657"/>
                      <a:pt x="2494" y="928"/>
                      <a:pt x="397" y="16"/>
                    </a:cubicBezTo>
                    <a:cubicBezTo>
                      <a:pt x="372" y="5"/>
                      <a:pt x="347"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1"/>
              <p:cNvSpPr/>
              <p:nvPr/>
            </p:nvSpPr>
            <p:spPr>
              <a:xfrm>
                <a:off x="12229225" y="2851850"/>
                <a:ext cx="26625" cy="38475"/>
              </a:xfrm>
              <a:custGeom>
                <a:avLst/>
                <a:gdLst/>
                <a:ahLst/>
                <a:cxnLst/>
                <a:rect l="l" t="t" r="r" b="b"/>
                <a:pathLst>
                  <a:path w="1065" h="1539" extrusionOk="0">
                    <a:moveTo>
                      <a:pt x="802" y="1"/>
                    </a:moveTo>
                    <a:cubicBezTo>
                      <a:pt x="779" y="1"/>
                      <a:pt x="754" y="5"/>
                      <a:pt x="730" y="13"/>
                    </a:cubicBezTo>
                    <a:cubicBezTo>
                      <a:pt x="639" y="43"/>
                      <a:pt x="608" y="134"/>
                      <a:pt x="608" y="226"/>
                    </a:cubicBezTo>
                    <a:cubicBezTo>
                      <a:pt x="608" y="242"/>
                      <a:pt x="608" y="247"/>
                      <a:pt x="608" y="247"/>
                    </a:cubicBezTo>
                    <a:cubicBezTo>
                      <a:pt x="608" y="250"/>
                      <a:pt x="608" y="253"/>
                      <a:pt x="608" y="256"/>
                    </a:cubicBezTo>
                    <a:cubicBezTo>
                      <a:pt x="608" y="256"/>
                      <a:pt x="608" y="256"/>
                      <a:pt x="608" y="286"/>
                    </a:cubicBezTo>
                    <a:cubicBezTo>
                      <a:pt x="608" y="317"/>
                      <a:pt x="608" y="347"/>
                      <a:pt x="608" y="347"/>
                    </a:cubicBezTo>
                    <a:lnTo>
                      <a:pt x="608" y="438"/>
                    </a:lnTo>
                    <a:cubicBezTo>
                      <a:pt x="608" y="438"/>
                      <a:pt x="608" y="438"/>
                      <a:pt x="608" y="469"/>
                    </a:cubicBezTo>
                    <a:cubicBezTo>
                      <a:pt x="608" y="529"/>
                      <a:pt x="578" y="590"/>
                      <a:pt x="578" y="621"/>
                    </a:cubicBezTo>
                    <a:cubicBezTo>
                      <a:pt x="578" y="651"/>
                      <a:pt x="578" y="681"/>
                      <a:pt x="547" y="712"/>
                    </a:cubicBezTo>
                    <a:cubicBezTo>
                      <a:pt x="547" y="712"/>
                      <a:pt x="547" y="742"/>
                      <a:pt x="547" y="742"/>
                    </a:cubicBezTo>
                    <a:cubicBezTo>
                      <a:pt x="517" y="773"/>
                      <a:pt x="487" y="833"/>
                      <a:pt x="456" y="864"/>
                    </a:cubicBezTo>
                    <a:cubicBezTo>
                      <a:pt x="456" y="868"/>
                      <a:pt x="456" y="871"/>
                      <a:pt x="455" y="874"/>
                    </a:cubicBezTo>
                    <a:lnTo>
                      <a:pt x="455" y="874"/>
                    </a:lnTo>
                    <a:cubicBezTo>
                      <a:pt x="454" y="872"/>
                      <a:pt x="454" y="871"/>
                      <a:pt x="452" y="871"/>
                    </a:cubicBezTo>
                    <a:cubicBezTo>
                      <a:pt x="449" y="871"/>
                      <a:pt x="441" y="879"/>
                      <a:pt x="426" y="894"/>
                    </a:cubicBezTo>
                    <a:cubicBezTo>
                      <a:pt x="426" y="894"/>
                      <a:pt x="449" y="894"/>
                      <a:pt x="455" y="874"/>
                    </a:cubicBezTo>
                    <a:lnTo>
                      <a:pt x="455" y="874"/>
                    </a:lnTo>
                    <a:cubicBezTo>
                      <a:pt x="456" y="877"/>
                      <a:pt x="456" y="884"/>
                      <a:pt x="456" y="894"/>
                    </a:cubicBezTo>
                    <a:lnTo>
                      <a:pt x="426" y="894"/>
                    </a:lnTo>
                    <a:cubicBezTo>
                      <a:pt x="426" y="925"/>
                      <a:pt x="395" y="955"/>
                      <a:pt x="395" y="985"/>
                    </a:cubicBezTo>
                    <a:cubicBezTo>
                      <a:pt x="371" y="985"/>
                      <a:pt x="405" y="946"/>
                      <a:pt x="404" y="946"/>
                    </a:cubicBezTo>
                    <a:lnTo>
                      <a:pt x="404" y="946"/>
                    </a:lnTo>
                    <a:cubicBezTo>
                      <a:pt x="404" y="946"/>
                      <a:pt x="401" y="949"/>
                      <a:pt x="395" y="955"/>
                    </a:cubicBezTo>
                    <a:cubicBezTo>
                      <a:pt x="365" y="985"/>
                      <a:pt x="304" y="1046"/>
                      <a:pt x="274" y="1077"/>
                    </a:cubicBezTo>
                    <a:cubicBezTo>
                      <a:pt x="243" y="1077"/>
                      <a:pt x="243" y="1077"/>
                      <a:pt x="243" y="1107"/>
                    </a:cubicBezTo>
                    <a:lnTo>
                      <a:pt x="213" y="1107"/>
                    </a:lnTo>
                    <a:cubicBezTo>
                      <a:pt x="193" y="1107"/>
                      <a:pt x="172" y="1120"/>
                      <a:pt x="170" y="1120"/>
                    </a:cubicBezTo>
                    <a:cubicBezTo>
                      <a:pt x="169" y="1120"/>
                      <a:pt x="172" y="1117"/>
                      <a:pt x="183" y="1107"/>
                    </a:cubicBezTo>
                    <a:lnTo>
                      <a:pt x="183" y="1107"/>
                    </a:lnTo>
                    <a:cubicBezTo>
                      <a:pt x="91" y="1168"/>
                      <a:pt x="0" y="1259"/>
                      <a:pt x="61" y="1381"/>
                    </a:cubicBezTo>
                    <a:cubicBezTo>
                      <a:pt x="87" y="1460"/>
                      <a:pt x="182" y="1538"/>
                      <a:pt x="266" y="1538"/>
                    </a:cubicBezTo>
                    <a:cubicBezTo>
                      <a:pt x="279" y="1538"/>
                      <a:pt x="292" y="1537"/>
                      <a:pt x="304" y="1533"/>
                    </a:cubicBezTo>
                    <a:cubicBezTo>
                      <a:pt x="456" y="1472"/>
                      <a:pt x="578" y="1411"/>
                      <a:pt x="699" y="1289"/>
                    </a:cubicBezTo>
                    <a:cubicBezTo>
                      <a:pt x="821" y="1229"/>
                      <a:pt x="912" y="1107"/>
                      <a:pt x="973" y="985"/>
                    </a:cubicBezTo>
                    <a:cubicBezTo>
                      <a:pt x="1034" y="833"/>
                      <a:pt x="1064" y="681"/>
                      <a:pt x="1064" y="529"/>
                    </a:cubicBezTo>
                    <a:cubicBezTo>
                      <a:pt x="1064" y="499"/>
                      <a:pt x="1064" y="469"/>
                      <a:pt x="1064" y="438"/>
                    </a:cubicBezTo>
                    <a:cubicBezTo>
                      <a:pt x="1064" y="418"/>
                      <a:pt x="1064" y="398"/>
                      <a:pt x="1064" y="377"/>
                    </a:cubicBezTo>
                    <a:cubicBezTo>
                      <a:pt x="1064" y="347"/>
                      <a:pt x="1034" y="347"/>
                      <a:pt x="1034" y="317"/>
                    </a:cubicBezTo>
                    <a:cubicBezTo>
                      <a:pt x="1034" y="226"/>
                      <a:pt x="1003" y="165"/>
                      <a:pt x="973" y="74"/>
                    </a:cubicBezTo>
                    <a:cubicBezTo>
                      <a:pt x="928" y="29"/>
                      <a:pt x="868"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1"/>
              <p:cNvSpPr/>
              <p:nvPr/>
            </p:nvSpPr>
            <p:spPr>
              <a:xfrm>
                <a:off x="12239100" y="2833150"/>
                <a:ext cx="11425" cy="16000"/>
              </a:xfrm>
              <a:custGeom>
                <a:avLst/>
                <a:gdLst/>
                <a:ahLst/>
                <a:cxnLst/>
                <a:rect l="l" t="t" r="r" b="b"/>
                <a:pathLst>
                  <a:path w="457" h="640" extrusionOk="0">
                    <a:moveTo>
                      <a:pt x="152" y="1"/>
                    </a:moveTo>
                    <a:cubicBezTo>
                      <a:pt x="152" y="1"/>
                      <a:pt x="122" y="1"/>
                      <a:pt x="92" y="31"/>
                    </a:cubicBezTo>
                    <a:cubicBezTo>
                      <a:pt x="92" y="31"/>
                      <a:pt x="61" y="62"/>
                      <a:pt x="31" y="92"/>
                    </a:cubicBezTo>
                    <a:cubicBezTo>
                      <a:pt x="31" y="92"/>
                      <a:pt x="0" y="122"/>
                      <a:pt x="0" y="153"/>
                    </a:cubicBezTo>
                    <a:cubicBezTo>
                      <a:pt x="0" y="214"/>
                      <a:pt x="0" y="274"/>
                      <a:pt x="0" y="305"/>
                    </a:cubicBezTo>
                    <a:lnTo>
                      <a:pt x="0" y="396"/>
                    </a:lnTo>
                    <a:cubicBezTo>
                      <a:pt x="0" y="426"/>
                      <a:pt x="0" y="457"/>
                      <a:pt x="0" y="487"/>
                    </a:cubicBezTo>
                    <a:cubicBezTo>
                      <a:pt x="0" y="518"/>
                      <a:pt x="31" y="548"/>
                      <a:pt x="61" y="578"/>
                    </a:cubicBezTo>
                    <a:cubicBezTo>
                      <a:pt x="61" y="578"/>
                      <a:pt x="92" y="609"/>
                      <a:pt x="122" y="609"/>
                    </a:cubicBezTo>
                    <a:cubicBezTo>
                      <a:pt x="152" y="639"/>
                      <a:pt x="183" y="639"/>
                      <a:pt x="213" y="639"/>
                    </a:cubicBezTo>
                    <a:lnTo>
                      <a:pt x="274" y="639"/>
                    </a:lnTo>
                    <a:cubicBezTo>
                      <a:pt x="304" y="609"/>
                      <a:pt x="335" y="609"/>
                      <a:pt x="365" y="578"/>
                    </a:cubicBezTo>
                    <a:lnTo>
                      <a:pt x="395" y="518"/>
                    </a:lnTo>
                    <a:cubicBezTo>
                      <a:pt x="426" y="487"/>
                      <a:pt x="456" y="457"/>
                      <a:pt x="456" y="396"/>
                    </a:cubicBezTo>
                    <a:lnTo>
                      <a:pt x="456" y="305"/>
                    </a:lnTo>
                    <a:cubicBezTo>
                      <a:pt x="456" y="274"/>
                      <a:pt x="456" y="214"/>
                      <a:pt x="456" y="153"/>
                    </a:cubicBezTo>
                    <a:cubicBezTo>
                      <a:pt x="426" y="153"/>
                      <a:pt x="426" y="122"/>
                      <a:pt x="426" y="92"/>
                    </a:cubicBezTo>
                    <a:cubicBezTo>
                      <a:pt x="395" y="92"/>
                      <a:pt x="395" y="62"/>
                      <a:pt x="365" y="31"/>
                    </a:cubicBezTo>
                    <a:cubicBezTo>
                      <a:pt x="335" y="31"/>
                      <a:pt x="335" y="31"/>
                      <a:pt x="3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1"/>
              <p:cNvSpPr/>
              <p:nvPr/>
            </p:nvSpPr>
            <p:spPr>
              <a:xfrm>
                <a:off x="11902450" y="2722425"/>
                <a:ext cx="342850" cy="102000"/>
              </a:xfrm>
              <a:custGeom>
                <a:avLst/>
                <a:gdLst/>
                <a:ahLst/>
                <a:cxnLst/>
                <a:rect l="l" t="t" r="r" b="b"/>
                <a:pathLst>
                  <a:path w="13714" h="4080" extrusionOk="0">
                    <a:moveTo>
                      <a:pt x="310" y="1"/>
                    </a:moveTo>
                    <a:cubicBezTo>
                      <a:pt x="115" y="1"/>
                      <a:pt x="1" y="341"/>
                      <a:pt x="214" y="448"/>
                    </a:cubicBezTo>
                    <a:cubicBezTo>
                      <a:pt x="2159" y="1542"/>
                      <a:pt x="4408" y="2272"/>
                      <a:pt x="6567" y="2819"/>
                    </a:cubicBezTo>
                    <a:cubicBezTo>
                      <a:pt x="7630" y="3092"/>
                      <a:pt x="8755" y="3305"/>
                      <a:pt x="9849" y="3457"/>
                    </a:cubicBezTo>
                    <a:cubicBezTo>
                      <a:pt x="11035" y="3640"/>
                      <a:pt x="12251" y="3670"/>
                      <a:pt x="13406" y="4065"/>
                    </a:cubicBezTo>
                    <a:cubicBezTo>
                      <a:pt x="13432" y="4075"/>
                      <a:pt x="13457" y="4080"/>
                      <a:pt x="13480" y="4080"/>
                    </a:cubicBezTo>
                    <a:cubicBezTo>
                      <a:pt x="13665" y="4080"/>
                      <a:pt x="13713" y="3782"/>
                      <a:pt x="13497" y="3700"/>
                    </a:cubicBezTo>
                    <a:cubicBezTo>
                      <a:pt x="12402" y="3244"/>
                      <a:pt x="11217" y="3184"/>
                      <a:pt x="10092" y="3001"/>
                    </a:cubicBezTo>
                    <a:cubicBezTo>
                      <a:pt x="8968" y="2849"/>
                      <a:pt x="7874" y="2637"/>
                      <a:pt x="6779" y="2363"/>
                    </a:cubicBezTo>
                    <a:cubicBezTo>
                      <a:pt x="5685" y="2089"/>
                      <a:pt x="4621" y="1755"/>
                      <a:pt x="3557" y="1360"/>
                    </a:cubicBezTo>
                    <a:cubicBezTo>
                      <a:pt x="2493" y="965"/>
                      <a:pt x="1460" y="448"/>
                      <a:pt x="396" y="22"/>
                    </a:cubicBezTo>
                    <a:cubicBezTo>
                      <a:pt x="366" y="8"/>
                      <a:pt x="337"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1"/>
              <p:cNvSpPr/>
              <p:nvPr/>
            </p:nvSpPr>
            <p:spPr>
              <a:xfrm>
                <a:off x="11869800" y="2726025"/>
                <a:ext cx="34200" cy="22550"/>
              </a:xfrm>
              <a:custGeom>
                <a:avLst/>
                <a:gdLst/>
                <a:ahLst/>
                <a:cxnLst/>
                <a:rect l="l" t="t" r="r" b="b"/>
                <a:pathLst>
                  <a:path w="1368" h="902" extrusionOk="0">
                    <a:moveTo>
                      <a:pt x="334" y="851"/>
                    </a:moveTo>
                    <a:lnTo>
                      <a:pt x="299" y="860"/>
                    </a:lnTo>
                    <a:lnTo>
                      <a:pt x="299" y="860"/>
                    </a:lnTo>
                    <a:cubicBezTo>
                      <a:pt x="301" y="857"/>
                      <a:pt x="302" y="854"/>
                      <a:pt x="304" y="851"/>
                    </a:cubicBezTo>
                    <a:close/>
                    <a:moveTo>
                      <a:pt x="974" y="0"/>
                    </a:moveTo>
                    <a:cubicBezTo>
                      <a:pt x="814" y="0"/>
                      <a:pt x="659" y="41"/>
                      <a:pt x="517" y="122"/>
                    </a:cubicBezTo>
                    <a:cubicBezTo>
                      <a:pt x="304" y="213"/>
                      <a:pt x="122" y="365"/>
                      <a:pt x="61" y="578"/>
                    </a:cubicBezTo>
                    <a:cubicBezTo>
                      <a:pt x="6" y="660"/>
                      <a:pt x="1" y="742"/>
                      <a:pt x="67" y="802"/>
                    </a:cubicBezTo>
                    <a:lnTo>
                      <a:pt x="67" y="802"/>
                    </a:lnTo>
                    <a:cubicBezTo>
                      <a:pt x="72" y="815"/>
                      <a:pt x="78" y="827"/>
                      <a:pt x="88" y="837"/>
                    </a:cubicBezTo>
                    <a:lnTo>
                      <a:pt x="88" y="837"/>
                    </a:lnTo>
                    <a:lnTo>
                      <a:pt x="82" y="814"/>
                    </a:lnTo>
                    <a:lnTo>
                      <a:pt x="82" y="814"/>
                    </a:lnTo>
                    <a:cubicBezTo>
                      <a:pt x="85" y="816"/>
                      <a:pt x="88" y="819"/>
                      <a:pt x="91" y="821"/>
                    </a:cubicBezTo>
                    <a:cubicBezTo>
                      <a:pt x="91" y="821"/>
                      <a:pt x="91" y="821"/>
                      <a:pt x="91" y="841"/>
                    </a:cubicBezTo>
                    <a:lnTo>
                      <a:pt x="91" y="841"/>
                    </a:lnTo>
                    <a:cubicBezTo>
                      <a:pt x="90" y="839"/>
                      <a:pt x="89" y="838"/>
                      <a:pt x="88" y="837"/>
                    </a:cubicBezTo>
                    <a:lnTo>
                      <a:pt x="88" y="837"/>
                    </a:lnTo>
                    <a:lnTo>
                      <a:pt x="91" y="851"/>
                    </a:lnTo>
                    <a:cubicBezTo>
                      <a:pt x="91" y="847"/>
                      <a:pt x="91" y="844"/>
                      <a:pt x="91" y="841"/>
                    </a:cubicBezTo>
                    <a:lnTo>
                      <a:pt x="91" y="841"/>
                    </a:lnTo>
                    <a:cubicBezTo>
                      <a:pt x="106" y="856"/>
                      <a:pt x="126" y="869"/>
                      <a:pt x="152" y="882"/>
                    </a:cubicBezTo>
                    <a:cubicBezTo>
                      <a:pt x="177" y="894"/>
                      <a:pt x="202" y="902"/>
                      <a:pt x="225" y="902"/>
                    </a:cubicBezTo>
                    <a:cubicBezTo>
                      <a:pt x="249" y="902"/>
                      <a:pt x="270" y="894"/>
                      <a:pt x="287" y="876"/>
                    </a:cubicBezTo>
                    <a:lnTo>
                      <a:pt x="287" y="876"/>
                    </a:lnTo>
                    <a:cubicBezTo>
                      <a:pt x="332" y="865"/>
                      <a:pt x="372" y="836"/>
                      <a:pt x="395" y="790"/>
                    </a:cubicBezTo>
                    <a:cubicBezTo>
                      <a:pt x="426" y="730"/>
                      <a:pt x="456" y="699"/>
                      <a:pt x="486" y="669"/>
                    </a:cubicBezTo>
                    <a:cubicBezTo>
                      <a:pt x="486" y="669"/>
                      <a:pt x="500" y="655"/>
                      <a:pt x="491" y="655"/>
                    </a:cubicBezTo>
                    <a:lnTo>
                      <a:pt x="491" y="655"/>
                    </a:lnTo>
                    <a:cubicBezTo>
                      <a:pt x="490" y="655"/>
                      <a:pt x="488" y="656"/>
                      <a:pt x="486" y="656"/>
                    </a:cubicBezTo>
                    <a:lnTo>
                      <a:pt x="486" y="656"/>
                    </a:lnTo>
                    <a:cubicBezTo>
                      <a:pt x="486" y="652"/>
                      <a:pt x="486" y="646"/>
                      <a:pt x="486" y="638"/>
                    </a:cubicBezTo>
                    <a:lnTo>
                      <a:pt x="517" y="608"/>
                    </a:lnTo>
                    <a:lnTo>
                      <a:pt x="578" y="547"/>
                    </a:lnTo>
                    <a:cubicBezTo>
                      <a:pt x="638" y="517"/>
                      <a:pt x="669" y="486"/>
                      <a:pt x="699" y="486"/>
                    </a:cubicBezTo>
                    <a:cubicBezTo>
                      <a:pt x="730" y="486"/>
                      <a:pt x="730" y="456"/>
                      <a:pt x="730" y="456"/>
                    </a:cubicBezTo>
                    <a:lnTo>
                      <a:pt x="790" y="456"/>
                    </a:lnTo>
                    <a:cubicBezTo>
                      <a:pt x="821" y="426"/>
                      <a:pt x="882" y="426"/>
                      <a:pt x="912" y="426"/>
                    </a:cubicBezTo>
                    <a:lnTo>
                      <a:pt x="942" y="426"/>
                    </a:lnTo>
                    <a:cubicBezTo>
                      <a:pt x="963" y="426"/>
                      <a:pt x="969" y="412"/>
                      <a:pt x="981" y="412"/>
                    </a:cubicBezTo>
                    <a:cubicBezTo>
                      <a:pt x="986" y="412"/>
                      <a:pt x="993" y="415"/>
                      <a:pt x="1003" y="426"/>
                    </a:cubicBezTo>
                    <a:lnTo>
                      <a:pt x="1094" y="426"/>
                    </a:lnTo>
                    <a:cubicBezTo>
                      <a:pt x="1110" y="431"/>
                      <a:pt x="1126" y="433"/>
                      <a:pt x="1143" y="433"/>
                    </a:cubicBezTo>
                    <a:cubicBezTo>
                      <a:pt x="1225" y="433"/>
                      <a:pt x="1312" y="374"/>
                      <a:pt x="1337" y="274"/>
                    </a:cubicBezTo>
                    <a:cubicBezTo>
                      <a:pt x="1368" y="182"/>
                      <a:pt x="1307" y="61"/>
                      <a:pt x="1216" y="30"/>
                    </a:cubicBezTo>
                    <a:cubicBezTo>
                      <a:pt x="1135" y="10"/>
                      <a:pt x="1054" y="0"/>
                      <a:pt x="9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1"/>
              <p:cNvSpPr/>
              <p:nvPr/>
            </p:nvSpPr>
            <p:spPr>
              <a:xfrm>
                <a:off x="11862950" y="2757025"/>
                <a:ext cx="15825" cy="48125"/>
              </a:xfrm>
              <a:custGeom>
                <a:avLst/>
                <a:gdLst/>
                <a:ahLst/>
                <a:cxnLst/>
                <a:rect l="l" t="t" r="r" b="b"/>
                <a:pathLst>
                  <a:path w="633" h="1925" extrusionOk="0">
                    <a:moveTo>
                      <a:pt x="388" y="0"/>
                    </a:moveTo>
                    <a:cubicBezTo>
                      <a:pt x="304" y="0"/>
                      <a:pt x="209" y="79"/>
                      <a:pt x="183" y="158"/>
                    </a:cubicBezTo>
                    <a:cubicBezTo>
                      <a:pt x="122" y="432"/>
                      <a:pt x="92" y="675"/>
                      <a:pt x="61" y="949"/>
                    </a:cubicBezTo>
                    <a:cubicBezTo>
                      <a:pt x="31" y="1192"/>
                      <a:pt x="0" y="1435"/>
                      <a:pt x="92" y="1648"/>
                    </a:cubicBezTo>
                    <a:cubicBezTo>
                      <a:pt x="122" y="1769"/>
                      <a:pt x="213" y="1891"/>
                      <a:pt x="335" y="1921"/>
                    </a:cubicBezTo>
                    <a:cubicBezTo>
                      <a:pt x="347" y="1923"/>
                      <a:pt x="358" y="1924"/>
                      <a:pt x="370" y="1924"/>
                    </a:cubicBezTo>
                    <a:cubicBezTo>
                      <a:pt x="532" y="1924"/>
                      <a:pt x="633" y="1731"/>
                      <a:pt x="548" y="1617"/>
                    </a:cubicBezTo>
                    <a:cubicBezTo>
                      <a:pt x="548" y="1617"/>
                      <a:pt x="529" y="1598"/>
                      <a:pt x="517" y="1587"/>
                    </a:cubicBezTo>
                    <a:cubicBezTo>
                      <a:pt x="496" y="1565"/>
                      <a:pt x="489" y="1544"/>
                      <a:pt x="488" y="1544"/>
                    </a:cubicBezTo>
                    <a:cubicBezTo>
                      <a:pt x="487" y="1544"/>
                      <a:pt x="487" y="1548"/>
                      <a:pt x="487" y="1556"/>
                    </a:cubicBezTo>
                    <a:cubicBezTo>
                      <a:pt x="456" y="1526"/>
                      <a:pt x="456" y="1465"/>
                      <a:pt x="456" y="1435"/>
                    </a:cubicBezTo>
                    <a:cubicBezTo>
                      <a:pt x="456" y="1423"/>
                      <a:pt x="456" y="1404"/>
                      <a:pt x="456" y="1404"/>
                    </a:cubicBezTo>
                    <a:lnTo>
                      <a:pt x="456" y="1313"/>
                    </a:lnTo>
                    <a:cubicBezTo>
                      <a:pt x="456" y="1253"/>
                      <a:pt x="456" y="1192"/>
                      <a:pt x="456" y="1131"/>
                    </a:cubicBezTo>
                    <a:cubicBezTo>
                      <a:pt x="456" y="827"/>
                      <a:pt x="517" y="553"/>
                      <a:pt x="578" y="249"/>
                    </a:cubicBezTo>
                    <a:cubicBezTo>
                      <a:pt x="608" y="158"/>
                      <a:pt x="548" y="37"/>
                      <a:pt x="426" y="6"/>
                    </a:cubicBezTo>
                    <a:cubicBezTo>
                      <a:pt x="414" y="2"/>
                      <a:pt x="401" y="0"/>
                      <a:pt x="3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1"/>
              <p:cNvSpPr/>
              <p:nvPr/>
            </p:nvSpPr>
            <p:spPr>
              <a:xfrm>
                <a:off x="11914625" y="2854250"/>
                <a:ext cx="37250" cy="83325"/>
              </a:xfrm>
              <a:custGeom>
                <a:avLst/>
                <a:gdLst/>
                <a:ahLst/>
                <a:cxnLst/>
                <a:rect l="l" t="t" r="r" b="b"/>
                <a:pathLst>
                  <a:path w="1490" h="3333" extrusionOk="0">
                    <a:moveTo>
                      <a:pt x="1262" y="0"/>
                    </a:moveTo>
                    <a:cubicBezTo>
                      <a:pt x="1209" y="0"/>
                      <a:pt x="1155" y="23"/>
                      <a:pt x="1125" y="69"/>
                    </a:cubicBezTo>
                    <a:cubicBezTo>
                      <a:pt x="760" y="494"/>
                      <a:pt x="487" y="981"/>
                      <a:pt x="304" y="1497"/>
                    </a:cubicBezTo>
                    <a:cubicBezTo>
                      <a:pt x="122" y="2014"/>
                      <a:pt x="0" y="2592"/>
                      <a:pt x="61" y="3139"/>
                    </a:cubicBezTo>
                    <a:cubicBezTo>
                      <a:pt x="61" y="3264"/>
                      <a:pt x="158" y="3333"/>
                      <a:pt x="256" y="3333"/>
                    </a:cubicBezTo>
                    <a:cubicBezTo>
                      <a:pt x="348" y="3333"/>
                      <a:pt x="442" y="3271"/>
                      <a:pt x="456" y="3139"/>
                    </a:cubicBezTo>
                    <a:cubicBezTo>
                      <a:pt x="487" y="2622"/>
                      <a:pt x="548" y="2136"/>
                      <a:pt x="699" y="1649"/>
                    </a:cubicBezTo>
                    <a:cubicBezTo>
                      <a:pt x="851" y="1193"/>
                      <a:pt x="1095" y="737"/>
                      <a:pt x="1399" y="342"/>
                    </a:cubicBezTo>
                    <a:cubicBezTo>
                      <a:pt x="1490" y="251"/>
                      <a:pt x="1490" y="130"/>
                      <a:pt x="1399" y="69"/>
                    </a:cubicBezTo>
                    <a:cubicBezTo>
                      <a:pt x="1368" y="23"/>
                      <a:pt x="1315" y="0"/>
                      <a:pt x="1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1"/>
              <p:cNvSpPr/>
              <p:nvPr/>
            </p:nvSpPr>
            <p:spPr>
              <a:xfrm>
                <a:off x="11916900" y="2945625"/>
                <a:ext cx="12175" cy="12950"/>
              </a:xfrm>
              <a:custGeom>
                <a:avLst/>
                <a:gdLst/>
                <a:ahLst/>
                <a:cxnLst/>
                <a:rect l="l" t="t" r="r" b="b"/>
                <a:pathLst>
                  <a:path w="487" h="518" extrusionOk="0">
                    <a:moveTo>
                      <a:pt x="183" y="0"/>
                    </a:moveTo>
                    <a:cubicBezTo>
                      <a:pt x="153" y="31"/>
                      <a:pt x="92" y="31"/>
                      <a:pt x="61" y="61"/>
                    </a:cubicBezTo>
                    <a:cubicBezTo>
                      <a:pt x="61" y="92"/>
                      <a:pt x="61" y="92"/>
                      <a:pt x="31" y="122"/>
                    </a:cubicBezTo>
                    <a:cubicBezTo>
                      <a:pt x="31" y="152"/>
                      <a:pt x="1" y="183"/>
                      <a:pt x="1" y="244"/>
                    </a:cubicBezTo>
                    <a:cubicBezTo>
                      <a:pt x="31" y="244"/>
                      <a:pt x="31" y="274"/>
                      <a:pt x="31" y="304"/>
                    </a:cubicBezTo>
                    <a:cubicBezTo>
                      <a:pt x="31" y="335"/>
                      <a:pt x="31" y="365"/>
                      <a:pt x="31" y="396"/>
                    </a:cubicBezTo>
                    <a:cubicBezTo>
                      <a:pt x="31" y="396"/>
                      <a:pt x="61" y="426"/>
                      <a:pt x="92" y="456"/>
                    </a:cubicBezTo>
                    <a:cubicBezTo>
                      <a:pt x="92" y="487"/>
                      <a:pt x="122" y="487"/>
                      <a:pt x="153" y="487"/>
                    </a:cubicBezTo>
                    <a:cubicBezTo>
                      <a:pt x="183" y="517"/>
                      <a:pt x="213" y="517"/>
                      <a:pt x="244" y="517"/>
                    </a:cubicBezTo>
                    <a:lnTo>
                      <a:pt x="305" y="517"/>
                    </a:lnTo>
                    <a:cubicBezTo>
                      <a:pt x="335" y="487"/>
                      <a:pt x="365" y="487"/>
                      <a:pt x="396" y="456"/>
                    </a:cubicBezTo>
                    <a:lnTo>
                      <a:pt x="426" y="396"/>
                    </a:lnTo>
                    <a:cubicBezTo>
                      <a:pt x="457" y="365"/>
                      <a:pt x="457" y="335"/>
                      <a:pt x="457" y="304"/>
                    </a:cubicBezTo>
                    <a:cubicBezTo>
                      <a:pt x="457" y="274"/>
                      <a:pt x="457" y="244"/>
                      <a:pt x="487" y="244"/>
                    </a:cubicBezTo>
                    <a:cubicBezTo>
                      <a:pt x="487" y="213"/>
                      <a:pt x="457" y="183"/>
                      <a:pt x="457" y="152"/>
                    </a:cubicBezTo>
                    <a:cubicBezTo>
                      <a:pt x="457" y="122"/>
                      <a:pt x="426" y="92"/>
                      <a:pt x="396" y="61"/>
                    </a:cubicBezTo>
                    <a:cubicBezTo>
                      <a:pt x="396" y="61"/>
                      <a:pt x="365" y="31"/>
                      <a:pt x="335" y="31"/>
                    </a:cubicBezTo>
                    <a:cubicBezTo>
                      <a:pt x="305" y="0"/>
                      <a:pt x="274"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1"/>
              <p:cNvSpPr/>
              <p:nvPr/>
            </p:nvSpPr>
            <p:spPr>
              <a:xfrm>
                <a:off x="12174500" y="2897750"/>
                <a:ext cx="11425" cy="12950"/>
              </a:xfrm>
              <a:custGeom>
                <a:avLst/>
                <a:gdLst/>
                <a:ahLst/>
                <a:cxnLst/>
                <a:rect l="l" t="t" r="r" b="b"/>
                <a:pathLst>
                  <a:path w="457" h="518" extrusionOk="0">
                    <a:moveTo>
                      <a:pt x="244" y="0"/>
                    </a:moveTo>
                    <a:cubicBezTo>
                      <a:pt x="213" y="0"/>
                      <a:pt x="183" y="0"/>
                      <a:pt x="153" y="31"/>
                    </a:cubicBezTo>
                    <a:cubicBezTo>
                      <a:pt x="122" y="31"/>
                      <a:pt x="92" y="61"/>
                      <a:pt x="62" y="61"/>
                    </a:cubicBezTo>
                    <a:cubicBezTo>
                      <a:pt x="31" y="92"/>
                      <a:pt x="31" y="122"/>
                      <a:pt x="1" y="183"/>
                    </a:cubicBezTo>
                    <a:cubicBezTo>
                      <a:pt x="1" y="213"/>
                      <a:pt x="1" y="244"/>
                      <a:pt x="1" y="304"/>
                    </a:cubicBezTo>
                    <a:cubicBezTo>
                      <a:pt x="31" y="304"/>
                      <a:pt x="31" y="335"/>
                      <a:pt x="31" y="365"/>
                    </a:cubicBezTo>
                    <a:cubicBezTo>
                      <a:pt x="31" y="365"/>
                      <a:pt x="62" y="396"/>
                      <a:pt x="62" y="396"/>
                    </a:cubicBezTo>
                    <a:cubicBezTo>
                      <a:pt x="62" y="426"/>
                      <a:pt x="92" y="456"/>
                      <a:pt x="122" y="456"/>
                    </a:cubicBezTo>
                    <a:cubicBezTo>
                      <a:pt x="122" y="456"/>
                      <a:pt x="122" y="487"/>
                      <a:pt x="153" y="487"/>
                    </a:cubicBezTo>
                    <a:cubicBezTo>
                      <a:pt x="183" y="487"/>
                      <a:pt x="213" y="517"/>
                      <a:pt x="244" y="517"/>
                    </a:cubicBezTo>
                    <a:cubicBezTo>
                      <a:pt x="244" y="487"/>
                      <a:pt x="274" y="487"/>
                      <a:pt x="305" y="487"/>
                    </a:cubicBezTo>
                    <a:lnTo>
                      <a:pt x="335" y="487"/>
                    </a:lnTo>
                    <a:cubicBezTo>
                      <a:pt x="365" y="456"/>
                      <a:pt x="396" y="456"/>
                      <a:pt x="396" y="426"/>
                    </a:cubicBezTo>
                    <a:cubicBezTo>
                      <a:pt x="426" y="396"/>
                      <a:pt x="426" y="365"/>
                      <a:pt x="426" y="365"/>
                    </a:cubicBezTo>
                    <a:cubicBezTo>
                      <a:pt x="457" y="335"/>
                      <a:pt x="457" y="304"/>
                      <a:pt x="457" y="304"/>
                    </a:cubicBezTo>
                    <a:cubicBezTo>
                      <a:pt x="457" y="244"/>
                      <a:pt x="457" y="213"/>
                      <a:pt x="457" y="183"/>
                    </a:cubicBezTo>
                    <a:cubicBezTo>
                      <a:pt x="457" y="122"/>
                      <a:pt x="426" y="92"/>
                      <a:pt x="396" y="61"/>
                    </a:cubicBezTo>
                    <a:lnTo>
                      <a:pt x="335" y="31"/>
                    </a:lnTo>
                    <a:cubicBezTo>
                      <a:pt x="305" y="31"/>
                      <a:pt x="274"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1"/>
              <p:cNvSpPr/>
              <p:nvPr/>
            </p:nvSpPr>
            <p:spPr>
              <a:xfrm>
                <a:off x="11945775" y="2978550"/>
                <a:ext cx="144075" cy="100850"/>
              </a:xfrm>
              <a:custGeom>
                <a:avLst/>
                <a:gdLst/>
                <a:ahLst/>
                <a:cxnLst/>
                <a:rect l="l" t="t" r="r" b="b"/>
                <a:pathLst>
                  <a:path w="5763" h="4034" extrusionOk="0">
                    <a:moveTo>
                      <a:pt x="3129" y="0"/>
                    </a:moveTo>
                    <a:cubicBezTo>
                      <a:pt x="2714" y="0"/>
                      <a:pt x="2300" y="102"/>
                      <a:pt x="1916" y="294"/>
                    </a:cubicBezTo>
                    <a:cubicBezTo>
                      <a:pt x="1216" y="598"/>
                      <a:pt x="578" y="1085"/>
                      <a:pt x="274" y="1814"/>
                    </a:cubicBezTo>
                    <a:cubicBezTo>
                      <a:pt x="1" y="2483"/>
                      <a:pt x="1" y="3243"/>
                      <a:pt x="305" y="3911"/>
                    </a:cubicBezTo>
                    <a:cubicBezTo>
                      <a:pt x="347" y="3997"/>
                      <a:pt x="423" y="4033"/>
                      <a:pt x="500" y="4033"/>
                    </a:cubicBezTo>
                    <a:cubicBezTo>
                      <a:pt x="643" y="4033"/>
                      <a:pt x="789" y="3907"/>
                      <a:pt x="730" y="3729"/>
                    </a:cubicBezTo>
                    <a:cubicBezTo>
                      <a:pt x="517" y="3182"/>
                      <a:pt x="517" y="2544"/>
                      <a:pt x="760" y="1997"/>
                    </a:cubicBezTo>
                    <a:cubicBezTo>
                      <a:pt x="1034" y="1389"/>
                      <a:pt x="1581" y="993"/>
                      <a:pt x="2159" y="720"/>
                    </a:cubicBezTo>
                    <a:cubicBezTo>
                      <a:pt x="2482" y="591"/>
                      <a:pt x="2804" y="522"/>
                      <a:pt x="3127" y="522"/>
                    </a:cubicBezTo>
                    <a:cubicBezTo>
                      <a:pt x="3412" y="522"/>
                      <a:pt x="3697" y="575"/>
                      <a:pt x="3982" y="689"/>
                    </a:cubicBezTo>
                    <a:cubicBezTo>
                      <a:pt x="4256" y="811"/>
                      <a:pt x="4530" y="963"/>
                      <a:pt x="4773" y="1145"/>
                    </a:cubicBezTo>
                    <a:cubicBezTo>
                      <a:pt x="5016" y="1328"/>
                      <a:pt x="5198" y="1571"/>
                      <a:pt x="5441" y="1723"/>
                    </a:cubicBezTo>
                    <a:cubicBezTo>
                      <a:pt x="5474" y="1742"/>
                      <a:pt x="5508" y="1751"/>
                      <a:pt x="5540" y="1751"/>
                    </a:cubicBezTo>
                    <a:cubicBezTo>
                      <a:pt x="5660" y="1751"/>
                      <a:pt x="5763" y="1636"/>
                      <a:pt x="5715" y="1541"/>
                    </a:cubicBezTo>
                    <a:cubicBezTo>
                      <a:pt x="5441" y="872"/>
                      <a:pt x="4682" y="386"/>
                      <a:pt x="4043" y="173"/>
                    </a:cubicBezTo>
                    <a:cubicBezTo>
                      <a:pt x="3746" y="56"/>
                      <a:pt x="3437" y="0"/>
                      <a:pt x="31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1"/>
              <p:cNvSpPr/>
              <p:nvPr/>
            </p:nvSpPr>
            <p:spPr>
              <a:xfrm>
                <a:off x="12016650" y="3039750"/>
                <a:ext cx="106975" cy="125325"/>
              </a:xfrm>
              <a:custGeom>
                <a:avLst/>
                <a:gdLst/>
                <a:ahLst/>
                <a:cxnLst/>
                <a:rect l="l" t="t" r="r" b="b"/>
                <a:pathLst>
                  <a:path w="4279" h="5013" extrusionOk="0">
                    <a:moveTo>
                      <a:pt x="3428" y="1"/>
                    </a:moveTo>
                    <a:cubicBezTo>
                      <a:pt x="3305" y="1"/>
                      <a:pt x="3182" y="132"/>
                      <a:pt x="3245" y="278"/>
                    </a:cubicBezTo>
                    <a:cubicBezTo>
                      <a:pt x="3792" y="1251"/>
                      <a:pt x="3761" y="2679"/>
                      <a:pt x="3093" y="3591"/>
                    </a:cubicBezTo>
                    <a:cubicBezTo>
                      <a:pt x="2692" y="4173"/>
                      <a:pt x="2066" y="4490"/>
                      <a:pt x="1424" y="4490"/>
                    </a:cubicBezTo>
                    <a:cubicBezTo>
                      <a:pt x="1094" y="4490"/>
                      <a:pt x="759" y="4405"/>
                      <a:pt x="448" y="4229"/>
                    </a:cubicBezTo>
                    <a:cubicBezTo>
                      <a:pt x="406" y="4206"/>
                      <a:pt x="364" y="4195"/>
                      <a:pt x="326" y="4195"/>
                    </a:cubicBezTo>
                    <a:cubicBezTo>
                      <a:pt x="119" y="4195"/>
                      <a:pt x="0" y="4496"/>
                      <a:pt x="205" y="4625"/>
                    </a:cubicBezTo>
                    <a:cubicBezTo>
                      <a:pt x="558" y="4895"/>
                      <a:pt x="961" y="5012"/>
                      <a:pt x="1368" y="5012"/>
                    </a:cubicBezTo>
                    <a:cubicBezTo>
                      <a:pt x="2151" y="5012"/>
                      <a:pt x="2947" y="4576"/>
                      <a:pt x="3427" y="3956"/>
                    </a:cubicBezTo>
                    <a:cubicBezTo>
                      <a:pt x="4248" y="2892"/>
                      <a:pt x="4278" y="1220"/>
                      <a:pt x="3579" y="96"/>
                    </a:cubicBezTo>
                    <a:cubicBezTo>
                      <a:pt x="3541" y="29"/>
                      <a:pt x="3484" y="1"/>
                      <a:pt x="3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1"/>
              <p:cNvSpPr/>
              <p:nvPr/>
            </p:nvSpPr>
            <p:spPr>
              <a:xfrm>
                <a:off x="11992125" y="3131800"/>
                <a:ext cx="17500" cy="15975"/>
              </a:xfrm>
              <a:custGeom>
                <a:avLst/>
                <a:gdLst/>
                <a:ahLst/>
                <a:cxnLst/>
                <a:rect l="l" t="t" r="r" b="b"/>
                <a:pathLst>
                  <a:path w="700" h="639" extrusionOk="0">
                    <a:moveTo>
                      <a:pt x="244" y="0"/>
                    </a:moveTo>
                    <a:cubicBezTo>
                      <a:pt x="214" y="0"/>
                      <a:pt x="183" y="0"/>
                      <a:pt x="153" y="31"/>
                    </a:cubicBezTo>
                    <a:cubicBezTo>
                      <a:pt x="122" y="31"/>
                      <a:pt x="92" y="31"/>
                      <a:pt x="92" y="61"/>
                    </a:cubicBezTo>
                    <a:cubicBezTo>
                      <a:pt x="31" y="91"/>
                      <a:pt x="1" y="152"/>
                      <a:pt x="31" y="213"/>
                    </a:cubicBezTo>
                    <a:cubicBezTo>
                      <a:pt x="31" y="243"/>
                      <a:pt x="31" y="243"/>
                      <a:pt x="31" y="274"/>
                    </a:cubicBezTo>
                    <a:cubicBezTo>
                      <a:pt x="31" y="304"/>
                      <a:pt x="62" y="335"/>
                      <a:pt x="92" y="365"/>
                    </a:cubicBezTo>
                    <a:cubicBezTo>
                      <a:pt x="153" y="426"/>
                      <a:pt x="244" y="487"/>
                      <a:pt x="335" y="578"/>
                    </a:cubicBezTo>
                    <a:cubicBezTo>
                      <a:pt x="365" y="578"/>
                      <a:pt x="396" y="608"/>
                      <a:pt x="426" y="608"/>
                    </a:cubicBezTo>
                    <a:cubicBezTo>
                      <a:pt x="426" y="608"/>
                      <a:pt x="457" y="639"/>
                      <a:pt x="487" y="639"/>
                    </a:cubicBezTo>
                    <a:cubicBezTo>
                      <a:pt x="517" y="639"/>
                      <a:pt x="548" y="639"/>
                      <a:pt x="578" y="608"/>
                    </a:cubicBezTo>
                    <a:cubicBezTo>
                      <a:pt x="609" y="608"/>
                      <a:pt x="639" y="578"/>
                      <a:pt x="639" y="578"/>
                    </a:cubicBezTo>
                    <a:cubicBezTo>
                      <a:pt x="669" y="517"/>
                      <a:pt x="700" y="487"/>
                      <a:pt x="700" y="426"/>
                    </a:cubicBezTo>
                    <a:cubicBezTo>
                      <a:pt x="700" y="395"/>
                      <a:pt x="700" y="395"/>
                      <a:pt x="700" y="365"/>
                    </a:cubicBezTo>
                    <a:cubicBezTo>
                      <a:pt x="700" y="335"/>
                      <a:pt x="669" y="304"/>
                      <a:pt x="639" y="274"/>
                    </a:cubicBezTo>
                    <a:cubicBezTo>
                      <a:pt x="548" y="213"/>
                      <a:pt x="457" y="122"/>
                      <a:pt x="365" y="61"/>
                    </a:cubicBezTo>
                    <a:cubicBezTo>
                      <a:pt x="365" y="31"/>
                      <a:pt x="335" y="31"/>
                      <a:pt x="305" y="31"/>
                    </a:cubicBezTo>
                    <a:cubicBezTo>
                      <a:pt x="274" y="0"/>
                      <a:pt x="244"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1"/>
              <p:cNvSpPr/>
              <p:nvPr/>
            </p:nvSpPr>
            <p:spPr>
              <a:xfrm>
                <a:off x="11954900" y="3083150"/>
                <a:ext cx="13700" cy="13725"/>
              </a:xfrm>
              <a:custGeom>
                <a:avLst/>
                <a:gdLst/>
                <a:ahLst/>
                <a:cxnLst/>
                <a:rect l="l" t="t" r="r" b="b"/>
                <a:pathLst>
                  <a:path w="548" h="549" extrusionOk="0">
                    <a:moveTo>
                      <a:pt x="183" y="1"/>
                    </a:moveTo>
                    <a:lnTo>
                      <a:pt x="122" y="31"/>
                    </a:lnTo>
                    <a:cubicBezTo>
                      <a:pt x="92" y="31"/>
                      <a:pt x="61" y="62"/>
                      <a:pt x="31" y="92"/>
                    </a:cubicBezTo>
                    <a:cubicBezTo>
                      <a:pt x="31" y="92"/>
                      <a:pt x="31" y="92"/>
                      <a:pt x="31" y="123"/>
                    </a:cubicBezTo>
                    <a:cubicBezTo>
                      <a:pt x="31" y="153"/>
                      <a:pt x="0" y="183"/>
                      <a:pt x="0" y="214"/>
                    </a:cubicBezTo>
                    <a:cubicBezTo>
                      <a:pt x="0" y="275"/>
                      <a:pt x="31" y="305"/>
                      <a:pt x="31" y="335"/>
                    </a:cubicBezTo>
                    <a:cubicBezTo>
                      <a:pt x="61" y="366"/>
                      <a:pt x="92" y="396"/>
                      <a:pt x="92" y="427"/>
                    </a:cubicBezTo>
                    <a:cubicBezTo>
                      <a:pt x="122" y="457"/>
                      <a:pt x="152" y="487"/>
                      <a:pt x="183" y="518"/>
                    </a:cubicBezTo>
                    <a:cubicBezTo>
                      <a:pt x="213" y="518"/>
                      <a:pt x="213" y="518"/>
                      <a:pt x="244" y="548"/>
                    </a:cubicBezTo>
                    <a:lnTo>
                      <a:pt x="365" y="548"/>
                    </a:lnTo>
                    <a:cubicBezTo>
                      <a:pt x="395" y="518"/>
                      <a:pt x="426" y="518"/>
                      <a:pt x="456" y="487"/>
                    </a:cubicBezTo>
                    <a:cubicBezTo>
                      <a:pt x="456" y="487"/>
                      <a:pt x="487" y="457"/>
                      <a:pt x="517" y="427"/>
                    </a:cubicBezTo>
                    <a:cubicBezTo>
                      <a:pt x="517" y="396"/>
                      <a:pt x="517" y="366"/>
                      <a:pt x="517" y="335"/>
                    </a:cubicBezTo>
                    <a:cubicBezTo>
                      <a:pt x="547" y="305"/>
                      <a:pt x="547" y="275"/>
                      <a:pt x="517" y="244"/>
                    </a:cubicBezTo>
                    <a:cubicBezTo>
                      <a:pt x="517" y="214"/>
                      <a:pt x="487" y="183"/>
                      <a:pt x="456" y="153"/>
                    </a:cubicBezTo>
                    <a:cubicBezTo>
                      <a:pt x="456" y="123"/>
                      <a:pt x="426" y="92"/>
                      <a:pt x="395" y="62"/>
                    </a:cubicBezTo>
                    <a:cubicBezTo>
                      <a:pt x="365" y="31"/>
                      <a:pt x="335" y="1"/>
                      <a:pt x="3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11955650" y="2841525"/>
                <a:ext cx="11425" cy="10650"/>
              </a:xfrm>
              <a:custGeom>
                <a:avLst/>
                <a:gdLst/>
                <a:ahLst/>
                <a:cxnLst/>
                <a:rect l="l" t="t" r="r" b="b"/>
                <a:pathLst>
                  <a:path w="457" h="426" extrusionOk="0">
                    <a:moveTo>
                      <a:pt x="183" y="0"/>
                    </a:moveTo>
                    <a:cubicBezTo>
                      <a:pt x="153" y="0"/>
                      <a:pt x="153" y="31"/>
                      <a:pt x="153" y="31"/>
                    </a:cubicBezTo>
                    <a:lnTo>
                      <a:pt x="92" y="31"/>
                    </a:lnTo>
                    <a:cubicBezTo>
                      <a:pt x="62" y="61"/>
                      <a:pt x="62" y="61"/>
                      <a:pt x="31" y="91"/>
                    </a:cubicBezTo>
                    <a:cubicBezTo>
                      <a:pt x="31" y="91"/>
                      <a:pt x="1" y="122"/>
                      <a:pt x="1" y="152"/>
                    </a:cubicBezTo>
                    <a:cubicBezTo>
                      <a:pt x="1" y="152"/>
                      <a:pt x="1" y="183"/>
                      <a:pt x="1" y="213"/>
                    </a:cubicBezTo>
                    <a:cubicBezTo>
                      <a:pt x="1" y="243"/>
                      <a:pt x="1" y="243"/>
                      <a:pt x="1" y="274"/>
                    </a:cubicBezTo>
                    <a:cubicBezTo>
                      <a:pt x="1" y="274"/>
                      <a:pt x="1" y="304"/>
                      <a:pt x="31" y="335"/>
                    </a:cubicBezTo>
                    <a:cubicBezTo>
                      <a:pt x="31" y="335"/>
                      <a:pt x="62" y="365"/>
                      <a:pt x="62" y="365"/>
                    </a:cubicBezTo>
                    <a:cubicBezTo>
                      <a:pt x="92" y="395"/>
                      <a:pt x="122" y="395"/>
                      <a:pt x="153" y="426"/>
                    </a:cubicBezTo>
                    <a:lnTo>
                      <a:pt x="274" y="426"/>
                    </a:lnTo>
                    <a:cubicBezTo>
                      <a:pt x="335" y="426"/>
                      <a:pt x="365" y="395"/>
                      <a:pt x="365" y="365"/>
                    </a:cubicBezTo>
                    <a:cubicBezTo>
                      <a:pt x="396" y="365"/>
                      <a:pt x="396" y="335"/>
                      <a:pt x="426" y="335"/>
                    </a:cubicBezTo>
                    <a:cubicBezTo>
                      <a:pt x="426" y="304"/>
                      <a:pt x="457" y="243"/>
                      <a:pt x="457" y="213"/>
                    </a:cubicBezTo>
                    <a:cubicBezTo>
                      <a:pt x="457" y="183"/>
                      <a:pt x="426" y="152"/>
                      <a:pt x="426" y="122"/>
                    </a:cubicBezTo>
                    <a:cubicBezTo>
                      <a:pt x="426" y="122"/>
                      <a:pt x="396" y="91"/>
                      <a:pt x="365" y="61"/>
                    </a:cubicBezTo>
                    <a:cubicBezTo>
                      <a:pt x="365" y="31"/>
                      <a:pt x="335" y="31"/>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11494400" y="2861925"/>
                <a:ext cx="23575" cy="29975"/>
              </a:xfrm>
              <a:custGeom>
                <a:avLst/>
                <a:gdLst/>
                <a:ahLst/>
                <a:cxnLst/>
                <a:rect l="l" t="t" r="r" b="b"/>
                <a:pathLst>
                  <a:path w="943" h="1199" extrusionOk="0">
                    <a:moveTo>
                      <a:pt x="456" y="947"/>
                    </a:moveTo>
                    <a:cubicBezTo>
                      <a:pt x="456" y="963"/>
                      <a:pt x="459" y="969"/>
                      <a:pt x="461" y="969"/>
                    </a:cubicBezTo>
                    <a:cubicBezTo>
                      <a:pt x="465" y="969"/>
                      <a:pt x="470" y="955"/>
                      <a:pt x="470" y="947"/>
                    </a:cubicBezTo>
                    <a:close/>
                    <a:moveTo>
                      <a:pt x="714" y="0"/>
                    </a:moveTo>
                    <a:cubicBezTo>
                      <a:pt x="589" y="0"/>
                      <a:pt x="508" y="106"/>
                      <a:pt x="426" y="187"/>
                    </a:cubicBezTo>
                    <a:cubicBezTo>
                      <a:pt x="335" y="278"/>
                      <a:pt x="274" y="339"/>
                      <a:pt x="244" y="430"/>
                    </a:cubicBezTo>
                    <a:cubicBezTo>
                      <a:pt x="183" y="522"/>
                      <a:pt x="153" y="582"/>
                      <a:pt x="92" y="674"/>
                    </a:cubicBezTo>
                    <a:cubicBezTo>
                      <a:pt x="61" y="765"/>
                      <a:pt x="61" y="856"/>
                      <a:pt x="31" y="947"/>
                    </a:cubicBezTo>
                    <a:cubicBezTo>
                      <a:pt x="1" y="1038"/>
                      <a:pt x="61" y="1160"/>
                      <a:pt x="183" y="1190"/>
                    </a:cubicBezTo>
                    <a:cubicBezTo>
                      <a:pt x="199" y="1196"/>
                      <a:pt x="216" y="1198"/>
                      <a:pt x="234" y="1198"/>
                    </a:cubicBezTo>
                    <a:cubicBezTo>
                      <a:pt x="314" y="1198"/>
                      <a:pt x="401" y="1144"/>
                      <a:pt x="426" y="1069"/>
                    </a:cubicBezTo>
                    <a:lnTo>
                      <a:pt x="456" y="947"/>
                    </a:lnTo>
                    <a:cubicBezTo>
                      <a:pt x="461" y="943"/>
                      <a:pt x="464" y="941"/>
                      <a:pt x="466" y="941"/>
                    </a:cubicBezTo>
                    <a:lnTo>
                      <a:pt x="466" y="941"/>
                    </a:lnTo>
                    <a:cubicBezTo>
                      <a:pt x="469" y="941"/>
                      <a:pt x="470" y="943"/>
                      <a:pt x="470" y="947"/>
                    </a:cubicBezTo>
                    <a:lnTo>
                      <a:pt x="487" y="947"/>
                    </a:lnTo>
                    <a:cubicBezTo>
                      <a:pt x="487" y="917"/>
                      <a:pt x="487" y="886"/>
                      <a:pt x="487" y="856"/>
                    </a:cubicBezTo>
                    <a:cubicBezTo>
                      <a:pt x="496" y="847"/>
                      <a:pt x="499" y="843"/>
                      <a:pt x="500" y="843"/>
                    </a:cubicBezTo>
                    <a:lnTo>
                      <a:pt x="500" y="843"/>
                    </a:lnTo>
                    <a:cubicBezTo>
                      <a:pt x="502" y="843"/>
                      <a:pt x="487" y="865"/>
                      <a:pt x="487" y="886"/>
                    </a:cubicBezTo>
                    <a:cubicBezTo>
                      <a:pt x="517" y="795"/>
                      <a:pt x="578" y="734"/>
                      <a:pt x="608" y="674"/>
                    </a:cubicBezTo>
                    <a:cubicBezTo>
                      <a:pt x="608" y="643"/>
                      <a:pt x="639" y="643"/>
                      <a:pt x="639" y="613"/>
                    </a:cubicBezTo>
                    <a:cubicBezTo>
                      <a:pt x="669" y="582"/>
                      <a:pt x="700" y="552"/>
                      <a:pt x="730" y="522"/>
                    </a:cubicBezTo>
                    <a:cubicBezTo>
                      <a:pt x="791" y="430"/>
                      <a:pt x="943" y="339"/>
                      <a:pt x="912" y="218"/>
                    </a:cubicBezTo>
                    <a:cubicBezTo>
                      <a:pt x="912" y="126"/>
                      <a:pt x="852" y="35"/>
                      <a:pt x="760" y="5"/>
                    </a:cubicBezTo>
                    <a:cubicBezTo>
                      <a:pt x="744" y="2"/>
                      <a:pt x="729" y="0"/>
                      <a:pt x="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11667850" y="2924700"/>
                <a:ext cx="46175" cy="228775"/>
              </a:xfrm>
              <a:custGeom>
                <a:avLst/>
                <a:gdLst/>
                <a:ahLst/>
                <a:cxnLst/>
                <a:rect l="l" t="t" r="r" b="b"/>
                <a:pathLst>
                  <a:path w="1847" h="9151" extrusionOk="0">
                    <a:moveTo>
                      <a:pt x="286" y="1"/>
                    </a:moveTo>
                    <a:cubicBezTo>
                      <a:pt x="147" y="1"/>
                      <a:pt x="0" y="153"/>
                      <a:pt x="84" y="321"/>
                    </a:cubicBezTo>
                    <a:cubicBezTo>
                      <a:pt x="813" y="1597"/>
                      <a:pt x="1087" y="3087"/>
                      <a:pt x="1209" y="4546"/>
                    </a:cubicBezTo>
                    <a:cubicBezTo>
                      <a:pt x="1330" y="5974"/>
                      <a:pt x="1482" y="7464"/>
                      <a:pt x="935" y="8801"/>
                    </a:cubicBezTo>
                    <a:cubicBezTo>
                      <a:pt x="851" y="8990"/>
                      <a:pt x="985" y="9151"/>
                      <a:pt x="1136" y="9151"/>
                    </a:cubicBezTo>
                    <a:cubicBezTo>
                      <a:pt x="1204" y="9151"/>
                      <a:pt x="1274" y="9119"/>
                      <a:pt x="1330" y="9044"/>
                    </a:cubicBezTo>
                    <a:cubicBezTo>
                      <a:pt x="1756" y="8467"/>
                      <a:pt x="1817" y="7676"/>
                      <a:pt x="1847" y="7008"/>
                    </a:cubicBezTo>
                    <a:cubicBezTo>
                      <a:pt x="1847" y="6187"/>
                      <a:pt x="1817" y="5366"/>
                      <a:pt x="1725" y="4546"/>
                    </a:cubicBezTo>
                    <a:cubicBezTo>
                      <a:pt x="1604" y="2995"/>
                      <a:pt x="1269" y="1476"/>
                      <a:pt x="449" y="108"/>
                    </a:cubicBezTo>
                    <a:cubicBezTo>
                      <a:pt x="411" y="32"/>
                      <a:pt x="34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1"/>
              <p:cNvSpPr/>
              <p:nvPr/>
            </p:nvSpPr>
            <p:spPr>
              <a:xfrm>
                <a:off x="11641825" y="3158400"/>
                <a:ext cx="50925" cy="34200"/>
              </a:xfrm>
              <a:custGeom>
                <a:avLst/>
                <a:gdLst/>
                <a:ahLst/>
                <a:cxnLst/>
                <a:rect l="l" t="t" r="r" b="b"/>
                <a:pathLst>
                  <a:path w="2037" h="1368" extrusionOk="0">
                    <a:moveTo>
                      <a:pt x="1764" y="0"/>
                    </a:moveTo>
                    <a:cubicBezTo>
                      <a:pt x="1686" y="0"/>
                      <a:pt x="1611" y="41"/>
                      <a:pt x="1551" y="122"/>
                    </a:cubicBezTo>
                    <a:cubicBezTo>
                      <a:pt x="1551" y="152"/>
                      <a:pt x="1520" y="183"/>
                      <a:pt x="1490" y="213"/>
                    </a:cubicBezTo>
                    <a:cubicBezTo>
                      <a:pt x="1490" y="213"/>
                      <a:pt x="1490" y="243"/>
                      <a:pt x="1459" y="243"/>
                    </a:cubicBezTo>
                    <a:cubicBezTo>
                      <a:pt x="1399" y="304"/>
                      <a:pt x="1368" y="365"/>
                      <a:pt x="1307" y="426"/>
                    </a:cubicBezTo>
                    <a:cubicBezTo>
                      <a:pt x="1277" y="456"/>
                      <a:pt x="1247" y="456"/>
                      <a:pt x="1216" y="486"/>
                    </a:cubicBezTo>
                    <a:cubicBezTo>
                      <a:pt x="1216" y="486"/>
                      <a:pt x="1186" y="517"/>
                      <a:pt x="1186" y="517"/>
                    </a:cubicBezTo>
                    <a:cubicBezTo>
                      <a:pt x="1171" y="532"/>
                      <a:pt x="1178" y="532"/>
                      <a:pt x="1186" y="532"/>
                    </a:cubicBezTo>
                    <a:cubicBezTo>
                      <a:pt x="1193" y="532"/>
                      <a:pt x="1201" y="532"/>
                      <a:pt x="1186" y="547"/>
                    </a:cubicBezTo>
                    <a:cubicBezTo>
                      <a:pt x="1125" y="578"/>
                      <a:pt x="1064" y="638"/>
                      <a:pt x="1003" y="669"/>
                    </a:cubicBezTo>
                    <a:cubicBezTo>
                      <a:pt x="943" y="699"/>
                      <a:pt x="851" y="730"/>
                      <a:pt x="791" y="760"/>
                    </a:cubicBezTo>
                    <a:lnTo>
                      <a:pt x="730" y="790"/>
                    </a:lnTo>
                    <a:lnTo>
                      <a:pt x="639" y="821"/>
                    </a:lnTo>
                    <a:cubicBezTo>
                      <a:pt x="547" y="821"/>
                      <a:pt x="487" y="851"/>
                      <a:pt x="426" y="851"/>
                    </a:cubicBezTo>
                    <a:cubicBezTo>
                      <a:pt x="395" y="882"/>
                      <a:pt x="335" y="882"/>
                      <a:pt x="304" y="882"/>
                    </a:cubicBezTo>
                    <a:lnTo>
                      <a:pt x="243" y="882"/>
                    </a:lnTo>
                    <a:cubicBezTo>
                      <a:pt x="122" y="912"/>
                      <a:pt x="0" y="1003"/>
                      <a:pt x="0" y="1125"/>
                    </a:cubicBezTo>
                    <a:cubicBezTo>
                      <a:pt x="0" y="1246"/>
                      <a:pt x="92" y="1368"/>
                      <a:pt x="243" y="1368"/>
                    </a:cubicBezTo>
                    <a:cubicBezTo>
                      <a:pt x="943" y="1338"/>
                      <a:pt x="1581" y="942"/>
                      <a:pt x="1976" y="335"/>
                    </a:cubicBezTo>
                    <a:cubicBezTo>
                      <a:pt x="2037" y="243"/>
                      <a:pt x="1976" y="91"/>
                      <a:pt x="1885" y="31"/>
                    </a:cubicBezTo>
                    <a:cubicBezTo>
                      <a:pt x="1844" y="10"/>
                      <a:pt x="180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1"/>
              <p:cNvSpPr/>
              <p:nvPr/>
            </p:nvSpPr>
            <p:spPr>
              <a:xfrm>
                <a:off x="11508850" y="2935700"/>
                <a:ext cx="125425" cy="249000"/>
              </a:xfrm>
              <a:custGeom>
                <a:avLst/>
                <a:gdLst/>
                <a:ahLst/>
                <a:cxnLst/>
                <a:rect l="l" t="t" r="r" b="b"/>
                <a:pathLst>
                  <a:path w="5017" h="9960" extrusionOk="0">
                    <a:moveTo>
                      <a:pt x="819" y="0"/>
                    </a:moveTo>
                    <a:cubicBezTo>
                      <a:pt x="738" y="0"/>
                      <a:pt x="662" y="46"/>
                      <a:pt x="638" y="154"/>
                    </a:cubicBezTo>
                    <a:cubicBezTo>
                      <a:pt x="0" y="3802"/>
                      <a:pt x="1034" y="8239"/>
                      <a:pt x="4651" y="9942"/>
                    </a:cubicBezTo>
                    <a:cubicBezTo>
                      <a:pt x="4680" y="9954"/>
                      <a:pt x="4709" y="9960"/>
                      <a:pt x="4736" y="9960"/>
                    </a:cubicBezTo>
                    <a:cubicBezTo>
                      <a:pt x="4906" y="9960"/>
                      <a:pt x="5016" y="9742"/>
                      <a:pt x="4833" y="9638"/>
                    </a:cubicBezTo>
                    <a:cubicBezTo>
                      <a:pt x="1489" y="7723"/>
                      <a:pt x="547" y="3862"/>
                      <a:pt x="1064" y="276"/>
                    </a:cubicBezTo>
                    <a:cubicBezTo>
                      <a:pt x="1082" y="110"/>
                      <a:pt x="944" y="0"/>
                      <a:pt x="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1"/>
              <p:cNvSpPr/>
              <p:nvPr/>
            </p:nvSpPr>
            <p:spPr>
              <a:xfrm>
                <a:off x="11521000" y="2800175"/>
                <a:ext cx="197250" cy="127575"/>
              </a:xfrm>
              <a:custGeom>
                <a:avLst/>
                <a:gdLst/>
                <a:ahLst/>
                <a:cxnLst/>
                <a:rect l="l" t="t" r="r" b="b"/>
                <a:pathLst>
                  <a:path w="7890" h="5103" extrusionOk="0">
                    <a:moveTo>
                      <a:pt x="7605" y="1"/>
                    </a:moveTo>
                    <a:cubicBezTo>
                      <a:pt x="7554" y="1"/>
                      <a:pt x="7499" y="22"/>
                      <a:pt x="7447" y="74"/>
                    </a:cubicBezTo>
                    <a:cubicBezTo>
                      <a:pt x="6414" y="1137"/>
                      <a:pt x="5320" y="2141"/>
                      <a:pt x="4073" y="2961"/>
                    </a:cubicBezTo>
                    <a:cubicBezTo>
                      <a:pt x="3496" y="3387"/>
                      <a:pt x="2858" y="3721"/>
                      <a:pt x="2219" y="4025"/>
                    </a:cubicBezTo>
                    <a:cubicBezTo>
                      <a:pt x="1855" y="4177"/>
                      <a:pt x="1520" y="4329"/>
                      <a:pt x="1155" y="4420"/>
                    </a:cubicBezTo>
                    <a:cubicBezTo>
                      <a:pt x="821" y="4542"/>
                      <a:pt x="456" y="4603"/>
                      <a:pt x="152" y="4755"/>
                    </a:cubicBezTo>
                    <a:cubicBezTo>
                      <a:pt x="0" y="4876"/>
                      <a:pt x="92" y="5089"/>
                      <a:pt x="244" y="5089"/>
                    </a:cubicBezTo>
                    <a:cubicBezTo>
                      <a:pt x="302" y="5099"/>
                      <a:pt x="360" y="5103"/>
                      <a:pt x="417" y="5103"/>
                    </a:cubicBezTo>
                    <a:cubicBezTo>
                      <a:pt x="723" y="5103"/>
                      <a:pt x="1021" y="4983"/>
                      <a:pt x="1277" y="4907"/>
                    </a:cubicBezTo>
                    <a:cubicBezTo>
                      <a:pt x="1642" y="4785"/>
                      <a:pt x="1976" y="4663"/>
                      <a:pt x="2280" y="4511"/>
                    </a:cubicBezTo>
                    <a:cubicBezTo>
                      <a:pt x="3010" y="4207"/>
                      <a:pt x="3678" y="3812"/>
                      <a:pt x="4317" y="3387"/>
                    </a:cubicBezTo>
                    <a:cubicBezTo>
                      <a:pt x="5593" y="2536"/>
                      <a:pt x="6718" y="1472"/>
                      <a:pt x="7751" y="347"/>
                    </a:cubicBezTo>
                    <a:cubicBezTo>
                      <a:pt x="7890" y="209"/>
                      <a:pt x="7766" y="1"/>
                      <a:pt x="76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11496675" y="2893050"/>
                <a:ext cx="25875" cy="34600"/>
              </a:xfrm>
              <a:custGeom>
                <a:avLst/>
                <a:gdLst/>
                <a:ahLst/>
                <a:cxnLst/>
                <a:rect l="l" t="t" r="r" b="b"/>
                <a:pathLst>
                  <a:path w="1035" h="1384" extrusionOk="0">
                    <a:moveTo>
                      <a:pt x="791" y="888"/>
                    </a:moveTo>
                    <a:lnTo>
                      <a:pt x="791" y="888"/>
                    </a:lnTo>
                    <a:cubicBezTo>
                      <a:pt x="821" y="918"/>
                      <a:pt x="852" y="918"/>
                      <a:pt x="821" y="918"/>
                    </a:cubicBezTo>
                    <a:lnTo>
                      <a:pt x="791" y="888"/>
                    </a:lnTo>
                    <a:close/>
                    <a:moveTo>
                      <a:pt x="347" y="0"/>
                    </a:moveTo>
                    <a:cubicBezTo>
                      <a:pt x="236" y="0"/>
                      <a:pt x="118" y="83"/>
                      <a:pt x="92" y="188"/>
                    </a:cubicBezTo>
                    <a:cubicBezTo>
                      <a:pt x="1" y="644"/>
                      <a:pt x="274" y="1161"/>
                      <a:pt x="700" y="1344"/>
                    </a:cubicBezTo>
                    <a:cubicBezTo>
                      <a:pt x="738" y="1369"/>
                      <a:pt x="786" y="1383"/>
                      <a:pt x="834" y="1383"/>
                    </a:cubicBezTo>
                    <a:cubicBezTo>
                      <a:pt x="901" y="1383"/>
                      <a:pt x="968" y="1354"/>
                      <a:pt x="1004" y="1283"/>
                    </a:cubicBezTo>
                    <a:cubicBezTo>
                      <a:pt x="1034" y="1192"/>
                      <a:pt x="1034" y="1040"/>
                      <a:pt x="913" y="979"/>
                    </a:cubicBezTo>
                    <a:cubicBezTo>
                      <a:pt x="882" y="948"/>
                      <a:pt x="852" y="918"/>
                      <a:pt x="791" y="888"/>
                    </a:cubicBezTo>
                    <a:lnTo>
                      <a:pt x="730" y="827"/>
                    </a:lnTo>
                    <a:cubicBezTo>
                      <a:pt x="730" y="827"/>
                      <a:pt x="730" y="796"/>
                      <a:pt x="700" y="796"/>
                    </a:cubicBezTo>
                    <a:cubicBezTo>
                      <a:pt x="700" y="796"/>
                      <a:pt x="700" y="796"/>
                      <a:pt x="700" y="766"/>
                    </a:cubicBezTo>
                    <a:cubicBezTo>
                      <a:pt x="669" y="736"/>
                      <a:pt x="639" y="705"/>
                      <a:pt x="639" y="675"/>
                    </a:cubicBezTo>
                    <a:cubicBezTo>
                      <a:pt x="639" y="644"/>
                      <a:pt x="609" y="644"/>
                      <a:pt x="609" y="644"/>
                    </a:cubicBezTo>
                    <a:cubicBezTo>
                      <a:pt x="609" y="644"/>
                      <a:pt x="609" y="614"/>
                      <a:pt x="609" y="584"/>
                    </a:cubicBezTo>
                    <a:cubicBezTo>
                      <a:pt x="578" y="553"/>
                      <a:pt x="578" y="523"/>
                      <a:pt x="578" y="462"/>
                    </a:cubicBezTo>
                    <a:cubicBezTo>
                      <a:pt x="578" y="432"/>
                      <a:pt x="578" y="401"/>
                      <a:pt x="578" y="401"/>
                    </a:cubicBezTo>
                    <a:cubicBezTo>
                      <a:pt x="578" y="371"/>
                      <a:pt x="578" y="340"/>
                      <a:pt x="578" y="340"/>
                    </a:cubicBezTo>
                    <a:cubicBezTo>
                      <a:pt x="578" y="333"/>
                      <a:pt x="578" y="321"/>
                      <a:pt x="578" y="310"/>
                    </a:cubicBezTo>
                    <a:cubicBezTo>
                      <a:pt x="578" y="249"/>
                      <a:pt x="578" y="188"/>
                      <a:pt x="548" y="128"/>
                    </a:cubicBezTo>
                    <a:cubicBezTo>
                      <a:pt x="517" y="67"/>
                      <a:pt x="457" y="36"/>
                      <a:pt x="396" y="6"/>
                    </a:cubicBezTo>
                    <a:cubicBezTo>
                      <a:pt x="380" y="2"/>
                      <a:pt x="363"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1"/>
              <p:cNvSpPr/>
              <p:nvPr/>
            </p:nvSpPr>
            <p:spPr>
              <a:xfrm>
                <a:off x="11516525" y="2756625"/>
                <a:ext cx="141900" cy="108325"/>
              </a:xfrm>
              <a:custGeom>
                <a:avLst/>
                <a:gdLst/>
                <a:ahLst/>
                <a:cxnLst/>
                <a:rect l="l" t="t" r="r" b="b"/>
                <a:pathLst>
                  <a:path w="5676" h="4333" extrusionOk="0">
                    <a:moveTo>
                      <a:pt x="5396" y="1"/>
                    </a:moveTo>
                    <a:cubicBezTo>
                      <a:pt x="5355" y="1"/>
                      <a:pt x="5315" y="16"/>
                      <a:pt x="5286" y="53"/>
                    </a:cubicBezTo>
                    <a:cubicBezTo>
                      <a:pt x="3857" y="1664"/>
                      <a:pt x="2155" y="3001"/>
                      <a:pt x="210" y="3943"/>
                    </a:cubicBezTo>
                    <a:cubicBezTo>
                      <a:pt x="1" y="4048"/>
                      <a:pt x="129" y="4333"/>
                      <a:pt x="324" y="4333"/>
                    </a:cubicBezTo>
                    <a:cubicBezTo>
                      <a:pt x="355" y="4333"/>
                      <a:pt x="389" y="4325"/>
                      <a:pt x="423" y="4308"/>
                    </a:cubicBezTo>
                    <a:cubicBezTo>
                      <a:pt x="2459" y="3427"/>
                      <a:pt x="4222" y="2059"/>
                      <a:pt x="5559" y="296"/>
                    </a:cubicBezTo>
                    <a:cubicBezTo>
                      <a:pt x="5675" y="157"/>
                      <a:pt x="5527" y="1"/>
                      <a:pt x="5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1"/>
              <p:cNvSpPr/>
              <p:nvPr/>
            </p:nvSpPr>
            <p:spPr>
              <a:xfrm>
                <a:off x="11659150" y="2738300"/>
                <a:ext cx="66275" cy="32000"/>
              </a:xfrm>
              <a:custGeom>
                <a:avLst/>
                <a:gdLst/>
                <a:ahLst/>
                <a:cxnLst/>
                <a:rect l="l" t="t" r="r" b="b"/>
                <a:pathLst>
                  <a:path w="2651" h="1280" extrusionOk="0">
                    <a:moveTo>
                      <a:pt x="1403" y="0"/>
                    </a:moveTo>
                    <a:cubicBezTo>
                      <a:pt x="917" y="0"/>
                      <a:pt x="467" y="291"/>
                      <a:pt x="128" y="603"/>
                    </a:cubicBezTo>
                    <a:cubicBezTo>
                      <a:pt x="1" y="705"/>
                      <a:pt x="130" y="935"/>
                      <a:pt x="264" y="935"/>
                    </a:cubicBezTo>
                    <a:cubicBezTo>
                      <a:pt x="290" y="935"/>
                      <a:pt x="316" y="927"/>
                      <a:pt x="341" y="907"/>
                    </a:cubicBezTo>
                    <a:cubicBezTo>
                      <a:pt x="640" y="690"/>
                      <a:pt x="1012" y="472"/>
                      <a:pt x="1370" y="472"/>
                    </a:cubicBezTo>
                    <a:cubicBezTo>
                      <a:pt x="1412" y="472"/>
                      <a:pt x="1454" y="475"/>
                      <a:pt x="1496" y="482"/>
                    </a:cubicBezTo>
                    <a:cubicBezTo>
                      <a:pt x="1800" y="512"/>
                      <a:pt x="2043" y="786"/>
                      <a:pt x="2073" y="1090"/>
                    </a:cubicBezTo>
                    <a:cubicBezTo>
                      <a:pt x="2104" y="1181"/>
                      <a:pt x="2165" y="1272"/>
                      <a:pt x="2256" y="1272"/>
                    </a:cubicBezTo>
                    <a:cubicBezTo>
                      <a:pt x="2277" y="1277"/>
                      <a:pt x="2298" y="1280"/>
                      <a:pt x="2317" y="1280"/>
                    </a:cubicBezTo>
                    <a:cubicBezTo>
                      <a:pt x="2408" y="1280"/>
                      <a:pt x="2474" y="1225"/>
                      <a:pt x="2499" y="1150"/>
                    </a:cubicBezTo>
                    <a:cubicBezTo>
                      <a:pt x="2651" y="603"/>
                      <a:pt x="2134" y="117"/>
                      <a:pt x="1648" y="26"/>
                    </a:cubicBezTo>
                    <a:cubicBezTo>
                      <a:pt x="1565" y="8"/>
                      <a:pt x="1483" y="0"/>
                      <a:pt x="1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1716300" y="2773875"/>
                <a:ext cx="11425" cy="16000"/>
              </a:xfrm>
              <a:custGeom>
                <a:avLst/>
                <a:gdLst/>
                <a:ahLst/>
                <a:cxnLst/>
                <a:rect l="l" t="t" r="r" b="b"/>
                <a:pathLst>
                  <a:path w="457" h="640" extrusionOk="0">
                    <a:moveTo>
                      <a:pt x="152" y="1"/>
                    </a:moveTo>
                    <a:cubicBezTo>
                      <a:pt x="122" y="31"/>
                      <a:pt x="91" y="31"/>
                      <a:pt x="61" y="62"/>
                    </a:cubicBezTo>
                    <a:lnTo>
                      <a:pt x="30" y="123"/>
                    </a:lnTo>
                    <a:cubicBezTo>
                      <a:pt x="0" y="153"/>
                      <a:pt x="0" y="183"/>
                      <a:pt x="0" y="214"/>
                    </a:cubicBezTo>
                    <a:lnTo>
                      <a:pt x="0" y="335"/>
                    </a:lnTo>
                    <a:cubicBezTo>
                      <a:pt x="0" y="366"/>
                      <a:pt x="0" y="396"/>
                      <a:pt x="0" y="427"/>
                    </a:cubicBezTo>
                    <a:cubicBezTo>
                      <a:pt x="0" y="427"/>
                      <a:pt x="0" y="457"/>
                      <a:pt x="0" y="487"/>
                    </a:cubicBezTo>
                    <a:cubicBezTo>
                      <a:pt x="30" y="487"/>
                      <a:pt x="30" y="518"/>
                      <a:pt x="30" y="518"/>
                    </a:cubicBezTo>
                    <a:cubicBezTo>
                      <a:pt x="30" y="548"/>
                      <a:pt x="61" y="579"/>
                      <a:pt x="91" y="579"/>
                    </a:cubicBezTo>
                    <a:cubicBezTo>
                      <a:pt x="91" y="579"/>
                      <a:pt x="122" y="609"/>
                      <a:pt x="122" y="609"/>
                    </a:cubicBezTo>
                    <a:cubicBezTo>
                      <a:pt x="152" y="609"/>
                      <a:pt x="182" y="639"/>
                      <a:pt x="213" y="639"/>
                    </a:cubicBezTo>
                    <a:cubicBezTo>
                      <a:pt x="243" y="609"/>
                      <a:pt x="243" y="609"/>
                      <a:pt x="274" y="609"/>
                    </a:cubicBezTo>
                    <a:lnTo>
                      <a:pt x="304" y="609"/>
                    </a:lnTo>
                    <a:cubicBezTo>
                      <a:pt x="334" y="579"/>
                      <a:pt x="365" y="579"/>
                      <a:pt x="365" y="548"/>
                    </a:cubicBezTo>
                    <a:cubicBezTo>
                      <a:pt x="395" y="518"/>
                      <a:pt x="395" y="518"/>
                      <a:pt x="426" y="487"/>
                    </a:cubicBezTo>
                    <a:cubicBezTo>
                      <a:pt x="426" y="457"/>
                      <a:pt x="426" y="457"/>
                      <a:pt x="426" y="427"/>
                    </a:cubicBezTo>
                    <a:cubicBezTo>
                      <a:pt x="426" y="396"/>
                      <a:pt x="426" y="366"/>
                      <a:pt x="426" y="335"/>
                    </a:cubicBezTo>
                    <a:cubicBezTo>
                      <a:pt x="456" y="305"/>
                      <a:pt x="426" y="244"/>
                      <a:pt x="426" y="214"/>
                    </a:cubicBezTo>
                    <a:cubicBezTo>
                      <a:pt x="426" y="183"/>
                      <a:pt x="426" y="153"/>
                      <a:pt x="426" y="123"/>
                    </a:cubicBezTo>
                    <a:cubicBezTo>
                      <a:pt x="426" y="123"/>
                      <a:pt x="395" y="92"/>
                      <a:pt x="365" y="62"/>
                    </a:cubicBezTo>
                    <a:cubicBezTo>
                      <a:pt x="365" y="31"/>
                      <a:pt x="334" y="31"/>
                      <a:pt x="304" y="31"/>
                    </a:cubicBezTo>
                    <a:cubicBezTo>
                      <a:pt x="274" y="1"/>
                      <a:pt x="243" y="1"/>
                      <a:pt x="2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11714775" y="2791375"/>
                <a:ext cx="12175" cy="10650"/>
              </a:xfrm>
              <a:custGeom>
                <a:avLst/>
                <a:gdLst/>
                <a:ahLst/>
                <a:cxnLst/>
                <a:rect l="l" t="t" r="r" b="b"/>
                <a:pathLst>
                  <a:path w="487" h="426" extrusionOk="0">
                    <a:moveTo>
                      <a:pt x="152" y="0"/>
                    </a:moveTo>
                    <a:cubicBezTo>
                      <a:pt x="122" y="30"/>
                      <a:pt x="91" y="30"/>
                      <a:pt x="91" y="30"/>
                    </a:cubicBezTo>
                    <a:cubicBezTo>
                      <a:pt x="61" y="61"/>
                      <a:pt x="31" y="91"/>
                      <a:pt x="0" y="122"/>
                    </a:cubicBezTo>
                    <a:cubicBezTo>
                      <a:pt x="0" y="152"/>
                      <a:pt x="0" y="182"/>
                      <a:pt x="0" y="213"/>
                    </a:cubicBezTo>
                    <a:cubicBezTo>
                      <a:pt x="0" y="243"/>
                      <a:pt x="0" y="274"/>
                      <a:pt x="0" y="304"/>
                    </a:cubicBezTo>
                    <a:cubicBezTo>
                      <a:pt x="31" y="334"/>
                      <a:pt x="61" y="365"/>
                      <a:pt x="91" y="395"/>
                    </a:cubicBezTo>
                    <a:lnTo>
                      <a:pt x="152" y="395"/>
                    </a:lnTo>
                    <a:cubicBezTo>
                      <a:pt x="152" y="395"/>
                      <a:pt x="183" y="426"/>
                      <a:pt x="183" y="426"/>
                    </a:cubicBezTo>
                    <a:lnTo>
                      <a:pt x="335" y="426"/>
                    </a:lnTo>
                    <a:cubicBezTo>
                      <a:pt x="365" y="395"/>
                      <a:pt x="395" y="395"/>
                      <a:pt x="426" y="365"/>
                    </a:cubicBezTo>
                    <a:lnTo>
                      <a:pt x="456" y="304"/>
                    </a:lnTo>
                    <a:cubicBezTo>
                      <a:pt x="487" y="274"/>
                      <a:pt x="487" y="243"/>
                      <a:pt x="487" y="213"/>
                    </a:cubicBezTo>
                    <a:cubicBezTo>
                      <a:pt x="487" y="182"/>
                      <a:pt x="487" y="152"/>
                      <a:pt x="487" y="122"/>
                    </a:cubicBezTo>
                    <a:cubicBezTo>
                      <a:pt x="456" y="91"/>
                      <a:pt x="456" y="61"/>
                      <a:pt x="426" y="61"/>
                    </a:cubicBezTo>
                    <a:cubicBezTo>
                      <a:pt x="395" y="30"/>
                      <a:pt x="365"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1"/>
              <p:cNvSpPr/>
              <p:nvPr/>
            </p:nvSpPr>
            <p:spPr>
              <a:xfrm>
                <a:off x="11628900" y="2880275"/>
                <a:ext cx="43350" cy="36225"/>
              </a:xfrm>
              <a:custGeom>
                <a:avLst/>
                <a:gdLst/>
                <a:ahLst/>
                <a:cxnLst/>
                <a:rect l="l" t="t" r="r" b="b"/>
                <a:pathLst>
                  <a:path w="1734" h="1449" extrusionOk="0">
                    <a:moveTo>
                      <a:pt x="213" y="0"/>
                    </a:moveTo>
                    <a:cubicBezTo>
                      <a:pt x="122" y="0"/>
                      <a:pt x="1" y="92"/>
                      <a:pt x="1" y="183"/>
                    </a:cubicBezTo>
                    <a:cubicBezTo>
                      <a:pt x="1" y="304"/>
                      <a:pt x="61" y="426"/>
                      <a:pt x="153" y="426"/>
                    </a:cubicBezTo>
                    <a:cubicBezTo>
                      <a:pt x="244" y="456"/>
                      <a:pt x="305" y="456"/>
                      <a:pt x="365" y="487"/>
                    </a:cubicBezTo>
                    <a:cubicBezTo>
                      <a:pt x="396" y="487"/>
                      <a:pt x="426" y="517"/>
                      <a:pt x="457" y="517"/>
                    </a:cubicBezTo>
                    <a:lnTo>
                      <a:pt x="517" y="517"/>
                    </a:lnTo>
                    <a:cubicBezTo>
                      <a:pt x="517" y="547"/>
                      <a:pt x="548" y="547"/>
                      <a:pt x="548" y="547"/>
                    </a:cubicBezTo>
                    <a:cubicBezTo>
                      <a:pt x="578" y="547"/>
                      <a:pt x="578" y="578"/>
                      <a:pt x="609" y="578"/>
                    </a:cubicBezTo>
                    <a:cubicBezTo>
                      <a:pt x="639" y="608"/>
                      <a:pt x="669" y="608"/>
                      <a:pt x="700" y="639"/>
                    </a:cubicBezTo>
                    <a:cubicBezTo>
                      <a:pt x="730" y="639"/>
                      <a:pt x="760" y="669"/>
                      <a:pt x="791" y="669"/>
                    </a:cubicBezTo>
                    <a:cubicBezTo>
                      <a:pt x="791" y="699"/>
                      <a:pt x="791" y="699"/>
                      <a:pt x="821" y="699"/>
                    </a:cubicBezTo>
                    <a:cubicBezTo>
                      <a:pt x="821" y="699"/>
                      <a:pt x="860" y="738"/>
                      <a:pt x="845" y="738"/>
                    </a:cubicBezTo>
                    <a:cubicBezTo>
                      <a:pt x="841" y="738"/>
                      <a:pt x="833" y="736"/>
                      <a:pt x="821" y="730"/>
                    </a:cubicBezTo>
                    <a:lnTo>
                      <a:pt x="821" y="730"/>
                    </a:lnTo>
                    <a:cubicBezTo>
                      <a:pt x="943" y="791"/>
                      <a:pt x="1034" y="882"/>
                      <a:pt x="1125" y="1003"/>
                    </a:cubicBezTo>
                    <a:cubicBezTo>
                      <a:pt x="1125" y="1034"/>
                      <a:pt x="1156" y="1034"/>
                      <a:pt x="1156" y="1064"/>
                    </a:cubicBezTo>
                    <a:cubicBezTo>
                      <a:pt x="1156" y="1064"/>
                      <a:pt x="1186" y="1095"/>
                      <a:pt x="1216" y="1125"/>
                    </a:cubicBezTo>
                    <a:cubicBezTo>
                      <a:pt x="1216" y="1155"/>
                      <a:pt x="1247" y="1186"/>
                      <a:pt x="1247" y="1216"/>
                    </a:cubicBezTo>
                    <a:cubicBezTo>
                      <a:pt x="1247" y="1247"/>
                      <a:pt x="1277" y="1247"/>
                      <a:pt x="1277" y="1277"/>
                    </a:cubicBezTo>
                    <a:cubicBezTo>
                      <a:pt x="1301" y="1372"/>
                      <a:pt x="1380" y="1448"/>
                      <a:pt x="1472" y="1448"/>
                    </a:cubicBezTo>
                    <a:cubicBezTo>
                      <a:pt x="1497" y="1448"/>
                      <a:pt x="1524" y="1442"/>
                      <a:pt x="1551" y="1429"/>
                    </a:cubicBezTo>
                    <a:cubicBezTo>
                      <a:pt x="1642" y="1399"/>
                      <a:pt x="1733" y="1277"/>
                      <a:pt x="1672" y="1186"/>
                    </a:cubicBezTo>
                    <a:cubicBezTo>
                      <a:pt x="1581" y="882"/>
                      <a:pt x="1399" y="608"/>
                      <a:pt x="1125" y="396"/>
                    </a:cubicBezTo>
                    <a:cubicBezTo>
                      <a:pt x="882" y="183"/>
                      <a:pt x="548" y="31"/>
                      <a:pt x="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1"/>
              <p:cNvSpPr/>
              <p:nvPr/>
            </p:nvSpPr>
            <p:spPr>
              <a:xfrm>
                <a:off x="11605200" y="3007575"/>
                <a:ext cx="102150" cy="64050"/>
              </a:xfrm>
              <a:custGeom>
                <a:avLst/>
                <a:gdLst/>
                <a:ahLst/>
                <a:cxnLst/>
                <a:rect l="l" t="t" r="r" b="b"/>
                <a:pathLst>
                  <a:path w="4086" h="2562" extrusionOk="0">
                    <a:moveTo>
                      <a:pt x="2349" y="0"/>
                    </a:moveTo>
                    <a:cubicBezTo>
                      <a:pt x="2175" y="0"/>
                      <a:pt x="2000" y="25"/>
                      <a:pt x="1830" y="76"/>
                    </a:cubicBezTo>
                    <a:cubicBezTo>
                      <a:pt x="827" y="349"/>
                      <a:pt x="219" y="1291"/>
                      <a:pt x="37" y="2264"/>
                    </a:cubicBezTo>
                    <a:cubicBezTo>
                      <a:pt x="0" y="2445"/>
                      <a:pt x="137" y="2562"/>
                      <a:pt x="273" y="2562"/>
                    </a:cubicBezTo>
                    <a:cubicBezTo>
                      <a:pt x="365" y="2562"/>
                      <a:pt x="456" y="2508"/>
                      <a:pt x="493" y="2386"/>
                    </a:cubicBezTo>
                    <a:cubicBezTo>
                      <a:pt x="645" y="1626"/>
                      <a:pt x="1070" y="836"/>
                      <a:pt x="1860" y="562"/>
                    </a:cubicBezTo>
                    <a:cubicBezTo>
                      <a:pt x="2019" y="507"/>
                      <a:pt x="2185" y="480"/>
                      <a:pt x="2349" y="480"/>
                    </a:cubicBezTo>
                    <a:cubicBezTo>
                      <a:pt x="2911" y="480"/>
                      <a:pt x="3452" y="795"/>
                      <a:pt x="3593" y="1383"/>
                    </a:cubicBezTo>
                    <a:cubicBezTo>
                      <a:pt x="3617" y="1490"/>
                      <a:pt x="3702" y="1537"/>
                      <a:pt x="3793" y="1537"/>
                    </a:cubicBezTo>
                    <a:cubicBezTo>
                      <a:pt x="3933" y="1537"/>
                      <a:pt x="4086" y="1427"/>
                      <a:pt x="4049" y="1261"/>
                    </a:cubicBezTo>
                    <a:cubicBezTo>
                      <a:pt x="3851" y="470"/>
                      <a:pt x="3110" y="0"/>
                      <a:pt x="2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1"/>
              <p:cNvSpPr/>
              <p:nvPr/>
            </p:nvSpPr>
            <p:spPr>
              <a:xfrm>
                <a:off x="11604575" y="3082675"/>
                <a:ext cx="72975" cy="90475"/>
              </a:xfrm>
              <a:custGeom>
                <a:avLst/>
                <a:gdLst/>
                <a:ahLst/>
                <a:cxnLst/>
                <a:rect l="l" t="t" r="r" b="b"/>
                <a:pathLst>
                  <a:path w="2919" h="3619" extrusionOk="0">
                    <a:moveTo>
                      <a:pt x="283" y="1"/>
                    </a:moveTo>
                    <a:cubicBezTo>
                      <a:pt x="174" y="1"/>
                      <a:pt x="62" y="77"/>
                      <a:pt x="62" y="233"/>
                    </a:cubicBezTo>
                    <a:cubicBezTo>
                      <a:pt x="1" y="1053"/>
                      <a:pt x="214" y="1905"/>
                      <a:pt x="700" y="2604"/>
                    </a:cubicBezTo>
                    <a:cubicBezTo>
                      <a:pt x="913" y="2938"/>
                      <a:pt x="1217" y="3303"/>
                      <a:pt x="1582" y="3455"/>
                    </a:cubicBezTo>
                    <a:cubicBezTo>
                      <a:pt x="1794" y="3546"/>
                      <a:pt x="2007" y="3576"/>
                      <a:pt x="2220" y="3607"/>
                    </a:cubicBezTo>
                    <a:cubicBezTo>
                      <a:pt x="2301" y="3607"/>
                      <a:pt x="2406" y="3619"/>
                      <a:pt x="2511" y="3619"/>
                    </a:cubicBezTo>
                    <a:cubicBezTo>
                      <a:pt x="2642" y="3619"/>
                      <a:pt x="2774" y="3600"/>
                      <a:pt x="2858" y="3515"/>
                    </a:cubicBezTo>
                    <a:cubicBezTo>
                      <a:pt x="2919" y="3424"/>
                      <a:pt x="2919" y="3303"/>
                      <a:pt x="2858" y="3242"/>
                    </a:cubicBezTo>
                    <a:cubicBezTo>
                      <a:pt x="2750" y="3133"/>
                      <a:pt x="2594" y="3118"/>
                      <a:pt x="2459" y="3118"/>
                    </a:cubicBezTo>
                    <a:cubicBezTo>
                      <a:pt x="2405" y="3118"/>
                      <a:pt x="2354" y="3120"/>
                      <a:pt x="2311" y="3120"/>
                    </a:cubicBezTo>
                    <a:cubicBezTo>
                      <a:pt x="2129" y="3120"/>
                      <a:pt x="1946" y="3090"/>
                      <a:pt x="1794" y="3029"/>
                    </a:cubicBezTo>
                    <a:cubicBezTo>
                      <a:pt x="1490" y="2877"/>
                      <a:pt x="1247" y="2543"/>
                      <a:pt x="1034" y="2269"/>
                    </a:cubicBezTo>
                    <a:cubicBezTo>
                      <a:pt x="639" y="1661"/>
                      <a:pt x="457" y="932"/>
                      <a:pt x="487" y="202"/>
                    </a:cubicBezTo>
                    <a:cubicBezTo>
                      <a:pt x="487" y="69"/>
                      <a:pt x="38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1"/>
              <p:cNvSpPr/>
              <p:nvPr/>
            </p:nvSpPr>
            <p:spPr>
              <a:xfrm>
                <a:off x="11672325" y="3138825"/>
                <a:ext cx="66400" cy="123275"/>
              </a:xfrm>
              <a:custGeom>
                <a:avLst/>
                <a:gdLst/>
                <a:ahLst/>
                <a:cxnLst/>
                <a:rect l="l" t="t" r="r" b="b"/>
                <a:pathLst>
                  <a:path w="2656" h="4931" extrusionOk="0">
                    <a:moveTo>
                      <a:pt x="2451" y="0"/>
                    </a:moveTo>
                    <a:cubicBezTo>
                      <a:pt x="2344" y="0"/>
                      <a:pt x="2230" y="69"/>
                      <a:pt x="2215" y="206"/>
                    </a:cubicBezTo>
                    <a:cubicBezTo>
                      <a:pt x="2154" y="1057"/>
                      <a:pt x="1911" y="1908"/>
                      <a:pt x="1516" y="2668"/>
                    </a:cubicBezTo>
                    <a:cubicBezTo>
                      <a:pt x="1303" y="3032"/>
                      <a:pt x="1090" y="3367"/>
                      <a:pt x="847" y="3701"/>
                    </a:cubicBezTo>
                    <a:cubicBezTo>
                      <a:pt x="726" y="3884"/>
                      <a:pt x="574" y="4066"/>
                      <a:pt x="422" y="4218"/>
                    </a:cubicBezTo>
                    <a:cubicBezTo>
                      <a:pt x="270" y="4370"/>
                      <a:pt x="118" y="4491"/>
                      <a:pt x="27" y="4674"/>
                    </a:cubicBezTo>
                    <a:cubicBezTo>
                      <a:pt x="1" y="4802"/>
                      <a:pt x="105" y="4931"/>
                      <a:pt x="212" y="4931"/>
                    </a:cubicBezTo>
                    <a:cubicBezTo>
                      <a:pt x="231" y="4931"/>
                      <a:pt x="251" y="4926"/>
                      <a:pt x="270" y="4917"/>
                    </a:cubicBezTo>
                    <a:cubicBezTo>
                      <a:pt x="513" y="4856"/>
                      <a:pt x="634" y="4674"/>
                      <a:pt x="786" y="4522"/>
                    </a:cubicBezTo>
                    <a:cubicBezTo>
                      <a:pt x="938" y="4370"/>
                      <a:pt x="1090" y="4187"/>
                      <a:pt x="1212" y="4005"/>
                    </a:cubicBezTo>
                    <a:cubicBezTo>
                      <a:pt x="1486" y="3640"/>
                      <a:pt x="1729" y="3245"/>
                      <a:pt x="1941" y="2820"/>
                    </a:cubicBezTo>
                    <a:cubicBezTo>
                      <a:pt x="2337" y="1999"/>
                      <a:pt x="2580" y="1118"/>
                      <a:pt x="2641" y="206"/>
                    </a:cubicBezTo>
                    <a:cubicBezTo>
                      <a:pt x="2656" y="69"/>
                      <a:pt x="2557" y="0"/>
                      <a:pt x="2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1"/>
              <p:cNvSpPr/>
              <p:nvPr/>
            </p:nvSpPr>
            <p:spPr>
              <a:xfrm>
                <a:off x="11662350" y="3267250"/>
                <a:ext cx="161875" cy="105450"/>
              </a:xfrm>
              <a:custGeom>
                <a:avLst/>
                <a:gdLst/>
                <a:ahLst/>
                <a:cxnLst/>
                <a:rect l="l" t="t" r="r" b="b"/>
                <a:pathLst>
                  <a:path w="6475" h="4218" extrusionOk="0">
                    <a:moveTo>
                      <a:pt x="315" y="0"/>
                    </a:moveTo>
                    <a:cubicBezTo>
                      <a:pt x="213" y="0"/>
                      <a:pt x="106" y="69"/>
                      <a:pt x="91" y="205"/>
                    </a:cubicBezTo>
                    <a:cubicBezTo>
                      <a:pt x="0" y="965"/>
                      <a:pt x="0" y="1634"/>
                      <a:pt x="486" y="2272"/>
                    </a:cubicBezTo>
                    <a:cubicBezTo>
                      <a:pt x="912" y="2850"/>
                      <a:pt x="1368" y="3397"/>
                      <a:pt x="2006" y="3762"/>
                    </a:cubicBezTo>
                    <a:cubicBezTo>
                      <a:pt x="2584" y="4066"/>
                      <a:pt x="3283" y="4157"/>
                      <a:pt x="3951" y="4187"/>
                    </a:cubicBezTo>
                    <a:cubicBezTo>
                      <a:pt x="4681" y="4187"/>
                      <a:pt x="5441" y="4187"/>
                      <a:pt x="6170" y="4218"/>
                    </a:cubicBezTo>
                    <a:cubicBezTo>
                      <a:pt x="6444" y="4218"/>
                      <a:pt x="6474" y="3823"/>
                      <a:pt x="6231" y="3762"/>
                    </a:cubicBezTo>
                    <a:cubicBezTo>
                      <a:pt x="5836" y="3663"/>
                      <a:pt x="5428" y="3641"/>
                      <a:pt x="5017" y="3641"/>
                    </a:cubicBezTo>
                    <a:cubicBezTo>
                      <a:pt x="4693" y="3641"/>
                      <a:pt x="4367" y="3655"/>
                      <a:pt x="4043" y="3655"/>
                    </a:cubicBezTo>
                    <a:cubicBezTo>
                      <a:pt x="3513" y="3655"/>
                      <a:pt x="2989" y="3619"/>
                      <a:pt x="2492" y="3427"/>
                    </a:cubicBezTo>
                    <a:cubicBezTo>
                      <a:pt x="1885" y="3184"/>
                      <a:pt x="1429" y="2668"/>
                      <a:pt x="1033" y="2181"/>
                    </a:cubicBezTo>
                    <a:cubicBezTo>
                      <a:pt x="790" y="1877"/>
                      <a:pt x="608" y="1604"/>
                      <a:pt x="517" y="1239"/>
                    </a:cubicBezTo>
                    <a:cubicBezTo>
                      <a:pt x="456" y="905"/>
                      <a:pt x="486" y="540"/>
                      <a:pt x="517" y="205"/>
                    </a:cubicBezTo>
                    <a:cubicBezTo>
                      <a:pt x="517" y="69"/>
                      <a:pt x="418" y="0"/>
                      <a:pt x="3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1"/>
              <p:cNvSpPr/>
              <p:nvPr/>
            </p:nvSpPr>
            <p:spPr>
              <a:xfrm>
                <a:off x="11831800" y="3357475"/>
                <a:ext cx="36500" cy="19850"/>
              </a:xfrm>
              <a:custGeom>
                <a:avLst/>
                <a:gdLst/>
                <a:ahLst/>
                <a:cxnLst/>
                <a:rect l="l" t="t" r="r" b="b"/>
                <a:pathLst>
                  <a:path w="1460" h="794" extrusionOk="0">
                    <a:moveTo>
                      <a:pt x="456" y="1"/>
                    </a:moveTo>
                    <a:cubicBezTo>
                      <a:pt x="335" y="1"/>
                      <a:pt x="213" y="31"/>
                      <a:pt x="91" y="92"/>
                    </a:cubicBezTo>
                    <a:cubicBezTo>
                      <a:pt x="61" y="122"/>
                      <a:pt x="0" y="183"/>
                      <a:pt x="0" y="244"/>
                    </a:cubicBezTo>
                    <a:cubicBezTo>
                      <a:pt x="0" y="274"/>
                      <a:pt x="0" y="335"/>
                      <a:pt x="0" y="366"/>
                    </a:cubicBezTo>
                    <a:cubicBezTo>
                      <a:pt x="61" y="487"/>
                      <a:pt x="183" y="518"/>
                      <a:pt x="274" y="518"/>
                    </a:cubicBezTo>
                    <a:cubicBezTo>
                      <a:pt x="304" y="487"/>
                      <a:pt x="304" y="487"/>
                      <a:pt x="335" y="487"/>
                    </a:cubicBezTo>
                    <a:lnTo>
                      <a:pt x="547" y="487"/>
                    </a:lnTo>
                    <a:cubicBezTo>
                      <a:pt x="578" y="487"/>
                      <a:pt x="639" y="518"/>
                      <a:pt x="669" y="518"/>
                    </a:cubicBezTo>
                    <a:cubicBezTo>
                      <a:pt x="669" y="518"/>
                      <a:pt x="699" y="518"/>
                      <a:pt x="730" y="548"/>
                    </a:cubicBezTo>
                    <a:cubicBezTo>
                      <a:pt x="760" y="548"/>
                      <a:pt x="821" y="578"/>
                      <a:pt x="851" y="609"/>
                    </a:cubicBezTo>
                    <a:cubicBezTo>
                      <a:pt x="851" y="609"/>
                      <a:pt x="882" y="639"/>
                      <a:pt x="882" y="639"/>
                    </a:cubicBezTo>
                    <a:cubicBezTo>
                      <a:pt x="888" y="645"/>
                      <a:pt x="890" y="648"/>
                      <a:pt x="890" y="648"/>
                    </a:cubicBezTo>
                    <a:cubicBezTo>
                      <a:pt x="891" y="648"/>
                      <a:pt x="857" y="609"/>
                      <a:pt x="882" y="609"/>
                    </a:cubicBezTo>
                    <a:lnTo>
                      <a:pt x="882" y="609"/>
                    </a:lnTo>
                    <a:cubicBezTo>
                      <a:pt x="882" y="639"/>
                      <a:pt x="882" y="639"/>
                      <a:pt x="912" y="639"/>
                    </a:cubicBezTo>
                    <a:cubicBezTo>
                      <a:pt x="912" y="669"/>
                      <a:pt x="943" y="669"/>
                      <a:pt x="943" y="669"/>
                    </a:cubicBezTo>
                    <a:cubicBezTo>
                      <a:pt x="973" y="700"/>
                      <a:pt x="973" y="700"/>
                      <a:pt x="973" y="730"/>
                    </a:cubicBezTo>
                    <a:cubicBezTo>
                      <a:pt x="993" y="730"/>
                      <a:pt x="1027" y="757"/>
                      <a:pt x="1029" y="757"/>
                    </a:cubicBezTo>
                    <a:cubicBezTo>
                      <a:pt x="1030" y="757"/>
                      <a:pt x="1024" y="751"/>
                      <a:pt x="1003" y="730"/>
                    </a:cubicBezTo>
                    <a:lnTo>
                      <a:pt x="1003" y="730"/>
                    </a:lnTo>
                    <a:cubicBezTo>
                      <a:pt x="1060" y="768"/>
                      <a:pt x="1128" y="794"/>
                      <a:pt x="1193" y="794"/>
                    </a:cubicBezTo>
                    <a:cubicBezTo>
                      <a:pt x="1233" y="794"/>
                      <a:pt x="1272" y="784"/>
                      <a:pt x="1307" y="761"/>
                    </a:cubicBezTo>
                    <a:cubicBezTo>
                      <a:pt x="1429" y="669"/>
                      <a:pt x="1459" y="548"/>
                      <a:pt x="1398" y="426"/>
                    </a:cubicBezTo>
                    <a:cubicBezTo>
                      <a:pt x="1307" y="305"/>
                      <a:pt x="1216" y="244"/>
                      <a:pt x="1094" y="183"/>
                    </a:cubicBezTo>
                    <a:cubicBezTo>
                      <a:pt x="1003" y="122"/>
                      <a:pt x="912" y="62"/>
                      <a:pt x="791" y="31"/>
                    </a:cubicBezTo>
                    <a:cubicBezTo>
                      <a:pt x="699" y="1"/>
                      <a:pt x="578"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1"/>
              <p:cNvSpPr/>
              <p:nvPr/>
            </p:nvSpPr>
            <p:spPr>
              <a:xfrm>
                <a:off x="11868275" y="3397475"/>
                <a:ext cx="372175" cy="41700"/>
              </a:xfrm>
              <a:custGeom>
                <a:avLst/>
                <a:gdLst/>
                <a:ahLst/>
                <a:cxnLst/>
                <a:rect l="l" t="t" r="r" b="b"/>
                <a:pathLst>
                  <a:path w="14887" h="1668" extrusionOk="0">
                    <a:moveTo>
                      <a:pt x="9917" y="0"/>
                    </a:moveTo>
                    <a:cubicBezTo>
                      <a:pt x="9477" y="0"/>
                      <a:pt x="9037" y="17"/>
                      <a:pt x="8602" y="42"/>
                    </a:cubicBezTo>
                    <a:cubicBezTo>
                      <a:pt x="5836" y="194"/>
                      <a:pt x="3070" y="377"/>
                      <a:pt x="304" y="650"/>
                    </a:cubicBezTo>
                    <a:cubicBezTo>
                      <a:pt x="0" y="680"/>
                      <a:pt x="0" y="1106"/>
                      <a:pt x="304" y="1106"/>
                    </a:cubicBezTo>
                    <a:cubicBezTo>
                      <a:pt x="2918" y="984"/>
                      <a:pt x="5532" y="772"/>
                      <a:pt x="8146" y="589"/>
                    </a:cubicBezTo>
                    <a:cubicBezTo>
                      <a:pt x="8838" y="539"/>
                      <a:pt x="9570" y="486"/>
                      <a:pt x="10303" y="486"/>
                    </a:cubicBezTo>
                    <a:cubicBezTo>
                      <a:pt x="11792" y="486"/>
                      <a:pt x="13287" y="706"/>
                      <a:pt x="14469" y="1623"/>
                    </a:cubicBezTo>
                    <a:cubicBezTo>
                      <a:pt x="14506" y="1654"/>
                      <a:pt x="14548" y="1667"/>
                      <a:pt x="14588" y="1667"/>
                    </a:cubicBezTo>
                    <a:cubicBezTo>
                      <a:pt x="14744" y="1667"/>
                      <a:pt x="14887" y="1470"/>
                      <a:pt x="14742" y="1349"/>
                    </a:cubicBezTo>
                    <a:cubicBezTo>
                      <a:pt x="13340" y="261"/>
                      <a:pt x="11629" y="0"/>
                      <a:pt x="99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1"/>
              <p:cNvSpPr/>
              <p:nvPr/>
            </p:nvSpPr>
            <p:spPr>
              <a:xfrm>
                <a:off x="12253025" y="3460675"/>
                <a:ext cx="50675" cy="94050"/>
              </a:xfrm>
              <a:custGeom>
                <a:avLst/>
                <a:gdLst/>
                <a:ahLst/>
                <a:cxnLst/>
                <a:rect l="l" t="t" r="r" b="b"/>
                <a:pathLst>
                  <a:path w="2027" h="3762" extrusionOk="0">
                    <a:moveTo>
                      <a:pt x="299" y="1"/>
                    </a:moveTo>
                    <a:cubicBezTo>
                      <a:pt x="115" y="1"/>
                      <a:pt x="1" y="275"/>
                      <a:pt x="203" y="402"/>
                    </a:cubicBezTo>
                    <a:cubicBezTo>
                      <a:pt x="750" y="797"/>
                      <a:pt x="1054" y="1435"/>
                      <a:pt x="1358" y="2043"/>
                    </a:cubicBezTo>
                    <a:cubicBezTo>
                      <a:pt x="1510" y="2347"/>
                      <a:pt x="1571" y="2621"/>
                      <a:pt x="1328" y="2894"/>
                    </a:cubicBezTo>
                    <a:cubicBezTo>
                      <a:pt x="1206" y="3046"/>
                      <a:pt x="1054" y="3137"/>
                      <a:pt x="902" y="3198"/>
                    </a:cubicBezTo>
                    <a:cubicBezTo>
                      <a:pt x="750" y="3289"/>
                      <a:pt x="538" y="3350"/>
                      <a:pt x="446" y="3502"/>
                    </a:cubicBezTo>
                    <a:cubicBezTo>
                      <a:pt x="386" y="3593"/>
                      <a:pt x="446" y="3715"/>
                      <a:pt x="538" y="3745"/>
                    </a:cubicBezTo>
                    <a:cubicBezTo>
                      <a:pt x="577" y="3757"/>
                      <a:pt x="618" y="3762"/>
                      <a:pt x="660" y="3762"/>
                    </a:cubicBezTo>
                    <a:cubicBezTo>
                      <a:pt x="839" y="3762"/>
                      <a:pt x="1028" y="3667"/>
                      <a:pt x="1176" y="3593"/>
                    </a:cubicBezTo>
                    <a:cubicBezTo>
                      <a:pt x="1358" y="3502"/>
                      <a:pt x="1541" y="3381"/>
                      <a:pt x="1662" y="3229"/>
                    </a:cubicBezTo>
                    <a:cubicBezTo>
                      <a:pt x="1966" y="2894"/>
                      <a:pt x="2027" y="2469"/>
                      <a:pt x="1875" y="2043"/>
                    </a:cubicBezTo>
                    <a:cubicBezTo>
                      <a:pt x="1723" y="1648"/>
                      <a:pt x="1480" y="1283"/>
                      <a:pt x="1267" y="949"/>
                    </a:cubicBezTo>
                    <a:cubicBezTo>
                      <a:pt x="1024" y="584"/>
                      <a:pt x="750" y="280"/>
                      <a:pt x="416" y="37"/>
                    </a:cubicBezTo>
                    <a:cubicBezTo>
                      <a:pt x="375" y="12"/>
                      <a:pt x="336" y="1"/>
                      <a:pt x="2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1"/>
              <p:cNvSpPr/>
              <p:nvPr/>
            </p:nvSpPr>
            <p:spPr>
              <a:xfrm>
                <a:off x="11828000" y="3419475"/>
                <a:ext cx="27375" cy="13125"/>
              </a:xfrm>
              <a:custGeom>
                <a:avLst/>
                <a:gdLst/>
                <a:ahLst/>
                <a:cxnLst/>
                <a:rect l="l" t="t" r="r" b="b"/>
                <a:pathLst>
                  <a:path w="1095" h="525" extrusionOk="0">
                    <a:moveTo>
                      <a:pt x="235" y="1"/>
                    </a:moveTo>
                    <a:cubicBezTo>
                      <a:pt x="195" y="1"/>
                      <a:pt x="143" y="22"/>
                      <a:pt x="122" y="44"/>
                    </a:cubicBezTo>
                    <a:cubicBezTo>
                      <a:pt x="61" y="74"/>
                      <a:pt x="31" y="104"/>
                      <a:pt x="0" y="135"/>
                    </a:cubicBezTo>
                    <a:cubicBezTo>
                      <a:pt x="0" y="196"/>
                      <a:pt x="0" y="256"/>
                      <a:pt x="0" y="287"/>
                    </a:cubicBezTo>
                    <a:cubicBezTo>
                      <a:pt x="31" y="348"/>
                      <a:pt x="61" y="408"/>
                      <a:pt x="122" y="439"/>
                    </a:cubicBezTo>
                    <a:cubicBezTo>
                      <a:pt x="263" y="492"/>
                      <a:pt x="415" y="524"/>
                      <a:pt x="571" y="524"/>
                    </a:cubicBezTo>
                    <a:cubicBezTo>
                      <a:pt x="683" y="524"/>
                      <a:pt x="798" y="507"/>
                      <a:pt x="912" y="469"/>
                    </a:cubicBezTo>
                    <a:cubicBezTo>
                      <a:pt x="973" y="439"/>
                      <a:pt x="1003" y="408"/>
                      <a:pt x="1034" y="348"/>
                    </a:cubicBezTo>
                    <a:cubicBezTo>
                      <a:pt x="1064" y="317"/>
                      <a:pt x="1095" y="226"/>
                      <a:pt x="1064" y="196"/>
                    </a:cubicBezTo>
                    <a:cubicBezTo>
                      <a:pt x="1038" y="90"/>
                      <a:pt x="943" y="7"/>
                      <a:pt x="838" y="7"/>
                    </a:cubicBezTo>
                    <a:cubicBezTo>
                      <a:pt x="823" y="7"/>
                      <a:pt x="807" y="9"/>
                      <a:pt x="791" y="13"/>
                    </a:cubicBezTo>
                    <a:cubicBezTo>
                      <a:pt x="730" y="44"/>
                      <a:pt x="669" y="44"/>
                      <a:pt x="639" y="74"/>
                    </a:cubicBezTo>
                    <a:lnTo>
                      <a:pt x="517" y="74"/>
                    </a:lnTo>
                    <a:cubicBezTo>
                      <a:pt x="506" y="74"/>
                      <a:pt x="495" y="74"/>
                      <a:pt x="484" y="73"/>
                    </a:cubicBezTo>
                    <a:lnTo>
                      <a:pt x="484" y="73"/>
                    </a:lnTo>
                    <a:cubicBezTo>
                      <a:pt x="471" y="67"/>
                      <a:pt x="457" y="62"/>
                      <a:pt x="443" y="58"/>
                    </a:cubicBezTo>
                    <a:lnTo>
                      <a:pt x="443" y="58"/>
                    </a:lnTo>
                    <a:cubicBezTo>
                      <a:pt x="437" y="54"/>
                      <a:pt x="432" y="49"/>
                      <a:pt x="426" y="44"/>
                    </a:cubicBezTo>
                    <a:lnTo>
                      <a:pt x="426" y="44"/>
                    </a:lnTo>
                    <a:cubicBezTo>
                      <a:pt x="426" y="47"/>
                      <a:pt x="426" y="51"/>
                      <a:pt x="427" y="54"/>
                    </a:cubicBezTo>
                    <a:lnTo>
                      <a:pt x="427" y="54"/>
                    </a:lnTo>
                    <a:cubicBezTo>
                      <a:pt x="375" y="41"/>
                      <a:pt x="317" y="35"/>
                      <a:pt x="274" y="13"/>
                    </a:cubicBezTo>
                    <a:cubicBezTo>
                      <a:pt x="265" y="4"/>
                      <a:pt x="251" y="1"/>
                      <a:pt x="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1"/>
              <p:cNvSpPr/>
              <p:nvPr/>
            </p:nvSpPr>
            <p:spPr>
              <a:xfrm>
                <a:off x="11799125" y="3422850"/>
                <a:ext cx="22075" cy="66675"/>
              </a:xfrm>
              <a:custGeom>
                <a:avLst/>
                <a:gdLst/>
                <a:ahLst/>
                <a:cxnLst/>
                <a:rect l="l" t="t" r="r" b="b"/>
                <a:pathLst>
                  <a:path w="883" h="2667" extrusionOk="0">
                    <a:moveTo>
                      <a:pt x="559" y="1"/>
                    </a:moveTo>
                    <a:cubicBezTo>
                      <a:pt x="514" y="1"/>
                      <a:pt x="468" y="19"/>
                      <a:pt x="426" y="61"/>
                    </a:cubicBezTo>
                    <a:cubicBezTo>
                      <a:pt x="122" y="365"/>
                      <a:pt x="0" y="790"/>
                      <a:pt x="0" y="1216"/>
                    </a:cubicBezTo>
                    <a:cubicBezTo>
                      <a:pt x="31" y="1428"/>
                      <a:pt x="61" y="1641"/>
                      <a:pt x="122" y="1854"/>
                    </a:cubicBezTo>
                    <a:cubicBezTo>
                      <a:pt x="183" y="2097"/>
                      <a:pt x="243" y="2340"/>
                      <a:pt x="365" y="2553"/>
                    </a:cubicBezTo>
                    <a:cubicBezTo>
                      <a:pt x="415" y="2633"/>
                      <a:pt x="491" y="2667"/>
                      <a:pt x="567" y="2667"/>
                    </a:cubicBezTo>
                    <a:cubicBezTo>
                      <a:pt x="724" y="2667"/>
                      <a:pt x="882" y="2524"/>
                      <a:pt x="821" y="2340"/>
                    </a:cubicBezTo>
                    <a:cubicBezTo>
                      <a:pt x="791" y="2158"/>
                      <a:pt x="669" y="1976"/>
                      <a:pt x="608" y="1793"/>
                    </a:cubicBezTo>
                    <a:cubicBezTo>
                      <a:pt x="547" y="1611"/>
                      <a:pt x="517" y="1428"/>
                      <a:pt x="487" y="1246"/>
                    </a:cubicBezTo>
                    <a:cubicBezTo>
                      <a:pt x="456" y="942"/>
                      <a:pt x="517" y="608"/>
                      <a:pt x="699" y="365"/>
                    </a:cubicBezTo>
                    <a:cubicBezTo>
                      <a:pt x="840" y="201"/>
                      <a:pt x="710"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1"/>
              <p:cNvSpPr/>
              <p:nvPr/>
            </p:nvSpPr>
            <p:spPr>
              <a:xfrm>
                <a:off x="11894875" y="3414850"/>
                <a:ext cx="230300" cy="361550"/>
              </a:xfrm>
              <a:custGeom>
                <a:avLst/>
                <a:gdLst/>
                <a:ahLst/>
                <a:cxnLst/>
                <a:rect l="l" t="t" r="r" b="b"/>
                <a:pathLst>
                  <a:path w="9212" h="14462" extrusionOk="0">
                    <a:moveTo>
                      <a:pt x="8868" y="0"/>
                    </a:moveTo>
                    <a:cubicBezTo>
                      <a:pt x="8841" y="0"/>
                      <a:pt x="8813" y="5"/>
                      <a:pt x="8784" y="16"/>
                    </a:cubicBezTo>
                    <a:cubicBezTo>
                      <a:pt x="4590" y="1961"/>
                      <a:pt x="1459" y="5913"/>
                      <a:pt x="426" y="10411"/>
                    </a:cubicBezTo>
                    <a:cubicBezTo>
                      <a:pt x="122" y="11688"/>
                      <a:pt x="0" y="12995"/>
                      <a:pt x="122" y="14302"/>
                    </a:cubicBezTo>
                    <a:cubicBezTo>
                      <a:pt x="122" y="14408"/>
                      <a:pt x="213" y="14461"/>
                      <a:pt x="304" y="14461"/>
                    </a:cubicBezTo>
                    <a:cubicBezTo>
                      <a:pt x="395" y="14461"/>
                      <a:pt x="486" y="14408"/>
                      <a:pt x="486" y="14302"/>
                    </a:cubicBezTo>
                    <a:cubicBezTo>
                      <a:pt x="517" y="11384"/>
                      <a:pt x="1216" y="8587"/>
                      <a:pt x="2736" y="6095"/>
                    </a:cubicBezTo>
                    <a:cubicBezTo>
                      <a:pt x="4225" y="3633"/>
                      <a:pt x="6383" y="1627"/>
                      <a:pt x="8997" y="381"/>
                    </a:cubicBezTo>
                    <a:cubicBezTo>
                      <a:pt x="9212" y="273"/>
                      <a:pt x="9071" y="0"/>
                      <a:pt x="8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1"/>
              <p:cNvSpPr/>
              <p:nvPr/>
            </p:nvSpPr>
            <p:spPr>
              <a:xfrm>
                <a:off x="11896375" y="3796700"/>
                <a:ext cx="18275" cy="25225"/>
              </a:xfrm>
              <a:custGeom>
                <a:avLst/>
                <a:gdLst/>
                <a:ahLst/>
                <a:cxnLst/>
                <a:rect l="l" t="t" r="r" b="b"/>
                <a:pathLst>
                  <a:path w="731" h="1009" extrusionOk="0">
                    <a:moveTo>
                      <a:pt x="274" y="0"/>
                    </a:moveTo>
                    <a:cubicBezTo>
                      <a:pt x="214" y="0"/>
                      <a:pt x="153" y="0"/>
                      <a:pt x="92" y="31"/>
                    </a:cubicBezTo>
                    <a:cubicBezTo>
                      <a:pt x="62" y="61"/>
                      <a:pt x="31" y="92"/>
                      <a:pt x="1" y="152"/>
                    </a:cubicBezTo>
                    <a:cubicBezTo>
                      <a:pt x="1" y="213"/>
                      <a:pt x="1" y="274"/>
                      <a:pt x="31" y="335"/>
                    </a:cubicBezTo>
                    <a:cubicBezTo>
                      <a:pt x="92" y="426"/>
                      <a:pt x="122" y="548"/>
                      <a:pt x="183" y="639"/>
                    </a:cubicBezTo>
                    <a:cubicBezTo>
                      <a:pt x="214" y="700"/>
                      <a:pt x="244" y="730"/>
                      <a:pt x="244" y="791"/>
                    </a:cubicBezTo>
                    <a:cubicBezTo>
                      <a:pt x="274" y="821"/>
                      <a:pt x="274" y="852"/>
                      <a:pt x="305" y="882"/>
                    </a:cubicBezTo>
                    <a:cubicBezTo>
                      <a:pt x="335" y="912"/>
                      <a:pt x="366" y="943"/>
                      <a:pt x="426" y="973"/>
                    </a:cubicBezTo>
                    <a:cubicBezTo>
                      <a:pt x="452" y="999"/>
                      <a:pt x="478" y="1008"/>
                      <a:pt x="504" y="1008"/>
                    </a:cubicBezTo>
                    <a:cubicBezTo>
                      <a:pt x="539" y="1008"/>
                      <a:pt x="574" y="991"/>
                      <a:pt x="609" y="973"/>
                    </a:cubicBezTo>
                    <a:cubicBezTo>
                      <a:pt x="670" y="943"/>
                      <a:pt x="700" y="882"/>
                      <a:pt x="700" y="821"/>
                    </a:cubicBezTo>
                    <a:cubicBezTo>
                      <a:pt x="700" y="760"/>
                      <a:pt x="730" y="730"/>
                      <a:pt x="700" y="700"/>
                    </a:cubicBezTo>
                    <a:cubicBezTo>
                      <a:pt x="700" y="639"/>
                      <a:pt x="670" y="608"/>
                      <a:pt x="639" y="578"/>
                    </a:cubicBezTo>
                    <a:cubicBezTo>
                      <a:pt x="609" y="517"/>
                      <a:pt x="578" y="456"/>
                      <a:pt x="578" y="426"/>
                    </a:cubicBezTo>
                    <a:cubicBezTo>
                      <a:pt x="518" y="304"/>
                      <a:pt x="457" y="213"/>
                      <a:pt x="396" y="92"/>
                    </a:cubicBezTo>
                    <a:cubicBezTo>
                      <a:pt x="396" y="61"/>
                      <a:pt x="335" y="31"/>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1"/>
              <p:cNvSpPr/>
              <p:nvPr/>
            </p:nvSpPr>
            <p:spPr>
              <a:xfrm>
                <a:off x="11925550" y="3742450"/>
                <a:ext cx="251250" cy="135075"/>
              </a:xfrm>
              <a:custGeom>
                <a:avLst/>
                <a:gdLst/>
                <a:ahLst/>
                <a:cxnLst/>
                <a:rect l="l" t="t" r="r" b="b"/>
                <a:pathLst>
                  <a:path w="10050" h="5403" extrusionOk="0">
                    <a:moveTo>
                      <a:pt x="9858" y="1"/>
                    </a:moveTo>
                    <a:cubicBezTo>
                      <a:pt x="9752" y="1"/>
                      <a:pt x="9640" y="70"/>
                      <a:pt x="9624" y="195"/>
                    </a:cubicBezTo>
                    <a:cubicBezTo>
                      <a:pt x="9594" y="711"/>
                      <a:pt x="9260" y="1107"/>
                      <a:pt x="8986" y="1502"/>
                    </a:cubicBezTo>
                    <a:cubicBezTo>
                      <a:pt x="8682" y="1927"/>
                      <a:pt x="8409" y="2353"/>
                      <a:pt x="8074" y="2718"/>
                    </a:cubicBezTo>
                    <a:cubicBezTo>
                      <a:pt x="7466" y="3447"/>
                      <a:pt x="6767" y="4085"/>
                      <a:pt x="5916" y="4481"/>
                    </a:cubicBezTo>
                    <a:cubicBezTo>
                      <a:pt x="5355" y="4742"/>
                      <a:pt x="4795" y="4866"/>
                      <a:pt x="4220" y="4866"/>
                    </a:cubicBezTo>
                    <a:cubicBezTo>
                      <a:pt x="3860" y="4866"/>
                      <a:pt x="3494" y="4817"/>
                      <a:pt x="3120" y="4724"/>
                    </a:cubicBezTo>
                    <a:cubicBezTo>
                      <a:pt x="2177" y="4511"/>
                      <a:pt x="1235" y="4268"/>
                      <a:pt x="445" y="3721"/>
                    </a:cubicBezTo>
                    <a:cubicBezTo>
                      <a:pt x="398" y="3689"/>
                      <a:pt x="353" y="3676"/>
                      <a:pt x="312" y="3676"/>
                    </a:cubicBezTo>
                    <a:cubicBezTo>
                      <a:pt x="112" y="3676"/>
                      <a:pt x="0" y="3990"/>
                      <a:pt x="202" y="4116"/>
                    </a:cubicBezTo>
                    <a:cubicBezTo>
                      <a:pt x="1083" y="4754"/>
                      <a:pt x="2177" y="5058"/>
                      <a:pt x="3241" y="5301"/>
                    </a:cubicBezTo>
                    <a:cubicBezTo>
                      <a:pt x="3560" y="5369"/>
                      <a:pt x="3880" y="5403"/>
                      <a:pt x="4197" y="5403"/>
                    </a:cubicBezTo>
                    <a:cubicBezTo>
                      <a:pt x="4876" y="5403"/>
                      <a:pt x="5547" y="5247"/>
                      <a:pt x="6190" y="4936"/>
                    </a:cubicBezTo>
                    <a:cubicBezTo>
                      <a:pt x="7162" y="4481"/>
                      <a:pt x="7953" y="3751"/>
                      <a:pt x="8621" y="2930"/>
                    </a:cubicBezTo>
                    <a:cubicBezTo>
                      <a:pt x="9229" y="2170"/>
                      <a:pt x="10050" y="1228"/>
                      <a:pt x="10050" y="195"/>
                    </a:cubicBezTo>
                    <a:cubicBezTo>
                      <a:pt x="10050" y="62"/>
                      <a:pt x="9957" y="1"/>
                      <a:pt x="9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1"/>
              <p:cNvSpPr/>
              <p:nvPr/>
            </p:nvSpPr>
            <p:spPr>
              <a:xfrm>
                <a:off x="12173950" y="3523000"/>
                <a:ext cx="107150" cy="211075"/>
              </a:xfrm>
              <a:custGeom>
                <a:avLst/>
                <a:gdLst/>
                <a:ahLst/>
                <a:cxnLst/>
                <a:rect l="l" t="t" r="r" b="b"/>
                <a:pathLst>
                  <a:path w="4286" h="8443" extrusionOk="0">
                    <a:moveTo>
                      <a:pt x="3938" y="0"/>
                    </a:moveTo>
                    <a:cubicBezTo>
                      <a:pt x="3877" y="0"/>
                      <a:pt x="3815" y="29"/>
                      <a:pt x="3761" y="97"/>
                    </a:cubicBezTo>
                    <a:cubicBezTo>
                      <a:pt x="2850" y="1191"/>
                      <a:pt x="2090" y="2438"/>
                      <a:pt x="1542" y="3775"/>
                    </a:cubicBezTo>
                    <a:cubicBezTo>
                      <a:pt x="965" y="5204"/>
                      <a:pt x="783" y="6784"/>
                      <a:pt x="84" y="8152"/>
                    </a:cubicBezTo>
                    <a:cubicBezTo>
                      <a:pt x="0" y="8297"/>
                      <a:pt x="130" y="8443"/>
                      <a:pt x="259" y="8443"/>
                    </a:cubicBezTo>
                    <a:cubicBezTo>
                      <a:pt x="319" y="8443"/>
                      <a:pt x="379" y="8411"/>
                      <a:pt x="418" y="8334"/>
                    </a:cubicBezTo>
                    <a:cubicBezTo>
                      <a:pt x="1147" y="7058"/>
                      <a:pt x="1391" y="5629"/>
                      <a:pt x="1907" y="4261"/>
                    </a:cubicBezTo>
                    <a:cubicBezTo>
                      <a:pt x="2454" y="2894"/>
                      <a:pt x="3214" y="1617"/>
                      <a:pt x="4126" y="462"/>
                    </a:cubicBezTo>
                    <a:cubicBezTo>
                      <a:pt x="4286" y="257"/>
                      <a:pt x="4120" y="0"/>
                      <a:pt x="39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1"/>
              <p:cNvSpPr/>
              <p:nvPr/>
            </p:nvSpPr>
            <p:spPr>
              <a:xfrm>
                <a:off x="11816450" y="3505325"/>
                <a:ext cx="47450" cy="58750"/>
              </a:xfrm>
              <a:custGeom>
                <a:avLst/>
                <a:gdLst/>
                <a:ahLst/>
                <a:cxnLst/>
                <a:rect l="l" t="t" r="r" b="b"/>
                <a:pathLst>
                  <a:path w="1898" h="2350" extrusionOk="0">
                    <a:moveTo>
                      <a:pt x="307" y="0"/>
                    </a:moveTo>
                    <a:cubicBezTo>
                      <a:pt x="125" y="0"/>
                      <a:pt x="1" y="327"/>
                      <a:pt x="219" y="409"/>
                    </a:cubicBezTo>
                    <a:cubicBezTo>
                      <a:pt x="523" y="531"/>
                      <a:pt x="645" y="895"/>
                      <a:pt x="797" y="1169"/>
                    </a:cubicBezTo>
                    <a:cubicBezTo>
                      <a:pt x="918" y="1351"/>
                      <a:pt x="1009" y="1534"/>
                      <a:pt x="1101" y="1716"/>
                    </a:cubicBezTo>
                    <a:cubicBezTo>
                      <a:pt x="1222" y="1898"/>
                      <a:pt x="1313" y="2111"/>
                      <a:pt x="1465" y="2294"/>
                    </a:cubicBezTo>
                    <a:cubicBezTo>
                      <a:pt x="1497" y="2333"/>
                      <a:pt x="1542" y="2350"/>
                      <a:pt x="1591" y="2350"/>
                    </a:cubicBezTo>
                    <a:cubicBezTo>
                      <a:pt x="1731" y="2350"/>
                      <a:pt x="1898" y="2208"/>
                      <a:pt x="1830" y="2050"/>
                    </a:cubicBezTo>
                    <a:cubicBezTo>
                      <a:pt x="1769" y="1838"/>
                      <a:pt x="1617" y="1625"/>
                      <a:pt x="1496" y="1443"/>
                    </a:cubicBezTo>
                    <a:cubicBezTo>
                      <a:pt x="1405" y="1230"/>
                      <a:pt x="1283" y="1047"/>
                      <a:pt x="1161" y="835"/>
                    </a:cubicBezTo>
                    <a:cubicBezTo>
                      <a:pt x="949" y="500"/>
                      <a:pt x="766" y="166"/>
                      <a:pt x="371" y="14"/>
                    </a:cubicBezTo>
                    <a:cubicBezTo>
                      <a:pt x="349" y="5"/>
                      <a:pt x="328" y="0"/>
                      <a:pt x="3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1"/>
              <p:cNvSpPr/>
              <p:nvPr/>
            </p:nvSpPr>
            <p:spPr>
              <a:xfrm>
                <a:off x="11871300" y="3560450"/>
                <a:ext cx="60075" cy="28075"/>
              </a:xfrm>
              <a:custGeom>
                <a:avLst/>
                <a:gdLst/>
                <a:ahLst/>
                <a:cxnLst/>
                <a:rect l="l" t="t" r="r" b="b"/>
                <a:pathLst>
                  <a:path w="2403" h="1123" extrusionOk="0">
                    <a:moveTo>
                      <a:pt x="241" y="1"/>
                    </a:moveTo>
                    <a:cubicBezTo>
                      <a:pt x="187" y="1"/>
                      <a:pt x="133" y="17"/>
                      <a:pt x="92" y="58"/>
                    </a:cubicBezTo>
                    <a:cubicBezTo>
                      <a:pt x="31" y="149"/>
                      <a:pt x="1" y="301"/>
                      <a:pt x="92" y="362"/>
                    </a:cubicBezTo>
                    <a:cubicBezTo>
                      <a:pt x="578" y="788"/>
                      <a:pt x="1156" y="1031"/>
                      <a:pt x="1764" y="1122"/>
                    </a:cubicBezTo>
                    <a:lnTo>
                      <a:pt x="1977" y="1122"/>
                    </a:lnTo>
                    <a:cubicBezTo>
                      <a:pt x="2068" y="1122"/>
                      <a:pt x="2189" y="1122"/>
                      <a:pt x="2281" y="1061"/>
                    </a:cubicBezTo>
                    <a:cubicBezTo>
                      <a:pt x="2372" y="1000"/>
                      <a:pt x="2402" y="879"/>
                      <a:pt x="2372" y="788"/>
                    </a:cubicBezTo>
                    <a:cubicBezTo>
                      <a:pt x="2311" y="636"/>
                      <a:pt x="2220" y="636"/>
                      <a:pt x="2068" y="605"/>
                    </a:cubicBezTo>
                    <a:cubicBezTo>
                      <a:pt x="1825" y="575"/>
                      <a:pt x="1521" y="575"/>
                      <a:pt x="1247" y="484"/>
                    </a:cubicBezTo>
                    <a:cubicBezTo>
                      <a:pt x="973" y="393"/>
                      <a:pt x="670" y="241"/>
                      <a:pt x="426" y="58"/>
                    </a:cubicBezTo>
                    <a:cubicBezTo>
                      <a:pt x="376" y="25"/>
                      <a:pt x="308"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1"/>
              <p:cNvSpPr/>
              <p:nvPr/>
            </p:nvSpPr>
            <p:spPr>
              <a:xfrm>
                <a:off x="11980275" y="3507075"/>
                <a:ext cx="102875" cy="174450"/>
              </a:xfrm>
              <a:custGeom>
                <a:avLst/>
                <a:gdLst/>
                <a:ahLst/>
                <a:cxnLst/>
                <a:rect l="l" t="t" r="r" b="b"/>
                <a:pathLst>
                  <a:path w="4115" h="6978" extrusionOk="0">
                    <a:moveTo>
                      <a:pt x="3881" y="1"/>
                    </a:moveTo>
                    <a:cubicBezTo>
                      <a:pt x="3839" y="1"/>
                      <a:pt x="3795" y="20"/>
                      <a:pt x="3757" y="66"/>
                    </a:cubicBezTo>
                    <a:cubicBezTo>
                      <a:pt x="2906" y="1069"/>
                      <a:pt x="2147" y="2132"/>
                      <a:pt x="1508" y="3287"/>
                    </a:cubicBezTo>
                    <a:cubicBezTo>
                      <a:pt x="1204" y="3835"/>
                      <a:pt x="900" y="4442"/>
                      <a:pt x="657" y="5020"/>
                    </a:cubicBezTo>
                    <a:cubicBezTo>
                      <a:pt x="536" y="5324"/>
                      <a:pt x="384" y="5628"/>
                      <a:pt x="292" y="5901"/>
                    </a:cubicBezTo>
                    <a:cubicBezTo>
                      <a:pt x="171" y="6205"/>
                      <a:pt x="19" y="6509"/>
                      <a:pt x="19" y="6813"/>
                    </a:cubicBezTo>
                    <a:cubicBezTo>
                      <a:pt x="1" y="6923"/>
                      <a:pt x="81" y="6977"/>
                      <a:pt x="168" y="6977"/>
                    </a:cubicBezTo>
                    <a:cubicBezTo>
                      <a:pt x="225" y="6977"/>
                      <a:pt x="286" y="6953"/>
                      <a:pt x="323" y="6905"/>
                    </a:cubicBezTo>
                    <a:cubicBezTo>
                      <a:pt x="475" y="6661"/>
                      <a:pt x="536" y="6388"/>
                      <a:pt x="627" y="6114"/>
                    </a:cubicBezTo>
                    <a:cubicBezTo>
                      <a:pt x="748" y="5810"/>
                      <a:pt x="870" y="5476"/>
                      <a:pt x="1022" y="5172"/>
                    </a:cubicBezTo>
                    <a:cubicBezTo>
                      <a:pt x="1265" y="4594"/>
                      <a:pt x="1539" y="4017"/>
                      <a:pt x="1843" y="3470"/>
                    </a:cubicBezTo>
                    <a:cubicBezTo>
                      <a:pt x="2450" y="2376"/>
                      <a:pt x="3180" y="1312"/>
                      <a:pt x="4001" y="309"/>
                    </a:cubicBezTo>
                    <a:cubicBezTo>
                      <a:pt x="4115" y="172"/>
                      <a:pt x="4006" y="1"/>
                      <a:pt x="38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1"/>
              <p:cNvSpPr/>
              <p:nvPr/>
            </p:nvSpPr>
            <p:spPr>
              <a:xfrm>
                <a:off x="12086350" y="3487425"/>
                <a:ext cx="11425" cy="13700"/>
              </a:xfrm>
              <a:custGeom>
                <a:avLst/>
                <a:gdLst/>
                <a:ahLst/>
                <a:cxnLst/>
                <a:rect l="l" t="t" r="r" b="b"/>
                <a:pathLst>
                  <a:path w="457" h="548" extrusionOk="0">
                    <a:moveTo>
                      <a:pt x="244" y="0"/>
                    </a:moveTo>
                    <a:cubicBezTo>
                      <a:pt x="214" y="0"/>
                      <a:pt x="183" y="0"/>
                      <a:pt x="153" y="31"/>
                    </a:cubicBezTo>
                    <a:cubicBezTo>
                      <a:pt x="122" y="31"/>
                      <a:pt x="122" y="61"/>
                      <a:pt x="92" y="61"/>
                    </a:cubicBezTo>
                    <a:cubicBezTo>
                      <a:pt x="92" y="92"/>
                      <a:pt x="62" y="122"/>
                      <a:pt x="62" y="122"/>
                    </a:cubicBezTo>
                    <a:cubicBezTo>
                      <a:pt x="62" y="163"/>
                      <a:pt x="62" y="190"/>
                      <a:pt x="62" y="213"/>
                    </a:cubicBezTo>
                    <a:cubicBezTo>
                      <a:pt x="62" y="213"/>
                      <a:pt x="62" y="213"/>
                      <a:pt x="31" y="244"/>
                    </a:cubicBezTo>
                    <a:cubicBezTo>
                      <a:pt x="31" y="244"/>
                      <a:pt x="31" y="274"/>
                      <a:pt x="1" y="304"/>
                    </a:cubicBezTo>
                    <a:cubicBezTo>
                      <a:pt x="1" y="304"/>
                      <a:pt x="1" y="335"/>
                      <a:pt x="1" y="335"/>
                    </a:cubicBezTo>
                    <a:cubicBezTo>
                      <a:pt x="1" y="365"/>
                      <a:pt x="1" y="426"/>
                      <a:pt x="31" y="426"/>
                    </a:cubicBezTo>
                    <a:cubicBezTo>
                      <a:pt x="31" y="456"/>
                      <a:pt x="62" y="456"/>
                      <a:pt x="62" y="487"/>
                    </a:cubicBezTo>
                    <a:cubicBezTo>
                      <a:pt x="62" y="487"/>
                      <a:pt x="92" y="487"/>
                      <a:pt x="92" y="517"/>
                    </a:cubicBezTo>
                    <a:cubicBezTo>
                      <a:pt x="122" y="517"/>
                      <a:pt x="153" y="548"/>
                      <a:pt x="183" y="548"/>
                    </a:cubicBezTo>
                    <a:cubicBezTo>
                      <a:pt x="214" y="548"/>
                      <a:pt x="244" y="517"/>
                      <a:pt x="274" y="517"/>
                    </a:cubicBezTo>
                    <a:cubicBezTo>
                      <a:pt x="305" y="487"/>
                      <a:pt x="335" y="456"/>
                      <a:pt x="366" y="456"/>
                    </a:cubicBezTo>
                    <a:cubicBezTo>
                      <a:pt x="366" y="426"/>
                      <a:pt x="396" y="396"/>
                      <a:pt x="426" y="365"/>
                    </a:cubicBezTo>
                    <a:cubicBezTo>
                      <a:pt x="426" y="335"/>
                      <a:pt x="426" y="304"/>
                      <a:pt x="457" y="274"/>
                    </a:cubicBezTo>
                    <a:cubicBezTo>
                      <a:pt x="457" y="244"/>
                      <a:pt x="457" y="213"/>
                      <a:pt x="457" y="183"/>
                    </a:cubicBezTo>
                    <a:cubicBezTo>
                      <a:pt x="457" y="152"/>
                      <a:pt x="457" y="122"/>
                      <a:pt x="426" y="92"/>
                    </a:cubicBezTo>
                    <a:cubicBezTo>
                      <a:pt x="426" y="61"/>
                      <a:pt x="396" y="61"/>
                      <a:pt x="396" y="61"/>
                    </a:cubicBezTo>
                    <a:cubicBezTo>
                      <a:pt x="366" y="31"/>
                      <a:pt x="335" y="0"/>
                      <a:pt x="3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1"/>
              <p:cNvSpPr/>
              <p:nvPr/>
            </p:nvSpPr>
            <p:spPr>
              <a:xfrm>
                <a:off x="11970850" y="3699425"/>
                <a:ext cx="12175" cy="13700"/>
              </a:xfrm>
              <a:custGeom>
                <a:avLst/>
                <a:gdLst/>
                <a:ahLst/>
                <a:cxnLst/>
                <a:rect l="l" t="t" r="r" b="b"/>
                <a:pathLst>
                  <a:path w="487" h="548" extrusionOk="0">
                    <a:moveTo>
                      <a:pt x="153" y="1"/>
                    </a:moveTo>
                    <a:cubicBezTo>
                      <a:pt x="122" y="31"/>
                      <a:pt x="92" y="31"/>
                      <a:pt x="92" y="62"/>
                    </a:cubicBezTo>
                    <a:cubicBezTo>
                      <a:pt x="61" y="92"/>
                      <a:pt x="31" y="122"/>
                      <a:pt x="31" y="183"/>
                    </a:cubicBezTo>
                    <a:lnTo>
                      <a:pt x="1" y="214"/>
                    </a:lnTo>
                    <a:cubicBezTo>
                      <a:pt x="1" y="244"/>
                      <a:pt x="1" y="244"/>
                      <a:pt x="1" y="244"/>
                    </a:cubicBezTo>
                    <a:cubicBezTo>
                      <a:pt x="1" y="244"/>
                      <a:pt x="1" y="274"/>
                      <a:pt x="1" y="274"/>
                    </a:cubicBezTo>
                    <a:cubicBezTo>
                      <a:pt x="1" y="305"/>
                      <a:pt x="1" y="305"/>
                      <a:pt x="1" y="335"/>
                    </a:cubicBezTo>
                    <a:cubicBezTo>
                      <a:pt x="1" y="366"/>
                      <a:pt x="1" y="366"/>
                      <a:pt x="1" y="396"/>
                    </a:cubicBezTo>
                    <a:cubicBezTo>
                      <a:pt x="1" y="426"/>
                      <a:pt x="31" y="457"/>
                      <a:pt x="61" y="487"/>
                    </a:cubicBezTo>
                    <a:cubicBezTo>
                      <a:pt x="61" y="518"/>
                      <a:pt x="92" y="518"/>
                      <a:pt x="122" y="548"/>
                    </a:cubicBezTo>
                    <a:lnTo>
                      <a:pt x="213" y="548"/>
                    </a:lnTo>
                    <a:cubicBezTo>
                      <a:pt x="244" y="548"/>
                      <a:pt x="274" y="548"/>
                      <a:pt x="305" y="518"/>
                    </a:cubicBezTo>
                    <a:lnTo>
                      <a:pt x="335" y="518"/>
                    </a:lnTo>
                    <a:cubicBezTo>
                      <a:pt x="365" y="487"/>
                      <a:pt x="396" y="457"/>
                      <a:pt x="396" y="457"/>
                    </a:cubicBezTo>
                    <a:cubicBezTo>
                      <a:pt x="396" y="426"/>
                      <a:pt x="396" y="426"/>
                      <a:pt x="396" y="426"/>
                    </a:cubicBezTo>
                    <a:cubicBezTo>
                      <a:pt x="426" y="426"/>
                      <a:pt x="426" y="396"/>
                      <a:pt x="426" y="396"/>
                    </a:cubicBezTo>
                    <a:cubicBezTo>
                      <a:pt x="426" y="366"/>
                      <a:pt x="426" y="366"/>
                      <a:pt x="457" y="335"/>
                    </a:cubicBezTo>
                    <a:cubicBezTo>
                      <a:pt x="457" y="305"/>
                      <a:pt x="487" y="274"/>
                      <a:pt x="487" y="214"/>
                    </a:cubicBezTo>
                    <a:cubicBezTo>
                      <a:pt x="487" y="214"/>
                      <a:pt x="487" y="183"/>
                      <a:pt x="457" y="153"/>
                    </a:cubicBezTo>
                    <a:cubicBezTo>
                      <a:pt x="457" y="122"/>
                      <a:pt x="426" y="92"/>
                      <a:pt x="396" y="62"/>
                    </a:cubicBezTo>
                    <a:cubicBezTo>
                      <a:pt x="396" y="31"/>
                      <a:pt x="365" y="31"/>
                      <a:pt x="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1"/>
              <p:cNvSpPr/>
              <p:nvPr/>
            </p:nvSpPr>
            <p:spPr>
              <a:xfrm>
                <a:off x="12025150" y="3186975"/>
                <a:ext cx="118225" cy="36525"/>
              </a:xfrm>
              <a:custGeom>
                <a:avLst/>
                <a:gdLst/>
                <a:ahLst/>
                <a:cxnLst/>
                <a:rect l="l" t="t" r="r" b="b"/>
                <a:pathLst>
                  <a:path w="4729" h="1461" extrusionOk="0">
                    <a:moveTo>
                      <a:pt x="312" y="1"/>
                    </a:moveTo>
                    <a:cubicBezTo>
                      <a:pt x="143" y="1"/>
                      <a:pt x="0" y="215"/>
                      <a:pt x="139" y="377"/>
                    </a:cubicBezTo>
                    <a:cubicBezTo>
                      <a:pt x="686" y="985"/>
                      <a:pt x="1415" y="1319"/>
                      <a:pt x="2206" y="1410"/>
                    </a:cubicBezTo>
                    <a:cubicBezTo>
                      <a:pt x="2455" y="1446"/>
                      <a:pt x="2704" y="1461"/>
                      <a:pt x="2960" y="1461"/>
                    </a:cubicBezTo>
                    <a:cubicBezTo>
                      <a:pt x="3140" y="1461"/>
                      <a:pt x="3324" y="1453"/>
                      <a:pt x="3513" y="1441"/>
                    </a:cubicBezTo>
                    <a:cubicBezTo>
                      <a:pt x="3847" y="1410"/>
                      <a:pt x="4364" y="1380"/>
                      <a:pt x="4637" y="1076"/>
                    </a:cubicBezTo>
                    <a:cubicBezTo>
                      <a:pt x="4728" y="985"/>
                      <a:pt x="4668" y="833"/>
                      <a:pt x="4516" y="833"/>
                    </a:cubicBezTo>
                    <a:cubicBezTo>
                      <a:pt x="4333" y="833"/>
                      <a:pt x="4151" y="924"/>
                      <a:pt x="3969" y="924"/>
                    </a:cubicBezTo>
                    <a:cubicBezTo>
                      <a:pt x="3786" y="954"/>
                      <a:pt x="3634" y="985"/>
                      <a:pt x="3452" y="985"/>
                    </a:cubicBezTo>
                    <a:cubicBezTo>
                      <a:pt x="3087" y="985"/>
                      <a:pt x="2692" y="985"/>
                      <a:pt x="2327" y="954"/>
                    </a:cubicBezTo>
                    <a:cubicBezTo>
                      <a:pt x="1598" y="894"/>
                      <a:pt x="959" y="590"/>
                      <a:pt x="473" y="73"/>
                    </a:cubicBezTo>
                    <a:cubicBezTo>
                      <a:pt x="422" y="22"/>
                      <a:pt x="366"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1"/>
              <p:cNvSpPr/>
              <p:nvPr/>
            </p:nvSpPr>
            <p:spPr>
              <a:xfrm>
                <a:off x="12150200" y="3195300"/>
                <a:ext cx="23575" cy="16600"/>
              </a:xfrm>
              <a:custGeom>
                <a:avLst/>
                <a:gdLst/>
                <a:ahLst/>
                <a:cxnLst/>
                <a:rect l="l" t="t" r="r" b="b"/>
                <a:pathLst>
                  <a:path w="943" h="664" extrusionOk="0">
                    <a:moveTo>
                      <a:pt x="912" y="227"/>
                    </a:moveTo>
                    <a:cubicBezTo>
                      <a:pt x="912" y="239"/>
                      <a:pt x="912" y="251"/>
                      <a:pt x="910" y="266"/>
                    </a:cubicBezTo>
                    <a:lnTo>
                      <a:pt x="910" y="266"/>
                    </a:lnTo>
                    <a:cubicBezTo>
                      <a:pt x="911" y="253"/>
                      <a:pt x="912" y="240"/>
                      <a:pt x="912" y="227"/>
                    </a:cubicBezTo>
                    <a:close/>
                    <a:moveTo>
                      <a:pt x="893" y="324"/>
                    </a:moveTo>
                    <a:lnTo>
                      <a:pt x="893" y="324"/>
                    </a:lnTo>
                    <a:cubicBezTo>
                      <a:pt x="890" y="331"/>
                      <a:pt x="886" y="339"/>
                      <a:pt x="882" y="348"/>
                    </a:cubicBezTo>
                    <a:cubicBezTo>
                      <a:pt x="882" y="335"/>
                      <a:pt x="887" y="328"/>
                      <a:pt x="893" y="324"/>
                    </a:cubicBezTo>
                    <a:close/>
                    <a:moveTo>
                      <a:pt x="722" y="0"/>
                    </a:moveTo>
                    <a:cubicBezTo>
                      <a:pt x="706" y="0"/>
                      <a:pt x="689" y="3"/>
                      <a:pt x="669" y="14"/>
                    </a:cubicBezTo>
                    <a:lnTo>
                      <a:pt x="578" y="14"/>
                    </a:lnTo>
                    <a:cubicBezTo>
                      <a:pt x="578" y="44"/>
                      <a:pt x="547" y="44"/>
                      <a:pt x="547" y="44"/>
                    </a:cubicBezTo>
                    <a:cubicBezTo>
                      <a:pt x="517" y="74"/>
                      <a:pt x="486" y="74"/>
                      <a:pt x="486" y="105"/>
                    </a:cubicBezTo>
                    <a:cubicBezTo>
                      <a:pt x="426" y="135"/>
                      <a:pt x="395" y="135"/>
                      <a:pt x="334" y="166"/>
                    </a:cubicBezTo>
                    <a:lnTo>
                      <a:pt x="395" y="135"/>
                    </a:lnTo>
                    <a:lnTo>
                      <a:pt x="395" y="135"/>
                    </a:lnTo>
                    <a:cubicBezTo>
                      <a:pt x="334" y="166"/>
                      <a:pt x="243" y="196"/>
                      <a:pt x="152" y="196"/>
                    </a:cubicBezTo>
                    <a:cubicBezTo>
                      <a:pt x="122" y="226"/>
                      <a:pt x="30" y="257"/>
                      <a:pt x="30" y="317"/>
                    </a:cubicBezTo>
                    <a:cubicBezTo>
                      <a:pt x="0" y="348"/>
                      <a:pt x="0" y="409"/>
                      <a:pt x="0" y="469"/>
                    </a:cubicBezTo>
                    <a:cubicBezTo>
                      <a:pt x="0" y="500"/>
                      <a:pt x="30" y="561"/>
                      <a:pt x="61" y="591"/>
                    </a:cubicBezTo>
                    <a:cubicBezTo>
                      <a:pt x="83" y="636"/>
                      <a:pt x="122" y="664"/>
                      <a:pt x="165" y="664"/>
                    </a:cubicBezTo>
                    <a:cubicBezTo>
                      <a:pt x="180" y="664"/>
                      <a:pt x="197" y="660"/>
                      <a:pt x="213" y="652"/>
                    </a:cubicBezTo>
                    <a:cubicBezTo>
                      <a:pt x="334" y="652"/>
                      <a:pt x="456" y="621"/>
                      <a:pt x="578" y="561"/>
                    </a:cubicBezTo>
                    <a:cubicBezTo>
                      <a:pt x="638" y="561"/>
                      <a:pt x="669" y="530"/>
                      <a:pt x="730" y="500"/>
                    </a:cubicBezTo>
                    <a:cubicBezTo>
                      <a:pt x="760" y="469"/>
                      <a:pt x="790" y="469"/>
                      <a:pt x="821" y="439"/>
                    </a:cubicBezTo>
                    <a:cubicBezTo>
                      <a:pt x="858" y="402"/>
                      <a:pt x="884" y="365"/>
                      <a:pt x="898" y="321"/>
                    </a:cubicBezTo>
                    <a:lnTo>
                      <a:pt x="898" y="321"/>
                    </a:lnTo>
                    <a:cubicBezTo>
                      <a:pt x="905" y="317"/>
                      <a:pt x="912" y="317"/>
                      <a:pt x="912" y="317"/>
                    </a:cubicBezTo>
                    <a:cubicBezTo>
                      <a:pt x="942" y="226"/>
                      <a:pt x="942" y="135"/>
                      <a:pt x="882" y="74"/>
                    </a:cubicBezTo>
                    <a:cubicBezTo>
                      <a:pt x="882" y="44"/>
                      <a:pt x="851" y="44"/>
                      <a:pt x="821" y="14"/>
                    </a:cubicBezTo>
                    <a:cubicBezTo>
                      <a:pt x="780" y="14"/>
                      <a:pt x="753"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1"/>
              <p:cNvSpPr/>
              <p:nvPr/>
            </p:nvSpPr>
            <p:spPr>
              <a:xfrm>
                <a:off x="12174500" y="3186500"/>
                <a:ext cx="14475" cy="10675"/>
              </a:xfrm>
              <a:custGeom>
                <a:avLst/>
                <a:gdLst/>
                <a:ahLst/>
                <a:cxnLst/>
                <a:rect l="l" t="t" r="r" b="b"/>
                <a:pathLst>
                  <a:path w="579" h="427" extrusionOk="0">
                    <a:moveTo>
                      <a:pt x="305" y="1"/>
                    </a:moveTo>
                    <a:cubicBezTo>
                      <a:pt x="1" y="1"/>
                      <a:pt x="1" y="426"/>
                      <a:pt x="305" y="426"/>
                    </a:cubicBezTo>
                    <a:cubicBezTo>
                      <a:pt x="578" y="426"/>
                      <a:pt x="578"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1"/>
              <p:cNvSpPr/>
              <p:nvPr/>
            </p:nvSpPr>
            <p:spPr>
              <a:xfrm>
                <a:off x="11598025" y="3198675"/>
                <a:ext cx="80925" cy="28600"/>
              </a:xfrm>
              <a:custGeom>
                <a:avLst/>
                <a:gdLst/>
                <a:ahLst/>
                <a:cxnLst/>
                <a:rect l="l" t="t" r="r" b="b"/>
                <a:pathLst>
                  <a:path w="3237" h="1144" extrusionOk="0">
                    <a:moveTo>
                      <a:pt x="2964" y="1"/>
                    </a:moveTo>
                    <a:cubicBezTo>
                      <a:pt x="2917" y="1"/>
                      <a:pt x="2866" y="19"/>
                      <a:pt x="2816" y="61"/>
                    </a:cubicBezTo>
                    <a:cubicBezTo>
                      <a:pt x="2512" y="365"/>
                      <a:pt x="2087" y="547"/>
                      <a:pt x="1661" y="638"/>
                    </a:cubicBezTo>
                    <a:cubicBezTo>
                      <a:pt x="1448" y="669"/>
                      <a:pt x="1236" y="669"/>
                      <a:pt x="1053" y="669"/>
                    </a:cubicBezTo>
                    <a:cubicBezTo>
                      <a:pt x="810" y="669"/>
                      <a:pt x="597" y="608"/>
                      <a:pt x="385" y="547"/>
                    </a:cubicBezTo>
                    <a:cubicBezTo>
                      <a:pt x="374" y="546"/>
                      <a:pt x="365" y="545"/>
                      <a:pt x="355" y="545"/>
                    </a:cubicBezTo>
                    <a:cubicBezTo>
                      <a:pt x="155" y="545"/>
                      <a:pt x="1" y="827"/>
                      <a:pt x="233" y="942"/>
                    </a:cubicBezTo>
                    <a:cubicBezTo>
                      <a:pt x="500" y="1085"/>
                      <a:pt x="808" y="1144"/>
                      <a:pt x="1116" y="1144"/>
                    </a:cubicBezTo>
                    <a:cubicBezTo>
                      <a:pt x="1334" y="1144"/>
                      <a:pt x="1551" y="1114"/>
                      <a:pt x="1752" y="1064"/>
                    </a:cubicBezTo>
                    <a:cubicBezTo>
                      <a:pt x="2269" y="942"/>
                      <a:pt x="2755" y="699"/>
                      <a:pt x="3120" y="334"/>
                    </a:cubicBezTo>
                    <a:cubicBezTo>
                      <a:pt x="3237" y="194"/>
                      <a:pt x="312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1"/>
              <p:cNvSpPr/>
              <p:nvPr/>
            </p:nvSpPr>
            <p:spPr>
              <a:xfrm>
                <a:off x="11581800" y="3208550"/>
                <a:ext cx="12175" cy="9900"/>
              </a:xfrm>
              <a:custGeom>
                <a:avLst/>
                <a:gdLst/>
                <a:ahLst/>
                <a:cxnLst/>
                <a:rect l="l" t="t" r="r" b="b"/>
                <a:pathLst>
                  <a:path w="487" h="396" extrusionOk="0">
                    <a:moveTo>
                      <a:pt x="243" y="0"/>
                    </a:moveTo>
                    <a:cubicBezTo>
                      <a:pt x="0" y="0"/>
                      <a:pt x="0" y="395"/>
                      <a:pt x="243" y="395"/>
                    </a:cubicBezTo>
                    <a:cubicBezTo>
                      <a:pt x="486" y="395"/>
                      <a:pt x="486" y="0"/>
                      <a:pt x="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1"/>
              <p:cNvSpPr/>
              <p:nvPr/>
            </p:nvSpPr>
            <p:spPr>
              <a:xfrm>
                <a:off x="12227150" y="2907950"/>
                <a:ext cx="22600" cy="93450"/>
              </a:xfrm>
              <a:custGeom>
                <a:avLst/>
                <a:gdLst/>
                <a:ahLst/>
                <a:cxnLst/>
                <a:rect l="l" t="t" r="r" b="b"/>
                <a:pathLst>
                  <a:path w="904" h="3738" extrusionOk="0">
                    <a:moveTo>
                      <a:pt x="236" y="1"/>
                    </a:moveTo>
                    <a:cubicBezTo>
                      <a:pt x="116" y="1"/>
                      <a:pt x="0" y="146"/>
                      <a:pt x="83" y="292"/>
                    </a:cubicBezTo>
                    <a:cubicBezTo>
                      <a:pt x="357" y="778"/>
                      <a:pt x="448" y="1325"/>
                      <a:pt x="478" y="1872"/>
                    </a:cubicBezTo>
                    <a:cubicBezTo>
                      <a:pt x="509" y="2450"/>
                      <a:pt x="387" y="2997"/>
                      <a:pt x="387" y="3544"/>
                    </a:cubicBezTo>
                    <a:cubicBezTo>
                      <a:pt x="387" y="3665"/>
                      <a:pt x="486" y="3737"/>
                      <a:pt x="582" y="3737"/>
                    </a:cubicBezTo>
                    <a:cubicBezTo>
                      <a:pt x="655" y="3737"/>
                      <a:pt x="726" y="3696"/>
                      <a:pt x="752" y="3605"/>
                    </a:cubicBezTo>
                    <a:cubicBezTo>
                      <a:pt x="873" y="3027"/>
                      <a:pt x="904" y="2389"/>
                      <a:pt x="873" y="1781"/>
                    </a:cubicBezTo>
                    <a:cubicBezTo>
                      <a:pt x="843" y="1203"/>
                      <a:pt x="691" y="626"/>
                      <a:pt x="387" y="109"/>
                    </a:cubicBezTo>
                    <a:cubicBezTo>
                      <a:pt x="349" y="32"/>
                      <a:pt x="292" y="1"/>
                      <a:pt x="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1"/>
              <p:cNvSpPr/>
              <p:nvPr/>
            </p:nvSpPr>
            <p:spPr>
              <a:xfrm>
                <a:off x="12232250" y="3011725"/>
                <a:ext cx="10675" cy="12950"/>
              </a:xfrm>
              <a:custGeom>
                <a:avLst/>
                <a:gdLst/>
                <a:ahLst/>
                <a:cxnLst/>
                <a:rect l="l" t="t" r="r" b="b"/>
                <a:pathLst>
                  <a:path w="427" h="518" extrusionOk="0">
                    <a:moveTo>
                      <a:pt x="214" y="1"/>
                    </a:moveTo>
                    <a:cubicBezTo>
                      <a:pt x="183" y="1"/>
                      <a:pt x="153" y="1"/>
                      <a:pt x="122" y="31"/>
                    </a:cubicBezTo>
                    <a:cubicBezTo>
                      <a:pt x="92" y="31"/>
                      <a:pt x="92" y="31"/>
                      <a:pt x="62" y="62"/>
                    </a:cubicBezTo>
                    <a:cubicBezTo>
                      <a:pt x="31" y="92"/>
                      <a:pt x="31" y="122"/>
                      <a:pt x="1" y="153"/>
                    </a:cubicBezTo>
                    <a:cubicBezTo>
                      <a:pt x="1" y="214"/>
                      <a:pt x="1" y="244"/>
                      <a:pt x="1" y="274"/>
                    </a:cubicBezTo>
                    <a:cubicBezTo>
                      <a:pt x="1" y="305"/>
                      <a:pt x="1" y="305"/>
                      <a:pt x="1" y="335"/>
                    </a:cubicBezTo>
                    <a:cubicBezTo>
                      <a:pt x="31" y="335"/>
                      <a:pt x="31" y="335"/>
                      <a:pt x="31" y="366"/>
                    </a:cubicBezTo>
                    <a:cubicBezTo>
                      <a:pt x="31" y="396"/>
                      <a:pt x="31" y="396"/>
                      <a:pt x="31" y="426"/>
                    </a:cubicBezTo>
                    <a:cubicBezTo>
                      <a:pt x="62" y="457"/>
                      <a:pt x="92" y="487"/>
                      <a:pt x="122" y="487"/>
                    </a:cubicBezTo>
                    <a:cubicBezTo>
                      <a:pt x="153" y="518"/>
                      <a:pt x="183" y="518"/>
                      <a:pt x="214" y="518"/>
                    </a:cubicBezTo>
                    <a:cubicBezTo>
                      <a:pt x="244" y="518"/>
                      <a:pt x="274" y="518"/>
                      <a:pt x="305" y="487"/>
                    </a:cubicBezTo>
                    <a:cubicBezTo>
                      <a:pt x="335" y="457"/>
                      <a:pt x="366" y="457"/>
                      <a:pt x="396" y="426"/>
                    </a:cubicBezTo>
                    <a:cubicBezTo>
                      <a:pt x="396" y="426"/>
                      <a:pt x="396" y="396"/>
                      <a:pt x="396" y="396"/>
                    </a:cubicBezTo>
                    <a:cubicBezTo>
                      <a:pt x="396" y="396"/>
                      <a:pt x="396" y="366"/>
                      <a:pt x="396" y="366"/>
                    </a:cubicBezTo>
                    <a:cubicBezTo>
                      <a:pt x="426" y="335"/>
                      <a:pt x="426" y="335"/>
                      <a:pt x="426" y="335"/>
                    </a:cubicBezTo>
                    <a:cubicBezTo>
                      <a:pt x="426" y="305"/>
                      <a:pt x="426" y="305"/>
                      <a:pt x="426" y="274"/>
                    </a:cubicBezTo>
                    <a:cubicBezTo>
                      <a:pt x="426" y="244"/>
                      <a:pt x="426" y="214"/>
                      <a:pt x="426" y="153"/>
                    </a:cubicBezTo>
                    <a:cubicBezTo>
                      <a:pt x="426" y="122"/>
                      <a:pt x="396" y="92"/>
                      <a:pt x="366" y="62"/>
                    </a:cubicBezTo>
                    <a:lnTo>
                      <a:pt x="335" y="31"/>
                    </a:lnTo>
                    <a:cubicBezTo>
                      <a:pt x="305" y="1"/>
                      <a:pt x="244" y="1"/>
                      <a:pt x="2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1"/>
              <p:cNvSpPr/>
              <p:nvPr/>
            </p:nvSpPr>
            <p:spPr>
              <a:xfrm>
                <a:off x="11495925" y="2960250"/>
                <a:ext cx="10650" cy="47700"/>
              </a:xfrm>
              <a:custGeom>
                <a:avLst/>
                <a:gdLst/>
                <a:ahLst/>
                <a:cxnLst/>
                <a:rect l="l" t="t" r="r" b="b"/>
                <a:pathLst>
                  <a:path w="426" h="1908" extrusionOk="0">
                    <a:moveTo>
                      <a:pt x="228" y="1"/>
                    </a:moveTo>
                    <a:cubicBezTo>
                      <a:pt x="130" y="1"/>
                      <a:pt x="31" y="69"/>
                      <a:pt x="31" y="206"/>
                    </a:cubicBezTo>
                    <a:cubicBezTo>
                      <a:pt x="31" y="479"/>
                      <a:pt x="0" y="783"/>
                      <a:pt x="0" y="1087"/>
                    </a:cubicBezTo>
                    <a:cubicBezTo>
                      <a:pt x="0" y="1209"/>
                      <a:pt x="0" y="1361"/>
                      <a:pt x="0" y="1482"/>
                    </a:cubicBezTo>
                    <a:cubicBezTo>
                      <a:pt x="0" y="1634"/>
                      <a:pt x="0" y="1908"/>
                      <a:pt x="213" y="1908"/>
                    </a:cubicBezTo>
                    <a:cubicBezTo>
                      <a:pt x="426" y="1908"/>
                      <a:pt x="426" y="1665"/>
                      <a:pt x="426" y="1513"/>
                    </a:cubicBezTo>
                    <a:cubicBezTo>
                      <a:pt x="426" y="1361"/>
                      <a:pt x="426" y="1239"/>
                      <a:pt x="426" y="1087"/>
                    </a:cubicBezTo>
                    <a:cubicBezTo>
                      <a:pt x="426" y="783"/>
                      <a:pt x="426" y="479"/>
                      <a:pt x="426" y="206"/>
                    </a:cubicBezTo>
                    <a:cubicBezTo>
                      <a:pt x="426" y="69"/>
                      <a:pt x="327" y="1"/>
                      <a:pt x="2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1"/>
              <p:cNvSpPr/>
              <p:nvPr/>
            </p:nvSpPr>
            <p:spPr>
              <a:xfrm>
                <a:off x="12188175" y="3342100"/>
                <a:ext cx="55400" cy="28400"/>
              </a:xfrm>
              <a:custGeom>
                <a:avLst/>
                <a:gdLst/>
                <a:ahLst/>
                <a:cxnLst/>
                <a:rect l="l" t="t" r="r" b="b"/>
                <a:pathLst>
                  <a:path w="2216" h="1136" extrusionOk="0">
                    <a:moveTo>
                      <a:pt x="271" y="0"/>
                    </a:moveTo>
                    <a:cubicBezTo>
                      <a:pt x="165" y="0"/>
                      <a:pt x="56" y="59"/>
                      <a:pt x="31" y="160"/>
                    </a:cubicBezTo>
                    <a:cubicBezTo>
                      <a:pt x="1" y="281"/>
                      <a:pt x="92" y="433"/>
                      <a:pt x="214" y="464"/>
                    </a:cubicBezTo>
                    <a:cubicBezTo>
                      <a:pt x="518" y="494"/>
                      <a:pt x="822" y="585"/>
                      <a:pt x="1095" y="707"/>
                    </a:cubicBezTo>
                    <a:cubicBezTo>
                      <a:pt x="1247" y="768"/>
                      <a:pt x="1369" y="859"/>
                      <a:pt x="1521" y="920"/>
                    </a:cubicBezTo>
                    <a:lnTo>
                      <a:pt x="1733" y="1041"/>
                    </a:lnTo>
                    <a:cubicBezTo>
                      <a:pt x="1825" y="1102"/>
                      <a:pt x="1885" y="1133"/>
                      <a:pt x="2007" y="1133"/>
                    </a:cubicBezTo>
                    <a:cubicBezTo>
                      <a:pt x="2018" y="1135"/>
                      <a:pt x="2029" y="1136"/>
                      <a:pt x="2040" y="1136"/>
                    </a:cubicBezTo>
                    <a:cubicBezTo>
                      <a:pt x="2167" y="1136"/>
                      <a:pt x="2215" y="971"/>
                      <a:pt x="2159" y="859"/>
                    </a:cubicBezTo>
                    <a:cubicBezTo>
                      <a:pt x="2068" y="677"/>
                      <a:pt x="1916" y="616"/>
                      <a:pt x="1733" y="525"/>
                    </a:cubicBezTo>
                    <a:cubicBezTo>
                      <a:pt x="1612" y="433"/>
                      <a:pt x="1460" y="342"/>
                      <a:pt x="1308" y="281"/>
                    </a:cubicBezTo>
                    <a:cubicBezTo>
                      <a:pt x="973" y="160"/>
                      <a:pt x="670" y="69"/>
                      <a:pt x="335" y="8"/>
                    </a:cubicBezTo>
                    <a:cubicBezTo>
                      <a:pt x="314" y="3"/>
                      <a:pt x="293"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1"/>
              <p:cNvSpPr/>
              <p:nvPr/>
            </p:nvSpPr>
            <p:spPr>
              <a:xfrm>
                <a:off x="11824200" y="2682425"/>
                <a:ext cx="53200" cy="58675"/>
              </a:xfrm>
              <a:custGeom>
                <a:avLst/>
                <a:gdLst/>
                <a:ahLst/>
                <a:cxnLst/>
                <a:rect l="l" t="t" r="r" b="b"/>
                <a:pathLst>
                  <a:path w="2128" h="2347" extrusionOk="0">
                    <a:moveTo>
                      <a:pt x="1892" y="0"/>
                    </a:moveTo>
                    <a:cubicBezTo>
                      <a:pt x="1870" y="0"/>
                      <a:pt x="1847" y="4"/>
                      <a:pt x="1824" y="12"/>
                    </a:cubicBezTo>
                    <a:cubicBezTo>
                      <a:pt x="1368" y="224"/>
                      <a:pt x="973" y="528"/>
                      <a:pt x="669" y="863"/>
                    </a:cubicBezTo>
                    <a:cubicBezTo>
                      <a:pt x="487" y="1045"/>
                      <a:pt x="365" y="1258"/>
                      <a:pt x="243" y="1471"/>
                    </a:cubicBezTo>
                    <a:cubicBezTo>
                      <a:pt x="122" y="1683"/>
                      <a:pt x="0" y="1926"/>
                      <a:pt x="0" y="2170"/>
                    </a:cubicBezTo>
                    <a:cubicBezTo>
                      <a:pt x="0" y="2281"/>
                      <a:pt x="80" y="2347"/>
                      <a:pt x="162" y="2347"/>
                    </a:cubicBezTo>
                    <a:cubicBezTo>
                      <a:pt x="215" y="2347"/>
                      <a:pt x="269" y="2320"/>
                      <a:pt x="304" y="2261"/>
                    </a:cubicBezTo>
                    <a:cubicBezTo>
                      <a:pt x="456" y="2078"/>
                      <a:pt x="517" y="1866"/>
                      <a:pt x="608" y="1683"/>
                    </a:cubicBezTo>
                    <a:cubicBezTo>
                      <a:pt x="699" y="1501"/>
                      <a:pt x="821" y="1319"/>
                      <a:pt x="973" y="1136"/>
                    </a:cubicBezTo>
                    <a:cubicBezTo>
                      <a:pt x="1277" y="802"/>
                      <a:pt x="1611" y="559"/>
                      <a:pt x="2006" y="376"/>
                    </a:cubicBezTo>
                    <a:cubicBezTo>
                      <a:pt x="2098" y="315"/>
                      <a:pt x="2128" y="194"/>
                      <a:pt x="2098" y="103"/>
                    </a:cubicBezTo>
                    <a:cubicBezTo>
                      <a:pt x="2029" y="34"/>
                      <a:pt x="1961" y="0"/>
                      <a:pt x="18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1"/>
              <p:cNvSpPr/>
              <p:nvPr/>
            </p:nvSpPr>
            <p:spPr>
              <a:xfrm>
                <a:off x="11701850" y="2693350"/>
                <a:ext cx="23575" cy="20525"/>
              </a:xfrm>
              <a:custGeom>
                <a:avLst/>
                <a:gdLst/>
                <a:ahLst/>
                <a:cxnLst/>
                <a:rect l="l" t="t" r="r" b="b"/>
                <a:pathLst>
                  <a:path w="943" h="821" extrusionOk="0">
                    <a:moveTo>
                      <a:pt x="244" y="0"/>
                    </a:moveTo>
                    <a:cubicBezTo>
                      <a:pt x="213" y="0"/>
                      <a:pt x="183" y="0"/>
                      <a:pt x="153" y="30"/>
                    </a:cubicBezTo>
                    <a:cubicBezTo>
                      <a:pt x="122" y="30"/>
                      <a:pt x="92" y="61"/>
                      <a:pt x="92" y="61"/>
                    </a:cubicBezTo>
                    <a:cubicBezTo>
                      <a:pt x="31" y="122"/>
                      <a:pt x="1" y="182"/>
                      <a:pt x="1" y="243"/>
                    </a:cubicBezTo>
                    <a:cubicBezTo>
                      <a:pt x="31" y="304"/>
                      <a:pt x="31" y="365"/>
                      <a:pt x="92" y="395"/>
                    </a:cubicBezTo>
                    <a:cubicBezTo>
                      <a:pt x="122" y="456"/>
                      <a:pt x="183" y="486"/>
                      <a:pt x="244" y="486"/>
                    </a:cubicBezTo>
                    <a:cubicBezTo>
                      <a:pt x="259" y="471"/>
                      <a:pt x="274" y="464"/>
                      <a:pt x="289" y="464"/>
                    </a:cubicBezTo>
                    <a:cubicBezTo>
                      <a:pt x="305" y="464"/>
                      <a:pt x="320" y="471"/>
                      <a:pt x="335" y="486"/>
                    </a:cubicBezTo>
                    <a:cubicBezTo>
                      <a:pt x="335" y="479"/>
                      <a:pt x="333" y="474"/>
                      <a:pt x="330" y="470"/>
                    </a:cubicBezTo>
                    <a:lnTo>
                      <a:pt x="330" y="470"/>
                    </a:lnTo>
                    <a:cubicBezTo>
                      <a:pt x="355" y="478"/>
                      <a:pt x="380" y="486"/>
                      <a:pt x="396" y="486"/>
                    </a:cubicBezTo>
                    <a:lnTo>
                      <a:pt x="335" y="486"/>
                    </a:lnTo>
                    <a:cubicBezTo>
                      <a:pt x="365" y="486"/>
                      <a:pt x="396" y="517"/>
                      <a:pt x="426" y="547"/>
                    </a:cubicBezTo>
                    <a:cubicBezTo>
                      <a:pt x="426" y="517"/>
                      <a:pt x="396" y="517"/>
                      <a:pt x="396" y="486"/>
                    </a:cubicBezTo>
                    <a:lnTo>
                      <a:pt x="396" y="486"/>
                    </a:lnTo>
                    <a:cubicBezTo>
                      <a:pt x="426" y="517"/>
                      <a:pt x="457" y="578"/>
                      <a:pt x="487" y="608"/>
                    </a:cubicBezTo>
                    <a:cubicBezTo>
                      <a:pt x="487" y="578"/>
                      <a:pt x="457" y="578"/>
                      <a:pt x="457" y="547"/>
                    </a:cubicBezTo>
                    <a:lnTo>
                      <a:pt x="457" y="547"/>
                    </a:lnTo>
                    <a:cubicBezTo>
                      <a:pt x="487" y="578"/>
                      <a:pt x="487" y="608"/>
                      <a:pt x="517" y="638"/>
                    </a:cubicBezTo>
                    <a:cubicBezTo>
                      <a:pt x="488" y="638"/>
                      <a:pt x="487" y="610"/>
                      <a:pt x="487" y="608"/>
                    </a:cubicBezTo>
                    <a:lnTo>
                      <a:pt x="487" y="608"/>
                    </a:lnTo>
                    <a:cubicBezTo>
                      <a:pt x="487" y="610"/>
                      <a:pt x="488" y="640"/>
                      <a:pt x="517" y="669"/>
                    </a:cubicBezTo>
                    <a:cubicBezTo>
                      <a:pt x="517" y="699"/>
                      <a:pt x="548" y="760"/>
                      <a:pt x="608" y="790"/>
                    </a:cubicBezTo>
                    <a:cubicBezTo>
                      <a:pt x="639" y="821"/>
                      <a:pt x="700" y="821"/>
                      <a:pt x="730" y="821"/>
                    </a:cubicBezTo>
                    <a:cubicBezTo>
                      <a:pt x="852" y="790"/>
                      <a:pt x="943" y="699"/>
                      <a:pt x="943" y="608"/>
                    </a:cubicBezTo>
                    <a:cubicBezTo>
                      <a:pt x="943" y="578"/>
                      <a:pt x="912" y="517"/>
                      <a:pt x="912" y="486"/>
                    </a:cubicBezTo>
                    <a:cubicBezTo>
                      <a:pt x="912" y="486"/>
                      <a:pt x="912" y="456"/>
                      <a:pt x="912" y="456"/>
                    </a:cubicBezTo>
                    <a:cubicBezTo>
                      <a:pt x="912" y="426"/>
                      <a:pt x="882" y="365"/>
                      <a:pt x="852" y="334"/>
                    </a:cubicBezTo>
                    <a:cubicBezTo>
                      <a:pt x="821" y="243"/>
                      <a:pt x="760" y="182"/>
                      <a:pt x="700" y="152"/>
                    </a:cubicBezTo>
                    <a:cubicBezTo>
                      <a:pt x="639" y="91"/>
                      <a:pt x="548" y="61"/>
                      <a:pt x="487" y="30"/>
                    </a:cubicBezTo>
                    <a:cubicBezTo>
                      <a:pt x="396" y="0"/>
                      <a:pt x="335"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1"/>
              <p:cNvSpPr/>
              <p:nvPr/>
            </p:nvSpPr>
            <p:spPr>
              <a:xfrm>
                <a:off x="11863700" y="2585125"/>
                <a:ext cx="198500" cy="36400"/>
              </a:xfrm>
              <a:custGeom>
                <a:avLst/>
                <a:gdLst/>
                <a:ahLst/>
                <a:cxnLst/>
                <a:rect l="l" t="t" r="r" b="b"/>
                <a:pathLst>
                  <a:path w="7940" h="1456" extrusionOk="0">
                    <a:moveTo>
                      <a:pt x="990" y="1"/>
                    </a:moveTo>
                    <a:cubicBezTo>
                      <a:pt x="701" y="1"/>
                      <a:pt x="415" y="19"/>
                      <a:pt x="153" y="74"/>
                    </a:cubicBezTo>
                    <a:cubicBezTo>
                      <a:pt x="1" y="104"/>
                      <a:pt x="1" y="347"/>
                      <a:pt x="153" y="378"/>
                    </a:cubicBezTo>
                    <a:cubicBezTo>
                      <a:pt x="457" y="423"/>
                      <a:pt x="768" y="431"/>
                      <a:pt x="1080" y="431"/>
                    </a:cubicBezTo>
                    <a:cubicBezTo>
                      <a:pt x="1236" y="431"/>
                      <a:pt x="1391" y="429"/>
                      <a:pt x="1546" y="429"/>
                    </a:cubicBezTo>
                    <a:cubicBezTo>
                      <a:pt x="1701" y="429"/>
                      <a:pt x="1855" y="431"/>
                      <a:pt x="2007" y="438"/>
                    </a:cubicBezTo>
                    <a:cubicBezTo>
                      <a:pt x="2645" y="469"/>
                      <a:pt x="3284" y="530"/>
                      <a:pt x="3922" y="621"/>
                    </a:cubicBezTo>
                    <a:cubicBezTo>
                      <a:pt x="5168" y="803"/>
                      <a:pt x="6414" y="1077"/>
                      <a:pt x="7630" y="1441"/>
                    </a:cubicBezTo>
                    <a:cubicBezTo>
                      <a:pt x="7652" y="1451"/>
                      <a:pt x="7673" y="1455"/>
                      <a:pt x="7693" y="1455"/>
                    </a:cubicBezTo>
                    <a:cubicBezTo>
                      <a:pt x="7864" y="1455"/>
                      <a:pt x="7940" y="1131"/>
                      <a:pt x="7721" y="1077"/>
                    </a:cubicBezTo>
                    <a:cubicBezTo>
                      <a:pt x="6475" y="682"/>
                      <a:pt x="5199" y="408"/>
                      <a:pt x="3892" y="226"/>
                    </a:cubicBezTo>
                    <a:cubicBezTo>
                      <a:pt x="3253" y="165"/>
                      <a:pt x="2645" y="104"/>
                      <a:pt x="2007" y="43"/>
                    </a:cubicBezTo>
                    <a:cubicBezTo>
                      <a:pt x="1691" y="27"/>
                      <a:pt x="1339" y="1"/>
                      <a:pt x="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1"/>
              <p:cNvSpPr/>
              <p:nvPr/>
            </p:nvSpPr>
            <p:spPr>
              <a:xfrm>
                <a:off x="11587775" y="2596675"/>
                <a:ext cx="188900" cy="92875"/>
              </a:xfrm>
              <a:custGeom>
                <a:avLst/>
                <a:gdLst/>
                <a:ahLst/>
                <a:cxnLst/>
                <a:rect l="l" t="t" r="r" b="b"/>
                <a:pathLst>
                  <a:path w="7556" h="3715" extrusionOk="0">
                    <a:moveTo>
                      <a:pt x="7288" y="0"/>
                    </a:moveTo>
                    <a:cubicBezTo>
                      <a:pt x="7272" y="0"/>
                      <a:pt x="7256" y="2"/>
                      <a:pt x="7238" y="7"/>
                    </a:cubicBezTo>
                    <a:cubicBezTo>
                      <a:pt x="5901" y="220"/>
                      <a:pt x="4624" y="615"/>
                      <a:pt x="3409" y="1162"/>
                    </a:cubicBezTo>
                    <a:cubicBezTo>
                      <a:pt x="2254" y="1739"/>
                      <a:pt x="1038" y="2438"/>
                      <a:pt x="126" y="3381"/>
                    </a:cubicBezTo>
                    <a:cubicBezTo>
                      <a:pt x="0" y="3506"/>
                      <a:pt x="103" y="3715"/>
                      <a:pt x="245" y="3715"/>
                    </a:cubicBezTo>
                    <a:cubicBezTo>
                      <a:pt x="275" y="3715"/>
                      <a:pt x="307" y="3706"/>
                      <a:pt x="339" y="3685"/>
                    </a:cubicBezTo>
                    <a:cubicBezTo>
                      <a:pt x="1372" y="2894"/>
                      <a:pt x="2405" y="2135"/>
                      <a:pt x="3591" y="1557"/>
                    </a:cubicBezTo>
                    <a:cubicBezTo>
                      <a:pt x="4776" y="1010"/>
                      <a:pt x="6023" y="615"/>
                      <a:pt x="7330" y="372"/>
                    </a:cubicBezTo>
                    <a:cubicBezTo>
                      <a:pt x="7555" y="343"/>
                      <a:pt x="7493" y="0"/>
                      <a:pt x="7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1"/>
              <p:cNvSpPr/>
              <p:nvPr/>
            </p:nvSpPr>
            <p:spPr>
              <a:xfrm>
                <a:off x="11562800" y="2691825"/>
                <a:ext cx="12175" cy="12175"/>
              </a:xfrm>
              <a:custGeom>
                <a:avLst/>
                <a:gdLst/>
                <a:ahLst/>
                <a:cxnLst/>
                <a:rect l="l" t="t" r="r" b="b"/>
                <a:pathLst>
                  <a:path w="487" h="487" extrusionOk="0">
                    <a:moveTo>
                      <a:pt x="152" y="0"/>
                    </a:moveTo>
                    <a:cubicBezTo>
                      <a:pt x="122" y="31"/>
                      <a:pt x="91" y="31"/>
                      <a:pt x="61" y="61"/>
                    </a:cubicBezTo>
                    <a:cubicBezTo>
                      <a:pt x="61" y="91"/>
                      <a:pt x="31" y="122"/>
                      <a:pt x="31" y="152"/>
                    </a:cubicBezTo>
                    <a:cubicBezTo>
                      <a:pt x="0" y="183"/>
                      <a:pt x="0" y="213"/>
                      <a:pt x="0" y="243"/>
                    </a:cubicBezTo>
                    <a:cubicBezTo>
                      <a:pt x="0" y="243"/>
                      <a:pt x="0" y="274"/>
                      <a:pt x="0" y="304"/>
                    </a:cubicBezTo>
                    <a:cubicBezTo>
                      <a:pt x="31" y="335"/>
                      <a:pt x="31" y="365"/>
                      <a:pt x="61" y="395"/>
                    </a:cubicBezTo>
                    <a:cubicBezTo>
                      <a:pt x="91" y="426"/>
                      <a:pt x="122" y="426"/>
                      <a:pt x="122" y="426"/>
                    </a:cubicBezTo>
                    <a:cubicBezTo>
                      <a:pt x="152" y="456"/>
                      <a:pt x="213" y="487"/>
                      <a:pt x="243" y="487"/>
                    </a:cubicBezTo>
                    <a:cubicBezTo>
                      <a:pt x="274" y="487"/>
                      <a:pt x="304" y="456"/>
                      <a:pt x="335" y="456"/>
                    </a:cubicBezTo>
                    <a:cubicBezTo>
                      <a:pt x="365" y="456"/>
                      <a:pt x="395" y="426"/>
                      <a:pt x="426" y="395"/>
                    </a:cubicBezTo>
                    <a:cubicBezTo>
                      <a:pt x="426" y="395"/>
                      <a:pt x="456" y="365"/>
                      <a:pt x="456" y="335"/>
                    </a:cubicBezTo>
                    <a:cubicBezTo>
                      <a:pt x="487" y="304"/>
                      <a:pt x="487" y="274"/>
                      <a:pt x="487" y="243"/>
                    </a:cubicBezTo>
                    <a:cubicBezTo>
                      <a:pt x="487" y="213"/>
                      <a:pt x="487" y="183"/>
                      <a:pt x="487" y="183"/>
                    </a:cubicBezTo>
                    <a:cubicBezTo>
                      <a:pt x="456" y="122"/>
                      <a:pt x="456" y="91"/>
                      <a:pt x="426" y="61"/>
                    </a:cubicBezTo>
                    <a:cubicBezTo>
                      <a:pt x="395" y="61"/>
                      <a:pt x="365" y="31"/>
                      <a:pt x="365" y="31"/>
                    </a:cubicBezTo>
                    <a:cubicBezTo>
                      <a:pt x="335" y="0"/>
                      <a:pt x="274" y="0"/>
                      <a:pt x="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1"/>
              <p:cNvSpPr/>
              <p:nvPr/>
            </p:nvSpPr>
            <p:spPr>
              <a:xfrm>
                <a:off x="11976925" y="2516375"/>
                <a:ext cx="35000" cy="12850"/>
              </a:xfrm>
              <a:custGeom>
                <a:avLst/>
                <a:gdLst/>
                <a:ahLst/>
                <a:cxnLst/>
                <a:rect l="l" t="t" r="r" b="b"/>
                <a:pathLst>
                  <a:path w="1400" h="514" extrusionOk="0">
                    <a:moveTo>
                      <a:pt x="243" y="0"/>
                    </a:moveTo>
                    <a:cubicBezTo>
                      <a:pt x="203" y="0"/>
                      <a:pt x="163" y="7"/>
                      <a:pt x="122" y="27"/>
                    </a:cubicBezTo>
                    <a:cubicBezTo>
                      <a:pt x="92" y="58"/>
                      <a:pt x="31" y="88"/>
                      <a:pt x="31" y="149"/>
                    </a:cubicBezTo>
                    <a:cubicBezTo>
                      <a:pt x="1" y="179"/>
                      <a:pt x="1" y="270"/>
                      <a:pt x="62" y="301"/>
                    </a:cubicBezTo>
                    <a:cubicBezTo>
                      <a:pt x="122" y="331"/>
                      <a:pt x="153" y="362"/>
                      <a:pt x="214" y="362"/>
                    </a:cubicBezTo>
                    <a:cubicBezTo>
                      <a:pt x="274" y="392"/>
                      <a:pt x="305" y="392"/>
                      <a:pt x="335" y="392"/>
                    </a:cubicBezTo>
                    <a:cubicBezTo>
                      <a:pt x="426" y="392"/>
                      <a:pt x="518" y="422"/>
                      <a:pt x="609" y="422"/>
                    </a:cubicBezTo>
                    <a:cubicBezTo>
                      <a:pt x="791" y="453"/>
                      <a:pt x="973" y="483"/>
                      <a:pt x="1156" y="514"/>
                    </a:cubicBezTo>
                    <a:cubicBezTo>
                      <a:pt x="1247" y="514"/>
                      <a:pt x="1369" y="483"/>
                      <a:pt x="1399" y="362"/>
                    </a:cubicBezTo>
                    <a:cubicBezTo>
                      <a:pt x="1399" y="301"/>
                      <a:pt x="1369" y="149"/>
                      <a:pt x="1247" y="149"/>
                    </a:cubicBezTo>
                    <a:cubicBezTo>
                      <a:pt x="1065" y="118"/>
                      <a:pt x="913" y="88"/>
                      <a:pt x="730" y="58"/>
                    </a:cubicBezTo>
                    <a:cubicBezTo>
                      <a:pt x="639" y="58"/>
                      <a:pt x="548" y="58"/>
                      <a:pt x="457" y="27"/>
                    </a:cubicBezTo>
                    <a:cubicBezTo>
                      <a:pt x="396" y="27"/>
                      <a:pt x="322" y="0"/>
                      <a:pt x="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1"/>
              <p:cNvSpPr/>
              <p:nvPr/>
            </p:nvSpPr>
            <p:spPr>
              <a:xfrm>
                <a:off x="11689700" y="2523875"/>
                <a:ext cx="30425" cy="15450"/>
              </a:xfrm>
              <a:custGeom>
                <a:avLst/>
                <a:gdLst/>
                <a:ahLst/>
                <a:cxnLst/>
                <a:rect l="l" t="t" r="r" b="b"/>
                <a:pathLst>
                  <a:path w="1217" h="618" extrusionOk="0">
                    <a:moveTo>
                      <a:pt x="1003" y="1"/>
                    </a:moveTo>
                    <a:cubicBezTo>
                      <a:pt x="851" y="1"/>
                      <a:pt x="639" y="1"/>
                      <a:pt x="487" y="62"/>
                    </a:cubicBezTo>
                    <a:cubicBezTo>
                      <a:pt x="456" y="62"/>
                      <a:pt x="395" y="92"/>
                      <a:pt x="365" y="92"/>
                    </a:cubicBezTo>
                    <a:cubicBezTo>
                      <a:pt x="304" y="122"/>
                      <a:pt x="274" y="153"/>
                      <a:pt x="213" y="183"/>
                    </a:cubicBezTo>
                    <a:cubicBezTo>
                      <a:pt x="122" y="244"/>
                      <a:pt x="0" y="366"/>
                      <a:pt x="0" y="457"/>
                    </a:cubicBezTo>
                    <a:cubicBezTo>
                      <a:pt x="31" y="548"/>
                      <a:pt x="61" y="578"/>
                      <a:pt x="122" y="609"/>
                    </a:cubicBezTo>
                    <a:cubicBezTo>
                      <a:pt x="139" y="615"/>
                      <a:pt x="157" y="617"/>
                      <a:pt x="174" y="617"/>
                    </a:cubicBezTo>
                    <a:cubicBezTo>
                      <a:pt x="248" y="617"/>
                      <a:pt x="322" y="573"/>
                      <a:pt x="395" y="548"/>
                    </a:cubicBezTo>
                    <a:cubicBezTo>
                      <a:pt x="456" y="548"/>
                      <a:pt x="487" y="518"/>
                      <a:pt x="547" y="518"/>
                    </a:cubicBezTo>
                    <a:cubicBezTo>
                      <a:pt x="547" y="518"/>
                      <a:pt x="547" y="518"/>
                      <a:pt x="578" y="487"/>
                    </a:cubicBezTo>
                    <a:lnTo>
                      <a:pt x="608" y="487"/>
                    </a:lnTo>
                    <a:cubicBezTo>
                      <a:pt x="639" y="487"/>
                      <a:pt x="669" y="457"/>
                      <a:pt x="730" y="457"/>
                    </a:cubicBezTo>
                    <a:cubicBezTo>
                      <a:pt x="730" y="457"/>
                      <a:pt x="821" y="426"/>
                      <a:pt x="821" y="426"/>
                    </a:cubicBezTo>
                    <a:lnTo>
                      <a:pt x="1003" y="426"/>
                    </a:lnTo>
                    <a:cubicBezTo>
                      <a:pt x="1125" y="426"/>
                      <a:pt x="1216" y="335"/>
                      <a:pt x="1216" y="214"/>
                    </a:cubicBezTo>
                    <a:cubicBezTo>
                      <a:pt x="1216" y="92"/>
                      <a:pt x="1125" y="1"/>
                      <a:pt x="10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1"/>
              <p:cNvSpPr/>
              <p:nvPr/>
            </p:nvSpPr>
            <p:spPr>
              <a:xfrm>
                <a:off x="12385750" y="3164500"/>
                <a:ext cx="83425" cy="116200"/>
              </a:xfrm>
              <a:custGeom>
                <a:avLst/>
                <a:gdLst/>
                <a:ahLst/>
                <a:cxnLst/>
                <a:rect l="l" t="t" r="r" b="b"/>
                <a:pathLst>
                  <a:path w="3337" h="4648" extrusionOk="0">
                    <a:moveTo>
                      <a:pt x="3042" y="0"/>
                    </a:moveTo>
                    <a:cubicBezTo>
                      <a:pt x="2974" y="0"/>
                      <a:pt x="2906" y="35"/>
                      <a:pt x="2858" y="121"/>
                    </a:cubicBezTo>
                    <a:cubicBezTo>
                      <a:pt x="2372" y="942"/>
                      <a:pt x="1794" y="1701"/>
                      <a:pt x="1156" y="2431"/>
                    </a:cubicBezTo>
                    <a:cubicBezTo>
                      <a:pt x="609" y="2978"/>
                      <a:pt x="1" y="3677"/>
                      <a:pt x="183" y="4528"/>
                    </a:cubicBezTo>
                    <a:cubicBezTo>
                      <a:pt x="197" y="4609"/>
                      <a:pt x="264" y="4648"/>
                      <a:pt x="334" y="4648"/>
                    </a:cubicBezTo>
                    <a:cubicBezTo>
                      <a:pt x="423" y="4648"/>
                      <a:pt x="517" y="4586"/>
                      <a:pt x="517" y="4467"/>
                    </a:cubicBezTo>
                    <a:cubicBezTo>
                      <a:pt x="517" y="3647"/>
                      <a:pt x="1156" y="3069"/>
                      <a:pt x="1672" y="2522"/>
                    </a:cubicBezTo>
                    <a:cubicBezTo>
                      <a:pt x="2280" y="1853"/>
                      <a:pt x="2797" y="1124"/>
                      <a:pt x="3253" y="334"/>
                    </a:cubicBezTo>
                    <a:cubicBezTo>
                      <a:pt x="3336" y="167"/>
                      <a:pt x="3191" y="0"/>
                      <a:pt x="30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1"/>
              <p:cNvSpPr/>
              <p:nvPr/>
            </p:nvSpPr>
            <p:spPr>
              <a:xfrm>
                <a:off x="12382725" y="3297175"/>
                <a:ext cx="25100" cy="54300"/>
              </a:xfrm>
              <a:custGeom>
                <a:avLst/>
                <a:gdLst/>
                <a:ahLst/>
                <a:cxnLst/>
                <a:rect l="l" t="t" r="r" b="b"/>
                <a:pathLst>
                  <a:path w="1004" h="2172" extrusionOk="0">
                    <a:moveTo>
                      <a:pt x="289" y="0"/>
                    </a:moveTo>
                    <a:cubicBezTo>
                      <a:pt x="153" y="0"/>
                      <a:pt x="1" y="114"/>
                      <a:pt x="61" y="255"/>
                    </a:cubicBezTo>
                    <a:cubicBezTo>
                      <a:pt x="183" y="559"/>
                      <a:pt x="304" y="863"/>
                      <a:pt x="395" y="1167"/>
                    </a:cubicBezTo>
                    <a:cubicBezTo>
                      <a:pt x="426" y="1319"/>
                      <a:pt x="486" y="1471"/>
                      <a:pt x="517" y="1623"/>
                    </a:cubicBezTo>
                    <a:cubicBezTo>
                      <a:pt x="578" y="1774"/>
                      <a:pt x="608" y="1957"/>
                      <a:pt x="699" y="2109"/>
                    </a:cubicBezTo>
                    <a:cubicBezTo>
                      <a:pt x="726" y="2149"/>
                      <a:pt x="781" y="2171"/>
                      <a:pt x="838" y="2171"/>
                    </a:cubicBezTo>
                    <a:cubicBezTo>
                      <a:pt x="911" y="2171"/>
                      <a:pt x="986" y="2134"/>
                      <a:pt x="1003" y="2048"/>
                    </a:cubicBezTo>
                    <a:cubicBezTo>
                      <a:pt x="1003" y="1957"/>
                      <a:pt x="1003" y="1866"/>
                      <a:pt x="973" y="1774"/>
                    </a:cubicBezTo>
                    <a:cubicBezTo>
                      <a:pt x="973" y="1683"/>
                      <a:pt x="973" y="1592"/>
                      <a:pt x="942" y="1531"/>
                    </a:cubicBezTo>
                    <a:cubicBezTo>
                      <a:pt x="912" y="1379"/>
                      <a:pt x="851" y="1227"/>
                      <a:pt x="821" y="1045"/>
                    </a:cubicBezTo>
                    <a:cubicBezTo>
                      <a:pt x="699" y="741"/>
                      <a:pt x="578" y="407"/>
                      <a:pt x="456" y="103"/>
                    </a:cubicBezTo>
                    <a:cubicBezTo>
                      <a:pt x="425" y="30"/>
                      <a:pt x="359"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1"/>
              <p:cNvSpPr/>
              <p:nvPr/>
            </p:nvSpPr>
            <p:spPr>
              <a:xfrm>
                <a:off x="11520575" y="3252950"/>
                <a:ext cx="71875" cy="62775"/>
              </a:xfrm>
              <a:custGeom>
                <a:avLst/>
                <a:gdLst/>
                <a:ahLst/>
                <a:cxnLst/>
                <a:rect l="l" t="t" r="r" b="b"/>
                <a:pathLst>
                  <a:path w="2875" h="2511" extrusionOk="0">
                    <a:moveTo>
                      <a:pt x="286" y="1"/>
                    </a:moveTo>
                    <a:cubicBezTo>
                      <a:pt x="107" y="1"/>
                      <a:pt x="1" y="288"/>
                      <a:pt x="200" y="413"/>
                    </a:cubicBezTo>
                    <a:cubicBezTo>
                      <a:pt x="656" y="717"/>
                      <a:pt x="1081" y="1051"/>
                      <a:pt x="1476" y="1416"/>
                    </a:cubicBezTo>
                    <a:cubicBezTo>
                      <a:pt x="1689" y="1598"/>
                      <a:pt x="1872" y="1811"/>
                      <a:pt x="2084" y="1993"/>
                    </a:cubicBezTo>
                    <a:cubicBezTo>
                      <a:pt x="2176" y="2085"/>
                      <a:pt x="2297" y="2176"/>
                      <a:pt x="2388" y="2267"/>
                    </a:cubicBezTo>
                    <a:cubicBezTo>
                      <a:pt x="2479" y="2388"/>
                      <a:pt x="2571" y="2480"/>
                      <a:pt x="2723" y="2510"/>
                    </a:cubicBezTo>
                    <a:cubicBezTo>
                      <a:pt x="2814" y="2510"/>
                      <a:pt x="2875" y="2419"/>
                      <a:pt x="2875" y="2358"/>
                    </a:cubicBezTo>
                    <a:cubicBezTo>
                      <a:pt x="2875" y="2176"/>
                      <a:pt x="2753" y="2085"/>
                      <a:pt x="2662" y="1993"/>
                    </a:cubicBezTo>
                    <a:cubicBezTo>
                      <a:pt x="2571" y="1872"/>
                      <a:pt x="2479" y="1781"/>
                      <a:pt x="2388" y="1659"/>
                    </a:cubicBezTo>
                    <a:cubicBezTo>
                      <a:pt x="2206" y="1446"/>
                      <a:pt x="1993" y="1264"/>
                      <a:pt x="1780" y="1081"/>
                    </a:cubicBezTo>
                    <a:cubicBezTo>
                      <a:pt x="1355" y="717"/>
                      <a:pt x="899" y="352"/>
                      <a:pt x="413" y="48"/>
                    </a:cubicBezTo>
                    <a:cubicBezTo>
                      <a:pt x="368" y="15"/>
                      <a:pt x="325"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1"/>
              <p:cNvSpPr/>
              <p:nvPr/>
            </p:nvSpPr>
            <p:spPr>
              <a:xfrm>
                <a:off x="11590150" y="3317675"/>
                <a:ext cx="25350" cy="44325"/>
              </a:xfrm>
              <a:custGeom>
                <a:avLst/>
                <a:gdLst/>
                <a:ahLst/>
                <a:cxnLst/>
                <a:rect l="l" t="t" r="r" b="b"/>
                <a:pathLst>
                  <a:path w="1014" h="1773" extrusionOk="0">
                    <a:moveTo>
                      <a:pt x="207" y="1"/>
                    </a:moveTo>
                    <a:cubicBezTo>
                      <a:pt x="187" y="1"/>
                      <a:pt x="168" y="5"/>
                      <a:pt x="152" y="12"/>
                    </a:cubicBezTo>
                    <a:cubicBezTo>
                      <a:pt x="61" y="73"/>
                      <a:pt x="0" y="164"/>
                      <a:pt x="31" y="255"/>
                    </a:cubicBezTo>
                    <a:cubicBezTo>
                      <a:pt x="122" y="499"/>
                      <a:pt x="213" y="742"/>
                      <a:pt x="304" y="954"/>
                    </a:cubicBezTo>
                    <a:cubicBezTo>
                      <a:pt x="396" y="1198"/>
                      <a:pt x="517" y="1441"/>
                      <a:pt x="639" y="1684"/>
                    </a:cubicBezTo>
                    <a:cubicBezTo>
                      <a:pt x="670" y="1746"/>
                      <a:pt x="726" y="1773"/>
                      <a:pt x="783" y="1773"/>
                    </a:cubicBezTo>
                    <a:cubicBezTo>
                      <a:pt x="895" y="1773"/>
                      <a:pt x="1013" y="1672"/>
                      <a:pt x="973" y="1532"/>
                    </a:cubicBezTo>
                    <a:cubicBezTo>
                      <a:pt x="882" y="1289"/>
                      <a:pt x="791" y="1046"/>
                      <a:pt x="700" y="803"/>
                    </a:cubicBezTo>
                    <a:cubicBezTo>
                      <a:pt x="608" y="559"/>
                      <a:pt x="487" y="316"/>
                      <a:pt x="396" y="103"/>
                    </a:cubicBezTo>
                    <a:cubicBezTo>
                      <a:pt x="350" y="35"/>
                      <a:pt x="270" y="1"/>
                      <a:pt x="2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1"/>
              <p:cNvSpPr/>
              <p:nvPr/>
            </p:nvSpPr>
            <p:spPr>
              <a:xfrm>
                <a:off x="11613700" y="336735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1"/>
              <p:cNvSpPr/>
              <p:nvPr/>
            </p:nvSpPr>
            <p:spPr>
              <a:xfrm>
                <a:off x="11610675" y="3363000"/>
                <a:ext cx="12175" cy="15775"/>
              </a:xfrm>
              <a:custGeom>
                <a:avLst/>
                <a:gdLst/>
                <a:ahLst/>
                <a:cxnLst/>
                <a:rect l="l" t="t" r="r" b="b"/>
                <a:pathLst>
                  <a:path w="487" h="631" extrusionOk="0">
                    <a:moveTo>
                      <a:pt x="152" y="0"/>
                    </a:moveTo>
                    <a:cubicBezTo>
                      <a:pt x="129" y="0"/>
                      <a:pt x="106" y="8"/>
                      <a:pt x="91" y="23"/>
                    </a:cubicBezTo>
                    <a:cubicBezTo>
                      <a:pt x="61" y="53"/>
                      <a:pt x="30" y="84"/>
                      <a:pt x="0" y="145"/>
                    </a:cubicBezTo>
                    <a:cubicBezTo>
                      <a:pt x="0" y="145"/>
                      <a:pt x="0" y="175"/>
                      <a:pt x="0" y="175"/>
                    </a:cubicBezTo>
                    <a:cubicBezTo>
                      <a:pt x="0" y="205"/>
                      <a:pt x="30" y="236"/>
                      <a:pt x="30" y="266"/>
                    </a:cubicBezTo>
                    <a:cubicBezTo>
                      <a:pt x="61" y="327"/>
                      <a:pt x="91" y="388"/>
                      <a:pt x="122" y="448"/>
                    </a:cubicBezTo>
                    <a:cubicBezTo>
                      <a:pt x="122" y="448"/>
                      <a:pt x="122" y="479"/>
                      <a:pt x="152" y="509"/>
                    </a:cubicBezTo>
                    <a:lnTo>
                      <a:pt x="152" y="540"/>
                    </a:lnTo>
                    <a:cubicBezTo>
                      <a:pt x="152" y="570"/>
                      <a:pt x="182" y="600"/>
                      <a:pt x="213" y="600"/>
                    </a:cubicBezTo>
                    <a:cubicBezTo>
                      <a:pt x="274" y="631"/>
                      <a:pt x="334" y="631"/>
                      <a:pt x="395" y="631"/>
                    </a:cubicBezTo>
                    <a:cubicBezTo>
                      <a:pt x="456" y="600"/>
                      <a:pt x="486" y="540"/>
                      <a:pt x="486" y="479"/>
                    </a:cubicBezTo>
                    <a:cubicBezTo>
                      <a:pt x="486" y="448"/>
                      <a:pt x="486" y="448"/>
                      <a:pt x="486" y="418"/>
                    </a:cubicBezTo>
                    <a:cubicBezTo>
                      <a:pt x="456" y="418"/>
                      <a:pt x="456" y="388"/>
                      <a:pt x="456" y="388"/>
                    </a:cubicBezTo>
                    <a:lnTo>
                      <a:pt x="456" y="357"/>
                    </a:lnTo>
                    <a:cubicBezTo>
                      <a:pt x="426" y="327"/>
                      <a:pt x="426" y="297"/>
                      <a:pt x="395" y="266"/>
                    </a:cubicBezTo>
                    <a:cubicBezTo>
                      <a:pt x="365" y="205"/>
                      <a:pt x="365" y="145"/>
                      <a:pt x="334" y="84"/>
                    </a:cubicBezTo>
                    <a:cubicBezTo>
                      <a:pt x="304" y="53"/>
                      <a:pt x="274" y="23"/>
                      <a:pt x="213" y="23"/>
                    </a:cubicBezTo>
                    <a:cubicBezTo>
                      <a:pt x="198" y="8"/>
                      <a:pt x="175"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1"/>
              <p:cNvSpPr/>
              <p:nvPr/>
            </p:nvSpPr>
            <p:spPr>
              <a:xfrm>
                <a:off x="11612175" y="3387125"/>
                <a:ext cx="12950" cy="10650"/>
              </a:xfrm>
              <a:custGeom>
                <a:avLst/>
                <a:gdLst/>
                <a:ahLst/>
                <a:cxnLst/>
                <a:rect l="l" t="t" r="r" b="b"/>
                <a:pathLst>
                  <a:path w="518" h="426" extrusionOk="0">
                    <a:moveTo>
                      <a:pt x="244" y="0"/>
                    </a:moveTo>
                    <a:cubicBezTo>
                      <a:pt x="1" y="0"/>
                      <a:pt x="1" y="426"/>
                      <a:pt x="244" y="426"/>
                    </a:cubicBezTo>
                    <a:cubicBezTo>
                      <a:pt x="518" y="426"/>
                      <a:pt x="51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1"/>
              <p:cNvSpPr/>
              <p:nvPr/>
            </p:nvSpPr>
            <p:spPr>
              <a:xfrm>
                <a:off x="12405525" y="3361275"/>
                <a:ext cx="12175" cy="12200"/>
              </a:xfrm>
              <a:custGeom>
                <a:avLst/>
                <a:gdLst/>
                <a:ahLst/>
                <a:cxnLst/>
                <a:rect l="l" t="t" r="r" b="b"/>
                <a:pathLst>
                  <a:path w="487" h="488" extrusionOk="0">
                    <a:moveTo>
                      <a:pt x="243" y="1"/>
                    </a:moveTo>
                    <a:cubicBezTo>
                      <a:pt x="213" y="1"/>
                      <a:pt x="213" y="1"/>
                      <a:pt x="182" y="31"/>
                    </a:cubicBezTo>
                    <a:cubicBezTo>
                      <a:pt x="152" y="31"/>
                      <a:pt x="122" y="62"/>
                      <a:pt x="91" y="92"/>
                    </a:cubicBezTo>
                    <a:cubicBezTo>
                      <a:pt x="61" y="92"/>
                      <a:pt x="30" y="122"/>
                      <a:pt x="30" y="153"/>
                    </a:cubicBezTo>
                    <a:cubicBezTo>
                      <a:pt x="30" y="183"/>
                      <a:pt x="0" y="214"/>
                      <a:pt x="0" y="244"/>
                    </a:cubicBezTo>
                    <a:cubicBezTo>
                      <a:pt x="0" y="274"/>
                      <a:pt x="30" y="305"/>
                      <a:pt x="30" y="366"/>
                    </a:cubicBezTo>
                    <a:cubicBezTo>
                      <a:pt x="61" y="396"/>
                      <a:pt x="91" y="426"/>
                      <a:pt x="122" y="426"/>
                    </a:cubicBezTo>
                    <a:cubicBezTo>
                      <a:pt x="152" y="457"/>
                      <a:pt x="152" y="457"/>
                      <a:pt x="152" y="457"/>
                    </a:cubicBezTo>
                    <a:cubicBezTo>
                      <a:pt x="182" y="457"/>
                      <a:pt x="213" y="487"/>
                      <a:pt x="213" y="487"/>
                    </a:cubicBezTo>
                    <a:lnTo>
                      <a:pt x="304" y="487"/>
                    </a:lnTo>
                    <a:cubicBezTo>
                      <a:pt x="334" y="487"/>
                      <a:pt x="334" y="487"/>
                      <a:pt x="365" y="457"/>
                    </a:cubicBezTo>
                    <a:cubicBezTo>
                      <a:pt x="395" y="457"/>
                      <a:pt x="426" y="457"/>
                      <a:pt x="426" y="426"/>
                    </a:cubicBezTo>
                    <a:lnTo>
                      <a:pt x="456" y="366"/>
                    </a:lnTo>
                    <a:cubicBezTo>
                      <a:pt x="486" y="366"/>
                      <a:pt x="486" y="335"/>
                      <a:pt x="486" y="335"/>
                    </a:cubicBezTo>
                    <a:cubicBezTo>
                      <a:pt x="486" y="305"/>
                      <a:pt x="486" y="274"/>
                      <a:pt x="486" y="244"/>
                    </a:cubicBezTo>
                    <a:cubicBezTo>
                      <a:pt x="486" y="214"/>
                      <a:pt x="486" y="183"/>
                      <a:pt x="456" y="153"/>
                    </a:cubicBezTo>
                    <a:cubicBezTo>
                      <a:pt x="456" y="153"/>
                      <a:pt x="456" y="122"/>
                      <a:pt x="456" y="122"/>
                    </a:cubicBezTo>
                    <a:cubicBezTo>
                      <a:pt x="426" y="92"/>
                      <a:pt x="395" y="62"/>
                      <a:pt x="365" y="31"/>
                    </a:cubicBezTo>
                    <a:cubicBezTo>
                      <a:pt x="334" y="31"/>
                      <a:pt x="274" y="1"/>
                      <a:pt x="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1"/>
              <p:cNvSpPr/>
              <p:nvPr/>
            </p:nvSpPr>
            <p:spPr>
              <a:xfrm>
                <a:off x="11676775" y="2252600"/>
                <a:ext cx="775" cy="25"/>
              </a:xfrm>
              <a:custGeom>
                <a:avLst/>
                <a:gdLst/>
                <a:ahLst/>
                <a:cxnLst/>
                <a:rect l="l" t="t" r="r" b="b"/>
                <a:pathLst>
                  <a:path w="31" h="1" extrusionOk="0">
                    <a:moveTo>
                      <a:pt x="31" y="1"/>
                    </a:moveTo>
                    <a:cubicBezTo>
                      <a:pt x="31" y="1"/>
                      <a:pt x="31" y="1"/>
                      <a:pt x="31" y="1"/>
                    </a:cubicBezTo>
                    <a:cubicBezTo>
                      <a:pt x="1" y="1"/>
                      <a:pt x="1"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1"/>
              <p:cNvSpPr/>
              <p:nvPr/>
            </p:nvSpPr>
            <p:spPr>
              <a:xfrm>
                <a:off x="11948825" y="2834300"/>
                <a:ext cx="3050" cy="19200"/>
              </a:xfrm>
              <a:custGeom>
                <a:avLst/>
                <a:gdLst/>
                <a:ahLst/>
                <a:cxnLst/>
                <a:rect l="l" t="t" r="r" b="b"/>
                <a:pathLst>
                  <a:path w="122" h="768" extrusionOk="0">
                    <a:moveTo>
                      <a:pt x="61" y="0"/>
                    </a:moveTo>
                    <a:cubicBezTo>
                      <a:pt x="31" y="0"/>
                      <a:pt x="0" y="16"/>
                      <a:pt x="0" y="46"/>
                    </a:cubicBezTo>
                    <a:cubicBezTo>
                      <a:pt x="0" y="168"/>
                      <a:pt x="0" y="289"/>
                      <a:pt x="0" y="380"/>
                    </a:cubicBezTo>
                    <a:lnTo>
                      <a:pt x="0" y="563"/>
                    </a:lnTo>
                    <a:cubicBezTo>
                      <a:pt x="0" y="624"/>
                      <a:pt x="0" y="684"/>
                      <a:pt x="0" y="745"/>
                    </a:cubicBezTo>
                    <a:cubicBezTo>
                      <a:pt x="15" y="760"/>
                      <a:pt x="38" y="768"/>
                      <a:pt x="61" y="768"/>
                    </a:cubicBezTo>
                    <a:cubicBezTo>
                      <a:pt x="84" y="768"/>
                      <a:pt x="107" y="760"/>
                      <a:pt x="122" y="745"/>
                    </a:cubicBezTo>
                    <a:cubicBezTo>
                      <a:pt x="122" y="684"/>
                      <a:pt x="122" y="624"/>
                      <a:pt x="122" y="563"/>
                    </a:cubicBezTo>
                    <a:lnTo>
                      <a:pt x="122" y="380"/>
                    </a:lnTo>
                    <a:cubicBezTo>
                      <a:pt x="122" y="289"/>
                      <a:pt x="122" y="168"/>
                      <a:pt x="122" y="46"/>
                    </a:cubicBezTo>
                    <a:cubicBezTo>
                      <a:pt x="122" y="16"/>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1"/>
              <p:cNvSpPr/>
              <p:nvPr/>
            </p:nvSpPr>
            <p:spPr>
              <a:xfrm>
                <a:off x="11936950" y="2828525"/>
                <a:ext cx="8100" cy="34675"/>
              </a:xfrm>
              <a:custGeom>
                <a:avLst/>
                <a:gdLst/>
                <a:ahLst/>
                <a:cxnLst/>
                <a:rect l="l" t="t" r="r" b="b"/>
                <a:pathLst>
                  <a:path w="324" h="1387" extrusionOk="0">
                    <a:moveTo>
                      <a:pt x="80" y="1"/>
                    </a:moveTo>
                    <a:cubicBezTo>
                      <a:pt x="40" y="1"/>
                      <a:pt x="0" y="27"/>
                      <a:pt x="19" y="64"/>
                    </a:cubicBezTo>
                    <a:cubicBezTo>
                      <a:pt x="80" y="277"/>
                      <a:pt x="110" y="490"/>
                      <a:pt x="141" y="703"/>
                    </a:cubicBezTo>
                    <a:cubicBezTo>
                      <a:pt x="171" y="794"/>
                      <a:pt x="171" y="915"/>
                      <a:pt x="171" y="1037"/>
                    </a:cubicBezTo>
                    <a:cubicBezTo>
                      <a:pt x="171" y="1128"/>
                      <a:pt x="171" y="1250"/>
                      <a:pt x="202" y="1341"/>
                    </a:cubicBezTo>
                    <a:cubicBezTo>
                      <a:pt x="217" y="1371"/>
                      <a:pt x="240" y="1386"/>
                      <a:pt x="259" y="1386"/>
                    </a:cubicBezTo>
                    <a:cubicBezTo>
                      <a:pt x="278" y="1386"/>
                      <a:pt x="293" y="1371"/>
                      <a:pt x="293" y="1341"/>
                    </a:cubicBezTo>
                    <a:cubicBezTo>
                      <a:pt x="323" y="1219"/>
                      <a:pt x="323" y="1128"/>
                      <a:pt x="293" y="1007"/>
                    </a:cubicBezTo>
                    <a:cubicBezTo>
                      <a:pt x="293" y="915"/>
                      <a:pt x="293" y="794"/>
                      <a:pt x="262" y="703"/>
                    </a:cubicBezTo>
                    <a:cubicBezTo>
                      <a:pt x="232" y="459"/>
                      <a:pt x="202" y="247"/>
                      <a:pt x="141" y="34"/>
                    </a:cubicBezTo>
                    <a:cubicBezTo>
                      <a:pt x="129" y="11"/>
                      <a:pt x="104"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1"/>
              <p:cNvSpPr/>
              <p:nvPr/>
            </p:nvSpPr>
            <p:spPr>
              <a:xfrm>
                <a:off x="11926025" y="2827000"/>
                <a:ext cx="6100" cy="62025"/>
              </a:xfrm>
              <a:custGeom>
                <a:avLst/>
                <a:gdLst/>
                <a:ahLst/>
                <a:cxnLst/>
                <a:rect l="l" t="t" r="r" b="b"/>
                <a:pathLst>
                  <a:path w="244" h="2481" extrusionOk="0">
                    <a:moveTo>
                      <a:pt x="62" y="1"/>
                    </a:moveTo>
                    <a:cubicBezTo>
                      <a:pt x="35" y="1"/>
                      <a:pt x="0" y="27"/>
                      <a:pt x="0" y="64"/>
                    </a:cubicBezTo>
                    <a:cubicBezTo>
                      <a:pt x="61" y="460"/>
                      <a:pt x="92" y="855"/>
                      <a:pt x="122" y="1280"/>
                    </a:cubicBezTo>
                    <a:cubicBezTo>
                      <a:pt x="122" y="1463"/>
                      <a:pt x="122" y="1645"/>
                      <a:pt x="122" y="1827"/>
                    </a:cubicBezTo>
                    <a:cubicBezTo>
                      <a:pt x="122" y="2040"/>
                      <a:pt x="61" y="2253"/>
                      <a:pt x="92" y="2435"/>
                    </a:cubicBezTo>
                    <a:cubicBezTo>
                      <a:pt x="92" y="2466"/>
                      <a:pt x="114" y="2481"/>
                      <a:pt x="137" y="2481"/>
                    </a:cubicBezTo>
                    <a:cubicBezTo>
                      <a:pt x="160" y="2481"/>
                      <a:pt x="183" y="2466"/>
                      <a:pt x="183" y="2435"/>
                    </a:cubicBezTo>
                    <a:cubicBezTo>
                      <a:pt x="243" y="2253"/>
                      <a:pt x="243" y="2040"/>
                      <a:pt x="243" y="1827"/>
                    </a:cubicBezTo>
                    <a:cubicBezTo>
                      <a:pt x="243" y="1645"/>
                      <a:pt x="243" y="1432"/>
                      <a:pt x="243" y="1250"/>
                    </a:cubicBezTo>
                    <a:cubicBezTo>
                      <a:pt x="213" y="855"/>
                      <a:pt x="183" y="429"/>
                      <a:pt x="92" y="34"/>
                    </a:cubicBezTo>
                    <a:cubicBezTo>
                      <a:pt x="92" y="11"/>
                      <a:pt x="78"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1"/>
              <p:cNvSpPr/>
              <p:nvPr/>
            </p:nvSpPr>
            <p:spPr>
              <a:xfrm>
                <a:off x="11913850" y="2821375"/>
                <a:ext cx="7625" cy="89375"/>
              </a:xfrm>
              <a:custGeom>
                <a:avLst/>
                <a:gdLst/>
                <a:ahLst/>
                <a:cxnLst/>
                <a:rect l="l" t="t" r="r" b="b"/>
                <a:pathLst>
                  <a:path w="305" h="3575" extrusionOk="0">
                    <a:moveTo>
                      <a:pt x="153" y="1"/>
                    </a:moveTo>
                    <a:cubicBezTo>
                      <a:pt x="123" y="1"/>
                      <a:pt x="92" y="16"/>
                      <a:pt x="92" y="46"/>
                    </a:cubicBezTo>
                    <a:cubicBezTo>
                      <a:pt x="123" y="654"/>
                      <a:pt x="123" y="1232"/>
                      <a:pt x="153" y="1840"/>
                    </a:cubicBezTo>
                    <a:cubicBezTo>
                      <a:pt x="153" y="2113"/>
                      <a:pt x="153" y="2356"/>
                      <a:pt x="153" y="2630"/>
                    </a:cubicBezTo>
                    <a:cubicBezTo>
                      <a:pt x="153" y="2782"/>
                      <a:pt x="123" y="2934"/>
                      <a:pt x="92" y="3086"/>
                    </a:cubicBezTo>
                    <a:cubicBezTo>
                      <a:pt x="62" y="3238"/>
                      <a:pt x="31" y="3359"/>
                      <a:pt x="1" y="3511"/>
                    </a:cubicBezTo>
                    <a:cubicBezTo>
                      <a:pt x="1" y="3549"/>
                      <a:pt x="24" y="3575"/>
                      <a:pt x="49" y="3575"/>
                    </a:cubicBezTo>
                    <a:cubicBezTo>
                      <a:pt x="65" y="3575"/>
                      <a:pt x="81" y="3565"/>
                      <a:pt x="92" y="3542"/>
                    </a:cubicBezTo>
                    <a:cubicBezTo>
                      <a:pt x="214" y="3329"/>
                      <a:pt x="244" y="3055"/>
                      <a:pt x="275" y="2812"/>
                    </a:cubicBezTo>
                    <a:cubicBezTo>
                      <a:pt x="305" y="2508"/>
                      <a:pt x="305" y="2235"/>
                      <a:pt x="275" y="1931"/>
                    </a:cubicBezTo>
                    <a:cubicBezTo>
                      <a:pt x="275" y="1293"/>
                      <a:pt x="244" y="685"/>
                      <a:pt x="214" y="46"/>
                    </a:cubicBezTo>
                    <a:cubicBezTo>
                      <a:pt x="214" y="16"/>
                      <a:pt x="183"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1"/>
              <p:cNvSpPr/>
              <p:nvPr/>
            </p:nvSpPr>
            <p:spPr>
              <a:xfrm>
                <a:off x="11870550" y="2806950"/>
                <a:ext cx="9150" cy="34325"/>
              </a:xfrm>
              <a:custGeom>
                <a:avLst/>
                <a:gdLst/>
                <a:ahLst/>
                <a:cxnLst/>
                <a:rect l="l" t="t" r="r" b="b"/>
                <a:pathLst>
                  <a:path w="366" h="1373" extrusionOk="0">
                    <a:moveTo>
                      <a:pt x="304" y="0"/>
                    </a:moveTo>
                    <a:cubicBezTo>
                      <a:pt x="274" y="0"/>
                      <a:pt x="244" y="15"/>
                      <a:pt x="244" y="46"/>
                    </a:cubicBezTo>
                    <a:cubicBezTo>
                      <a:pt x="213" y="289"/>
                      <a:pt x="183" y="502"/>
                      <a:pt x="152" y="714"/>
                    </a:cubicBezTo>
                    <a:cubicBezTo>
                      <a:pt x="122" y="806"/>
                      <a:pt x="92" y="927"/>
                      <a:pt x="61" y="1018"/>
                    </a:cubicBezTo>
                    <a:cubicBezTo>
                      <a:pt x="61" y="1079"/>
                      <a:pt x="31" y="1110"/>
                      <a:pt x="31" y="1170"/>
                    </a:cubicBezTo>
                    <a:cubicBezTo>
                      <a:pt x="0" y="1231"/>
                      <a:pt x="0" y="1262"/>
                      <a:pt x="0" y="1322"/>
                    </a:cubicBezTo>
                    <a:cubicBezTo>
                      <a:pt x="0" y="1358"/>
                      <a:pt x="21" y="1373"/>
                      <a:pt x="45" y="1373"/>
                    </a:cubicBezTo>
                    <a:cubicBezTo>
                      <a:pt x="61" y="1373"/>
                      <a:pt x="79" y="1365"/>
                      <a:pt x="92" y="1353"/>
                    </a:cubicBezTo>
                    <a:cubicBezTo>
                      <a:pt x="122" y="1322"/>
                      <a:pt x="122" y="1262"/>
                      <a:pt x="152" y="1201"/>
                    </a:cubicBezTo>
                    <a:cubicBezTo>
                      <a:pt x="152" y="1170"/>
                      <a:pt x="183" y="1110"/>
                      <a:pt x="183" y="1049"/>
                    </a:cubicBezTo>
                    <a:cubicBezTo>
                      <a:pt x="213" y="927"/>
                      <a:pt x="244" y="836"/>
                      <a:pt x="274" y="714"/>
                    </a:cubicBezTo>
                    <a:cubicBezTo>
                      <a:pt x="304" y="502"/>
                      <a:pt x="335" y="289"/>
                      <a:pt x="365" y="46"/>
                    </a:cubicBezTo>
                    <a:cubicBezTo>
                      <a:pt x="365" y="15"/>
                      <a:pt x="335"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1"/>
              <p:cNvSpPr/>
              <p:nvPr/>
            </p:nvSpPr>
            <p:spPr>
              <a:xfrm>
                <a:off x="11861425" y="2803200"/>
                <a:ext cx="5350" cy="12500"/>
              </a:xfrm>
              <a:custGeom>
                <a:avLst/>
                <a:gdLst/>
                <a:ahLst/>
                <a:cxnLst/>
                <a:rect l="l" t="t" r="r" b="b"/>
                <a:pathLst>
                  <a:path w="214" h="500" extrusionOk="0">
                    <a:moveTo>
                      <a:pt x="148" y="1"/>
                    </a:moveTo>
                    <a:cubicBezTo>
                      <a:pt x="140" y="1"/>
                      <a:pt x="131" y="5"/>
                      <a:pt x="122" y="13"/>
                    </a:cubicBezTo>
                    <a:cubicBezTo>
                      <a:pt x="92" y="13"/>
                      <a:pt x="61" y="44"/>
                      <a:pt x="61" y="74"/>
                    </a:cubicBezTo>
                    <a:cubicBezTo>
                      <a:pt x="61" y="105"/>
                      <a:pt x="61" y="105"/>
                      <a:pt x="92" y="135"/>
                    </a:cubicBezTo>
                    <a:lnTo>
                      <a:pt x="92" y="165"/>
                    </a:lnTo>
                    <a:lnTo>
                      <a:pt x="92" y="226"/>
                    </a:lnTo>
                    <a:cubicBezTo>
                      <a:pt x="92" y="257"/>
                      <a:pt x="92" y="257"/>
                      <a:pt x="92" y="257"/>
                    </a:cubicBezTo>
                    <a:lnTo>
                      <a:pt x="61" y="317"/>
                    </a:lnTo>
                    <a:cubicBezTo>
                      <a:pt x="61" y="317"/>
                      <a:pt x="61" y="348"/>
                      <a:pt x="61" y="348"/>
                    </a:cubicBezTo>
                    <a:cubicBezTo>
                      <a:pt x="61" y="348"/>
                      <a:pt x="31" y="378"/>
                      <a:pt x="31" y="378"/>
                    </a:cubicBezTo>
                    <a:cubicBezTo>
                      <a:pt x="31" y="409"/>
                      <a:pt x="1" y="409"/>
                      <a:pt x="1" y="439"/>
                    </a:cubicBezTo>
                    <a:cubicBezTo>
                      <a:pt x="1" y="469"/>
                      <a:pt x="31" y="500"/>
                      <a:pt x="61" y="500"/>
                    </a:cubicBezTo>
                    <a:cubicBezTo>
                      <a:pt x="92" y="500"/>
                      <a:pt x="92" y="469"/>
                      <a:pt x="122" y="469"/>
                    </a:cubicBezTo>
                    <a:cubicBezTo>
                      <a:pt x="122" y="439"/>
                      <a:pt x="153" y="409"/>
                      <a:pt x="153" y="409"/>
                    </a:cubicBezTo>
                    <a:cubicBezTo>
                      <a:pt x="183" y="378"/>
                      <a:pt x="183" y="317"/>
                      <a:pt x="213" y="287"/>
                    </a:cubicBezTo>
                    <a:cubicBezTo>
                      <a:pt x="213" y="196"/>
                      <a:pt x="213" y="135"/>
                      <a:pt x="183" y="44"/>
                    </a:cubicBezTo>
                    <a:cubicBezTo>
                      <a:pt x="183" y="22"/>
                      <a:pt x="168"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1"/>
              <p:cNvSpPr/>
              <p:nvPr/>
            </p:nvSpPr>
            <p:spPr>
              <a:xfrm>
                <a:off x="12182875" y="2884650"/>
                <a:ext cx="5325" cy="28625"/>
              </a:xfrm>
              <a:custGeom>
                <a:avLst/>
                <a:gdLst/>
                <a:ahLst/>
                <a:cxnLst/>
                <a:rect l="l" t="t" r="r" b="b"/>
                <a:pathLst>
                  <a:path w="213" h="1145" extrusionOk="0">
                    <a:moveTo>
                      <a:pt x="61" y="0"/>
                    </a:moveTo>
                    <a:cubicBezTo>
                      <a:pt x="30" y="0"/>
                      <a:pt x="0" y="23"/>
                      <a:pt x="0" y="69"/>
                    </a:cubicBezTo>
                    <a:cubicBezTo>
                      <a:pt x="0" y="251"/>
                      <a:pt x="0" y="433"/>
                      <a:pt x="0" y="616"/>
                    </a:cubicBezTo>
                    <a:cubicBezTo>
                      <a:pt x="0" y="676"/>
                      <a:pt x="30" y="768"/>
                      <a:pt x="30" y="859"/>
                    </a:cubicBezTo>
                    <a:cubicBezTo>
                      <a:pt x="30" y="920"/>
                      <a:pt x="61" y="950"/>
                      <a:pt x="61" y="1011"/>
                    </a:cubicBezTo>
                    <a:cubicBezTo>
                      <a:pt x="61" y="1041"/>
                      <a:pt x="61" y="1102"/>
                      <a:pt x="91" y="1132"/>
                    </a:cubicBezTo>
                    <a:cubicBezTo>
                      <a:pt x="100" y="1141"/>
                      <a:pt x="112" y="1145"/>
                      <a:pt x="123" y="1145"/>
                    </a:cubicBezTo>
                    <a:cubicBezTo>
                      <a:pt x="152" y="1145"/>
                      <a:pt x="182" y="1123"/>
                      <a:pt x="182" y="1102"/>
                    </a:cubicBezTo>
                    <a:cubicBezTo>
                      <a:pt x="213" y="1072"/>
                      <a:pt x="182" y="1011"/>
                      <a:pt x="182" y="980"/>
                    </a:cubicBezTo>
                    <a:cubicBezTo>
                      <a:pt x="182" y="950"/>
                      <a:pt x="152" y="889"/>
                      <a:pt x="152" y="859"/>
                    </a:cubicBezTo>
                    <a:cubicBezTo>
                      <a:pt x="152" y="768"/>
                      <a:pt x="122" y="676"/>
                      <a:pt x="122" y="585"/>
                    </a:cubicBezTo>
                    <a:cubicBezTo>
                      <a:pt x="122" y="403"/>
                      <a:pt x="122" y="251"/>
                      <a:pt x="122" y="69"/>
                    </a:cubicBezTo>
                    <a:cubicBezTo>
                      <a:pt x="122" y="23"/>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1"/>
              <p:cNvSpPr/>
              <p:nvPr/>
            </p:nvSpPr>
            <p:spPr>
              <a:xfrm>
                <a:off x="12188475" y="2885525"/>
                <a:ext cx="6575" cy="45500"/>
              </a:xfrm>
              <a:custGeom>
                <a:avLst/>
                <a:gdLst/>
                <a:ahLst/>
                <a:cxnLst/>
                <a:rect l="l" t="t" r="r" b="b"/>
                <a:pathLst>
                  <a:path w="263" h="1820" extrusionOk="0">
                    <a:moveTo>
                      <a:pt x="59" y="0"/>
                    </a:moveTo>
                    <a:cubicBezTo>
                      <a:pt x="28" y="0"/>
                      <a:pt x="0" y="26"/>
                      <a:pt x="19" y="64"/>
                    </a:cubicBezTo>
                    <a:cubicBezTo>
                      <a:pt x="110" y="337"/>
                      <a:pt x="80" y="641"/>
                      <a:pt x="110" y="915"/>
                    </a:cubicBezTo>
                    <a:cubicBezTo>
                      <a:pt x="110" y="1067"/>
                      <a:pt x="110" y="1219"/>
                      <a:pt x="110" y="1341"/>
                    </a:cubicBezTo>
                    <a:cubicBezTo>
                      <a:pt x="141" y="1493"/>
                      <a:pt x="110" y="1645"/>
                      <a:pt x="171" y="1796"/>
                    </a:cubicBezTo>
                    <a:cubicBezTo>
                      <a:pt x="171" y="1812"/>
                      <a:pt x="186" y="1819"/>
                      <a:pt x="202" y="1819"/>
                    </a:cubicBezTo>
                    <a:cubicBezTo>
                      <a:pt x="217" y="1819"/>
                      <a:pt x="232" y="1812"/>
                      <a:pt x="232" y="1796"/>
                    </a:cubicBezTo>
                    <a:cubicBezTo>
                      <a:pt x="262" y="1645"/>
                      <a:pt x="262" y="1493"/>
                      <a:pt x="262" y="1341"/>
                    </a:cubicBezTo>
                    <a:cubicBezTo>
                      <a:pt x="232" y="1189"/>
                      <a:pt x="232" y="1037"/>
                      <a:pt x="232" y="885"/>
                    </a:cubicBezTo>
                    <a:cubicBezTo>
                      <a:pt x="232" y="611"/>
                      <a:pt x="232" y="307"/>
                      <a:pt x="110" y="34"/>
                    </a:cubicBezTo>
                    <a:cubicBezTo>
                      <a:pt x="99" y="10"/>
                      <a:pt x="78" y="0"/>
                      <a:pt x="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1"/>
              <p:cNvSpPr/>
              <p:nvPr/>
            </p:nvSpPr>
            <p:spPr>
              <a:xfrm>
                <a:off x="12198825" y="2891300"/>
                <a:ext cx="5350" cy="46375"/>
              </a:xfrm>
              <a:custGeom>
                <a:avLst/>
                <a:gdLst/>
                <a:ahLst/>
                <a:cxnLst/>
                <a:rect l="l" t="t" r="r" b="b"/>
                <a:pathLst>
                  <a:path w="214" h="1855" extrusionOk="0">
                    <a:moveTo>
                      <a:pt x="61" y="0"/>
                    </a:moveTo>
                    <a:cubicBezTo>
                      <a:pt x="31" y="0"/>
                      <a:pt x="0" y="15"/>
                      <a:pt x="0" y="46"/>
                    </a:cubicBezTo>
                    <a:cubicBezTo>
                      <a:pt x="31" y="350"/>
                      <a:pt x="31" y="654"/>
                      <a:pt x="31" y="958"/>
                    </a:cubicBezTo>
                    <a:cubicBezTo>
                      <a:pt x="61" y="1079"/>
                      <a:pt x="61" y="1231"/>
                      <a:pt x="61" y="1383"/>
                    </a:cubicBezTo>
                    <a:cubicBezTo>
                      <a:pt x="61" y="1535"/>
                      <a:pt x="61" y="1687"/>
                      <a:pt x="92" y="1809"/>
                    </a:cubicBezTo>
                    <a:cubicBezTo>
                      <a:pt x="92" y="1839"/>
                      <a:pt x="114" y="1854"/>
                      <a:pt x="141" y="1854"/>
                    </a:cubicBezTo>
                    <a:cubicBezTo>
                      <a:pt x="168" y="1854"/>
                      <a:pt x="198" y="1839"/>
                      <a:pt x="213" y="1809"/>
                    </a:cubicBezTo>
                    <a:cubicBezTo>
                      <a:pt x="213" y="1687"/>
                      <a:pt x="183" y="1535"/>
                      <a:pt x="183" y="1383"/>
                    </a:cubicBezTo>
                    <a:lnTo>
                      <a:pt x="152" y="958"/>
                    </a:lnTo>
                    <a:lnTo>
                      <a:pt x="122" y="46"/>
                    </a:lnTo>
                    <a:cubicBezTo>
                      <a:pt x="122" y="15"/>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1"/>
              <p:cNvSpPr/>
              <p:nvPr/>
            </p:nvSpPr>
            <p:spPr>
              <a:xfrm>
                <a:off x="12208175" y="2892550"/>
                <a:ext cx="6625" cy="47400"/>
              </a:xfrm>
              <a:custGeom>
                <a:avLst/>
                <a:gdLst/>
                <a:ahLst/>
                <a:cxnLst/>
                <a:rect l="l" t="t" r="r" b="b"/>
                <a:pathLst>
                  <a:path w="265" h="1896" extrusionOk="0">
                    <a:moveTo>
                      <a:pt x="75" y="1"/>
                    </a:moveTo>
                    <a:cubicBezTo>
                      <a:pt x="39" y="1"/>
                      <a:pt x="0" y="44"/>
                      <a:pt x="22" y="87"/>
                    </a:cubicBezTo>
                    <a:cubicBezTo>
                      <a:pt x="143" y="360"/>
                      <a:pt x="113" y="664"/>
                      <a:pt x="113" y="938"/>
                    </a:cubicBezTo>
                    <a:cubicBezTo>
                      <a:pt x="113" y="1090"/>
                      <a:pt x="113" y="1242"/>
                      <a:pt x="113" y="1394"/>
                    </a:cubicBezTo>
                    <a:cubicBezTo>
                      <a:pt x="113" y="1546"/>
                      <a:pt x="113" y="1698"/>
                      <a:pt x="143" y="1850"/>
                    </a:cubicBezTo>
                    <a:cubicBezTo>
                      <a:pt x="143" y="1880"/>
                      <a:pt x="166" y="1895"/>
                      <a:pt x="189" y="1895"/>
                    </a:cubicBezTo>
                    <a:cubicBezTo>
                      <a:pt x="211" y="1895"/>
                      <a:pt x="234" y="1880"/>
                      <a:pt x="234" y="1850"/>
                    </a:cubicBezTo>
                    <a:cubicBezTo>
                      <a:pt x="265" y="1698"/>
                      <a:pt x="234" y="1546"/>
                      <a:pt x="234" y="1394"/>
                    </a:cubicBezTo>
                    <a:cubicBezTo>
                      <a:pt x="234" y="1212"/>
                      <a:pt x="234" y="1029"/>
                      <a:pt x="234" y="877"/>
                    </a:cubicBezTo>
                    <a:cubicBezTo>
                      <a:pt x="234" y="573"/>
                      <a:pt x="234" y="300"/>
                      <a:pt x="113" y="26"/>
                    </a:cubicBezTo>
                    <a:cubicBezTo>
                      <a:pt x="104" y="8"/>
                      <a:pt x="90" y="1"/>
                      <a:pt x="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1"/>
              <p:cNvSpPr/>
              <p:nvPr/>
            </p:nvSpPr>
            <p:spPr>
              <a:xfrm>
                <a:off x="12217275" y="2892550"/>
                <a:ext cx="8175" cy="29550"/>
              </a:xfrm>
              <a:custGeom>
                <a:avLst/>
                <a:gdLst/>
                <a:ahLst/>
                <a:cxnLst/>
                <a:rect l="l" t="t" r="r" b="b"/>
                <a:pathLst>
                  <a:path w="327" h="1182" extrusionOk="0">
                    <a:moveTo>
                      <a:pt x="89" y="1"/>
                    </a:moveTo>
                    <a:cubicBezTo>
                      <a:pt x="55" y="1"/>
                      <a:pt x="1" y="44"/>
                      <a:pt x="22" y="87"/>
                    </a:cubicBezTo>
                    <a:cubicBezTo>
                      <a:pt x="83" y="239"/>
                      <a:pt x="144" y="421"/>
                      <a:pt x="174" y="604"/>
                    </a:cubicBezTo>
                    <a:cubicBezTo>
                      <a:pt x="174" y="786"/>
                      <a:pt x="174" y="938"/>
                      <a:pt x="174" y="1120"/>
                    </a:cubicBezTo>
                    <a:cubicBezTo>
                      <a:pt x="174" y="1151"/>
                      <a:pt x="174" y="1181"/>
                      <a:pt x="205" y="1181"/>
                    </a:cubicBezTo>
                    <a:cubicBezTo>
                      <a:pt x="235" y="1181"/>
                      <a:pt x="265" y="1181"/>
                      <a:pt x="265" y="1151"/>
                    </a:cubicBezTo>
                    <a:cubicBezTo>
                      <a:pt x="326" y="968"/>
                      <a:pt x="296" y="756"/>
                      <a:pt x="296" y="573"/>
                    </a:cubicBezTo>
                    <a:cubicBezTo>
                      <a:pt x="265" y="391"/>
                      <a:pt x="205" y="208"/>
                      <a:pt x="113" y="26"/>
                    </a:cubicBezTo>
                    <a:cubicBezTo>
                      <a:pt x="113" y="8"/>
                      <a:pt x="103" y="1"/>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1"/>
              <p:cNvSpPr/>
              <p:nvPr/>
            </p:nvSpPr>
            <p:spPr>
              <a:xfrm>
                <a:off x="12229975" y="2887500"/>
                <a:ext cx="5300" cy="20900"/>
              </a:xfrm>
              <a:custGeom>
                <a:avLst/>
                <a:gdLst/>
                <a:ahLst/>
                <a:cxnLst/>
                <a:rect l="l" t="t" r="r" b="b"/>
                <a:pathLst>
                  <a:path w="212" h="836" extrusionOk="0">
                    <a:moveTo>
                      <a:pt x="61" y="0"/>
                    </a:moveTo>
                    <a:cubicBezTo>
                      <a:pt x="31" y="0"/>
                      <a:pt x="1" y="15"/>
                      <a:pt x="1" y="46"/>
                    </a:cubicBezTo>
                    <a:cubicBezTo>
                      <a:pt x="1" y="198"/>
                      <a:pt x="1" y="350"/>
                      <a:pt x="1" y="502"/>
                    </a:cubicBezTo>
                    <a:cubicBezTo>
                      <a:pt x="1" y="593"/>
                      <a:pt x="1" y="654"/>
                      <a:pt x="31" y="745"/>
                    </a:cubicBezTo>
                    <a:cubicBezTo>
                      <a:pt x="31" y="775"/>
                      <a:pt x="61" y="836"/>
                      <a:pt x="122" y="836"/>
                    </a:cubicBezTo>
                    <a:cubicBezTo>
                      <a:pt x="202" y="836"/>
                      <a:pt x="212" y="743"/>
                      <a:pt x="153" y="720"/>
                    </a:cubicBezTo>
                    <a:lnTo>
                      <a:pt x="153" y="720"/>
                    </a:lnTo>
                    <a:cubicBezTo>
                      <a:pt x="153" y="718"/>
                      <a:pt x="153" y="717"/>
                      <a:pt x="153" y="714"/>
                    </a:cubicBezTo>
                    <a:lnTo>
                      <a:pt x="153" y="684"/>
                    </a:lnTo>
                    <a:cubicBezTo>
                      <a:pt x="122" y="684"/>
                      <a:pt x="122" y="654"/>
                      <a:pt x="122" y="593"/>
                    </a:cubicBezTo>
                    <a:cubicBezTo>
                      <a:pt x="122" y="532"/>
                      <a:pt x="122" y="471"/>
                      <a:pt x="122" y="410"/>
                    </a:cubicBezTo>
                    <a:cubicBezTo>
                      <a:pt x="122" y="289"/>
                      <a:pt x="122" y="167"/>
                      <a:pt x="122" y="46"/>
                    </a:cubicBezTo>
                    <a:cubicBezTo>
                      <a:pt x="122" y="15"/>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1"/>
              <p:cNvSpPr/>
              <p:nvPr/>
            </p:nvSpPr>
            <p:spPr>
              <a:xfrm>
                <a:off x="12241375" y="2881025"/>
                <a:ext cx="4575" cy="12000"/>
              </a:xfrm>
              <a:custGeom>
                <a:avLst/>
                <a:gdLst/>
                <a:ahLst/>
                <a:cxnLst/>
                <a:rect l="l" t="t" r="r" b="b"/>
                <a:pathLst>
                  <a:path w="183" h="480" extrusionOk="0">
                    <a:moveTo>
                      <a:pt x="61" y="1"/>
                    </a:moveTo>
                    <a:cubicBezTo>
                      <a:pt x="1" y="1"/>
                      <a:pt x="1" y="31"/>
                      <a:pt x="1" y="62"/>
                    </a:cubicBezTo>
                    <a:cubicBezTo>
                      <a:pt x="31" y="122"/>
                      <a:pt x="31" y="214"/>
                      <a:pt x="31" y="274"/>
                    </a:cubicBezTo>
                    <a:cubicBezTo>
                      <a:pt x="31" y="305"/>
                      <a:pt x="61" y="335"/>
                      <a:pt x="61" y="366"/>
                    </a:cubicBezTo>
                    <a:cubicBezTo>
                      <a:pt x="61" y="366"/>
                      <a:pt x="61" y="396"/>
                      <a:pt x="61" y="426"/>
                    </a:cubicBezTo>
                    <a:cubicBezTo>
                      <a:pt x="61" y="426"/>
                      <a:pt x="61" y="457"/>
                      <a:pt x="92" y="457"/>
                    </a:cubicBezTo>
                    <a:cubicBezTo>
                      <a:pt x="107" y="472"/>
                      <a:pt x="122" y="479"/>
                      <a:pt x="137" y="479"/>
                    </a:cubicBezTo>
                    <a:cubicBezTo>
                      <a:pt x="153" y="479"/>
                      <a:pt x="168" y="472"/>
                      <a:pt x="183" y="457"/>
                    </a:cubicBezTo>
                    <a:cubicBezTo>
                      <a:pt x="183" y="396"/>
                      <a:pt x="183" y="366"/>
                      <a:pt x="183" y="335"/>
                    </a:cubicBezTo>
                    <a:cubicBezTo>
                      <a:pt x="153" y="305"/>
                      <a:pt x="153" y="274"/>
                      <a:pt x="153" y="244"/>
                    </a:cubicBezTo>
                    <a:cubicBezTo>
                      <a:pt x="153" y="183"/>
                      <a:pt x="122" y="122"/>
                      <a:pt x="122" y="31"/>
                    </a:cubicBezTo>
                    <a:cubicBezTo>
                      <a:pt x="122" y="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1"/>
              <p:cNvSpPr/>
              <p:nvPr/>
            </p:nvSpPr>
            <p:spPr>
              <a:xfrm>
                <a:off x="11964025" y="2837725"/>
                <a:ext cx="3050" cy="12550"/>
              </a:xfrm>
              <a:custGeom>
                <a:avLst/>
                <a:gdLst/>
                <a:ahLst/>
                <a:cxnLst/>
                <a:rect l="l" t="t" r="r" b="b"/>
                <a:pathLst>
                  <a:path w="122" h="502" extrusionOk="0">
                    <a:moveTo>
                      <a:pt x="61" y="0"/>
                    </a:moveTo>
                    <a:cubicBezTo>
                      <a:pt x="30" y="31"/>
                      <a:pt x="30" y="61"/>
                      <a:pt x="30" y="61"/>
                    </a:cubicBezTo>
                    <a:lnTo>
                      <a:pt x="30" y="274"/>
                    </a:lnTo>
                    <a:cubicBezTo>
                      <a:pt x="30" y="335"/>
                      <a:pt x="0" y="395"/>
                      <a:pt x="30" y="456"/>
                    </a:cubicBezTo>
                    <a:cubicBezTo>
                      <a:pt x="30" y="487"/>
                      <a:pt x="46" y="502"/>
                      <a:pt x="65" y="502"/>
                    </a:cubicBezTo>
                    <a:cubicBezTo>
                      <a:pt x="84" y="502"/>
                      <a:pt x="106" y="487"/>
                      <a:pt x="122" y="456"/>
                    </a:cubicBezTo>
                    <a:cubicBezTo>
                      <a:pt x="122" y="395"/>
                      <a:pt x="122" y="335"/>
                      <a:pt x="122" y="274"/>
                    </a:cubicBezTo>
                    <a:lnTo>
                      <a:pt x="122" y="61"/>
                    </a:lnTo>
                    <a:cubicBezTo>
                      <a:pt x="122" y="31"/>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1"/>
              <p:cNvSpPr/>
              <p:nvPr/>
            </p:nvSpPr>
            <p:spPr>
              <a:xfrm>
                <a:off x="11973125" y="2839250"/>
                <a:ext cx="4600" cy="19000"/>
              </a:xfrm>
              <a:custGeom>
                <a:avLst/>
                <a:gdLst/>
                <a:ahLst/>
                <a:cxnLst/>
                <a:rect l="l" t="t" r="r" b="b"/>
                <a:pathLst>
                  <a:path w="184" h="760" extrusionOk="0">
                    <a:moveTo>
                      <a:pt x="62" y="0"/>
                    </a:moveTo>
                    <a:cubicBezTo>
                      <a:pt x="31" y="0"/>
                      <a:pt x="1" y="0"/>
                      <a:pt x="1" y="61"/>
                    </a:cubicBezTo>
                    <a:cubicBezTo>
                      <a:pt x="1" y="152"/>
                      <a:pt x="31" y="274"/>
                      <a:pt x="31" y="395"/>
                    </a:cubicBezTo>
                    <a:cubicBezTo>
                      <a:pt x="31" y="456"/>
                      <a:pt x="31" y="486"/>
                      <a:pt x="62" y="547"/>
                    </a:cubicBezTo>
                    <a:cubicBezTo>
                      <a:pt x="62" y="608"/>
                      <a:pt x="62" y="669"/>
                      <a:pt x="62" y="730"/>
                    </a:cubicBezTo>
                    <a:cubicBezTo>
                      <a:pt x="92" y="760"/>
                      <a:pt x="92" y="760"/>
                      <a:pt x="122" y="760"/>
                    </a:cubicBezTo>
                    <a:cubicBezTo>
                      <a:pt x="153" y="760"/>
                      <a:pt x="153" y="760"/>
                      <a:pt x="183" y="730"/>
                    </a:cubicBezTo>
                    <a:cubicBezTo>
                      <a:pt x="183" y="669"/>
                      <a:pt x="183" y="608"/>
                      <a:pt x="183" y="547"/>
                    </a:cubicBezTo>
                    <a:cubicBezTo>
                      <a:pt x="153" y="486"/>
                      <a:pt x="153" y="426"/>
                      <a:pt x="153" y="395"/>
                    </a:cubicBezTo>
                    <a:cubicBezTo>
                      <a:pt x="153" y="274"/>
                      <a:pt x="122" y="152"/>
                      <a:pt x="122" y="61"/>
                    </a:cubicBezTo>
                    <a:cubicBezTo>
                      <a:pt x="122" y="0"/>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1"/>
              <p:cNvSpPr/>
              <p:nvPr/>
            </p:nvSpPr>
            <p:spPr>
              <a:xfrm>
                <a:off x="11985300" y="2843600"/>
                <a:ext cx="3825" cy="31950"/>
              </a:xfrm>
              <a:custGeom>
                <a:avLst/>
                <a:gdLst/>
                <a:ahLst/>
                <a:cxnLst/>
                <a:rect l="l" t="t" r="r" b="b"/>
                <a:pathLst>
                  <a:path w="153" h="1278" extrusionOk="0">
                    <a:moveTo>
                      <a:pt x="46" y="1"/>
                    </a:moveTo>
                    <a:cubicBezTo>
                      <a:pt x="23" y="1"/>
                      <a:pt x="0" y="24"/>
                      <a:pt x="0" y="69"/>
                    </a:cubicBezTo>
                    <a:cubicBezTo>
                      <a:pt x="0" y="252"/>
                      <a:pt x="31" y="464"/>
                      <a:pt x="31" y="677"/>
                    </a:cubicBezTo>
                    <a:cubicBezTo>
                      <a:pt x="31" y="768"/>
                      <a:pt x="31" y="859"/>
                      <a:pt x="31" y="981"/>
                    </a:cubicBezTo>
                    <a:cubicBezTo>
                      <a:pt x="31" y="1011"/>
                      <a:pt x="0" y="1072"/>
                      <a:pt x="0" y="1103"/>
                    </a:cubicBezTo>
                    <a:cubicBezTo>
                      <a:pt x="0" y="1163"/>
                      <a:pt x="0" y="1224"/>
                      <a:pt x="31" y="1255"/>
                    </a:cubicBezTo>
                    <a:cubicBezTo>
                      <a:pt x="31" y="1270"/>
                      <a:pt x="46" y="1277"/>
                      <a:pt x="65" y="1277"/>
                    </a:cubicBezTo>
                    <a:cubicBezTo>
                      <a:pt x="84" y="1277"/>
                      <a:pt x="107" y="1270"/>
                      <a:pt x="122" y="1255"/>
                    </a:cubicBezTo>
                    <a:cubicBezTo>
                      <a:pt x="152" y="1224"/>
                      <a:pt x="122" y="1163"/>
                      <a:pt x="122" y="1103"/>
                    </a:cubicBezTo>
                    <a:cubicBezTo>
                      <a:pt x="152" y="1072"/>
                      <a:pt x="152" y="1011"/>
                      <a:pt x="152" y="981"/>
                    </a:cubicBezTo>
                    <a:cubicBezTo>
                      <a:pt x="152" y="890"/>
                      <a:pt x="152" y="768"/>
                      <a:pt x="122" y="677"/>
                    </a:cubicBezTo>
                    <a:cubicBezTo>
                      <a:pt x="122" y="464"/>
                      <a:pt x="122" y="252"/>
                      <a:pt x="91" y="69"/>
                    </a:cubicBezTo>
                    <a:cubicBezTo>
                      <a:pt x="91" y="24"/>
                      <a:pt x="69" y="1"/>
                      <a:pt x="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1"/>
              <p:cNvSpPr/>
              <p:nvPr/>
            </p:nvSpPr>
            <p:spPr>
              <a:xfrm>
                <a:off x="11997800" y="2850725"/>
                <a:ext cx="5000" cy="28625"/>
              </a:xfrm>
              <a:custGeom>
                <a:avLst/>
                <a:gdLst/>
                <a:ahLst/>
                <a:cxnLst/>
                <a:rect l="l" t="t" r="r" b="b"/>
                <a:pathLst>
                  <a:path w="200" h="1145" extrusionOk="0">
                    <a:moveTo>
                      <a:pt x="59" y="0"/>
                    </a:moveTo>
                    <a:cubicBezTo>
                      <a:pt x="29" y="0"/>
                      <a:pt x="0" y="24"/>
                      <a:pt x="17" y="58"/>
                    </a:cubicBezTo>
                    <a:cubicBezTo>
                      <a:pt x="17" y="240"/>
                      <a:pt x="47" y="422"/>
                      <a:pt x="47" y="605"/>
                    </a:cubicBezTo>
                    <a:cubicBezTo>
                      <a:pt x="47" y="666"/>
                      <a:pt x="47" y="757"/>
                      <a:pt x="47" y="848"/>
                    </a:cubicBezTo>
                    <a:cubicBezTo>
                      <a:pt x="47" y="939"/>
                      <a:pt x="47" y="1030"/>
                      <a:pt x="78" y="1122"/>
                    </a:cubicBezTo>
                    <a:cubicBezTo>
                      <a:pt x="78" y="1137"/>
                      <a:pt x="93" y="1144"/>
                      <a:pt x="112" y="1144"/>
                    </a:cubicBezTo>
                    <a:cubicBezTo>
                      <a:pt x="131" y="1144"/>
                      <a:pt x="154" y="1137"/>
                      <a:pt x="169" y="1122"/>
                    </a:cubicBezTo>
                    <a:cubicBezTo>
                      <a:pt x="199" y="1030"/>
                      <a:pt x="199" y="939"/>
                      <a:pt x="199" y="848"/>
                    </a:cubicBezTo>
                    <a:cubicBezTo>
                      <a:pt x="199" y="757"/>
                      <a:pt x="169" y="666"/>
                      <a:pt x="169" y="574"/>
                    </a:cubicBezTo>
                    <a:cubicBezTo>
                      <a:pt x="169" y="392"/>
                      <a:pt x="138" y="210"/>
                      <a:pt x="108" y="58"/>
                    </a:cubicBezTo>
                    <a:cubicBezTo>
                      <a:pt x="108" y="17"/>
                      <a:pt x="83" y="0"/>
                      <a:pt x="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1"/>
              <p:cNvSpPr/>
              <p:nvPr/>
            </p:nvSpPr>
            <p:spPr>
              <a:xfrm>
                <a:off x="12015700" y="2858050"/>
                <a:ext cx="4575" cy="27950"/>
              </a:xfrm>
              <a:custGeom>
                <a:avLst/>
                <a:gdLst/>
                <a:ahLst/>
                <a:cxnLst/>
                <a:rect l="l" t="t" r="r" b="b"/>
                <a:pathLst>
                  <a:path w="183" h="1118" extrusionOk="0">
                    <a:moveTo>
                      <a:pt x="61" y="0"/>
                    </a:moveTo>
                    <a:cubicBezTo>
                      <a:pt x="30" y="0"/>
                      <a:pt x="0" y="23"/>
                      <a:pt x="0" y="69"/>
                    </a:cubicBezTo>
                    <a:cubicBezTo>
                      <a:pt x="30" y="221"/>
                      <a:pt x="30" y="403"/>
                      <a:pt x="30" y="585"/>
                    </a:cubicBezTo>
                    <a:lnTo>
                      <a:pt x="30" y="829"/>
                    </a:lnTo>
                    <a:cubicBezTo>
                      <a:pt x="30" y="920"/>
                      <a:pt x="30" y="1011"/>
                      <a:pt x="30" y="1072"/>
                    </a:cubicBezTo>
                    <a:cubicBezTo>
                      <a:pt x="46" y="1102"/>
                      <a:pt x="68" y="1117"/>
                      <a:pt x="91" y="1117"/>
                    </a:cubicBezTo>
                    <a:cubicBezTo>
                      <a:pt x="114" y="1117"/>
                      <a:pt x="137" y="1102"/>
                      <a:pt x="152" y="1072"/>
                    </a:cubicBezTo>
                    <a:cubicBezTo>
                      <a:pt x="182" y="1011"/>
                      <a:pt x="152" y="920"/>
                      <a:pt x="152" y="829"/>
                    </a:cubicBezTo>
                    <a:cubicBezTo>
                      <a:pt x="152" y="737"/>
                      <a:pt x="152" y="646"/>
                      <a:pt x="152" y="585"/>
                    </a:cubicBezTo>
                    <a:cubicBezTo>
                      <a:pt x="152" y="403"/>
                      <a:pt x="152" y="221"/>
                      <a:pt x="122" y="69"/>
                    </a:cubicBezTo>
                    <a:cubicBezTo>
                      <a:pt x="122" y="23"/>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1"/>
              <p:cNvSpPr/>
              <p:nvPr/>
            </p:nvSpPr>
            <p:spPr>
              <a:xfrm>
                <a:off x="12031650" y="2860325"/>
                <a:ext cx="5350" cy="30425"/>
              </a:xfrm>
              <a:custGeom>
                <a:avLst/>
                <a:gdLst/>
                <a:ahLst/>
                <a:cxnLst/>
                <a:rect l="l" t="t" r="r" b="b"/>
                <a:pathLst>
                  <a:path w="214" h="1217" extrusionOk="0">
                    <a:moveTo>
                      <a:pt x="61" y="0"/>
                    </a:moveTo>
                    <a:cubicBezTo>
                      <a:pt x="31" y="0"/>
                      <a:pt x="0" y="23"/>
                      <a:pt x="0" y="69"/>
                    </a:cubicBezTo>
                    <a:cubicBezTo>
                      <a:pt x="0" y="251"/>
                      <a:pt x="31" y="434"/>
                      <a:pt x="31" y="646"/>
                    </a:cubicBezTo>
                    <a:cubicBezTo>
                      <a:pt x="31" y="738"/>
                      <a:pt x="31" y="829"/>
                      <a:pt x="61" y="920"/>
                    </a:cubicBezTo>
                    <a:cubicBezTo>
                      <a:pt x="61" y="1011"/>
                      <a:pt x="61" y="1102"/>
                      <a:pt x="92" y="1194"/>
                    </a:cubicBezTo>
                    <a:cubicBezTo>
                      <a:pt x="107" y="1209"/>
                      <a:pt x="122" y="1216"/>
                      <a:pt x="137" y="1216"/>
                    </a:cubicBezTo>
                    <a:cubicBezTo>
                      <a:pt x="152" y="1216"/>
                      <a:pt x="167" y="1209"/>
                      <a:pt x="183" y="1194"/>
                    </a:cubicBezTo>
                    <a:cubicBezTo>
                      <a:pt x="213" y="1102"/>
                      <a:pt x="183" y="1011"/>
                      <a:pt x="183" y="920"/>
                    </a:cubicBezTo>
                    <a:cubicBezTo>
                      <a:pt x="183" y="798"/>
                      <a:pt x="152" y="707"/>
                      <a:pt x="152" y="616"/>
                    </a:cubicBezTo>
                    <a:cubicBezTo>
                      <a:pt x="152" y="434"/>
                      <a:pt x="122" y="251"/>
                      <a:pt x="122" y="69"/>
                    </a:cubicBez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1"/>
              <p:cNvSpPr/>
              <p:nvPr/>
            </p:nvSpPr>
            <p:spPr>
              <a:xfrm>
                <a:off x="12049875" y="2866400"/>
                <a:ext cx="3825" cy="30800"/>
              </a:xfrm>
              <a:custGeom>
                <a:avLst/>
                <a:gdLst/>
                <a:ahLst/>
                <a:cxnLst/>
                <a:rect l="l" t="t" r="r" b="b"/>
                <a:pathLst>
                  <a:path w="153" h="1232" extrusionOk="0">
                    <a:moveTo>
                      <a:pt x="62" y="1"/>
                    </a:moveTo>
                    <a:cubicBezTo>
                      <a:pt x="31" y="1"/>
                      <a:pt x="1" y="23"/>
                      <a:pt x="1" y="69"/>
                    </a:cubicBezTo>
                    <a:cubicBezTo>
                      <a:pt x="31" y="251"/>
                      <a:pt x="31" y="434"/>
                      <a:pt x="31" y="616"/>
                    </a:cubicBezTo>
                    <a:cubicBezTo>
                      <a:pt x="31" y="799"/>
                      <a:pt x="31" y="981"/>
                      <a:pt x="31" y="1163"/>
                    </a:cubicBezTo>
                    <a:cubicBezTo>
                      <a:pt x="31" y="1209"/>
                      <a:pt x="54" y="1232"/>
                      <a:pt x="81" y="1232"/>
                    </a:cubicBezTo>
                    <a:cubicBezTo>
                      <a:pt x="107" y="1232"/>
                      <a:pt x="138" y="1209"/>
                      <a:pt x="153" y="1163"/>
                    </a:cubicBezTo>
                    <a:cubicBezTo>
                      <a:pt x="153" y="981"/>
                      <a:pt x="153" y="799"/>
                      <a:pt x="153" y="616"/>
                    </a:cubicBezTo>
                    <a:cubicBezTo>
                      <a:pt x="153" y="434"/>
                      <a:pt x="122" y="251"/>
                      <a:pt x="122" y="69"/>
                    </a:cubicBezTo>
                    <a:cubicBezTo>
                      <a:pt x="122" y="23"/>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a:off x="12065075" y="2869775"/>
                <a:ext cx="5350" cy="32675"/>
              </a:xfrm>
              <a:custGeom>
                <a:avLst/>
                <a:gdLst/>
                <a:ahLst/>
                <a:cxnLst/>
                <a:rect l="l" t="t" r="r" b="b"/>
                <a:pathLst>
                  <a:path w="214" h="1307" extrusionOk="0">
                    <a:moveTo>
                      <a:pt x="76" y="1"/>
                    </a:moveTo>
                    <a:cubicBezTo>
                      <a:pt x="42" y="1"/>
                      <a:pt x="1" y="33"/>
                      <a:pt x="1" y="86"/>
                    </a:cubicBezTo>
                    <a:cubicBezTo>
                      <a:pt x="31" y="268"/>
                      <a:pt x="62" y="481"/>
                      <a:pt x="62" y="694"/>
                    </a:cubicBezTo>
                    <a:cubicBezTo>
                      <a:pt x="62" y="785"/>
                      <a:pt x="62" y="907"/>
                      <a:pt x="62" y="998"/>
                    </a:cubicBezTo>
                    <a:cubicBezTo>
                      <a:pt x="62" y="1089"/>
                      <a:pt x="31" y="1211"/>
                      <a:pt x="92" y="1271"/>
                    </a:cubicBezTo>
                    <a:cubicBezTo>
                      <a:pt x="92" y="1297"/>
                      <a:pt x="103" y="1307"/>
                      <a:pt x="118" y="1307"/>
                    </a:cubicBezTo>
                    <a:cubicBezTo>
                      <a:pt x="138" y="1307"/>
                      <a:pt x="166" y="1289"/>
                      <a:pt x="183" y="1271"/>
                    </a:cubicBezTo>
                    <a:cubicBezTo>
                      <a:pt x="214" y="1211"/>
                      <a:pt x="183" y="1059"/>
                      <a:pt x="183" y="967"/>
                    </a:cubicBezTo>
                    <a:cubicBezTo>
                      <a:pt x="183" y="876"/>
                      <a:pt x="183" y="785"/>
                      <a:pt x="183" y="664"/>
                    </a:cubicBezTo>
                    <a:cubicBezTo>
                      <a:pt x="183" y="451"/>
                      <a:pt x="153" y="238"/>
                      <a:pt x="122" y="56"/>
                    </a:cubicBezTo>
                    <a:cubicBezTo>
                      <a:pt x="122" y="17"/>
                      <a:pt x="101"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a:off x="12080275" y="2876925"/>
                <a:ext cx="4575" cy="25525"/>
              </a:xfrm>
              <a:custGeom>
                <a:avLst/>
                <a:gdLst/>
                <a:ahLst/>
                <a:cxnLst/>
                <a:rect l="l" t="t" r="r" b="b"/>
                <a:pathLst>
                  <a:path w="183" h="1021" extrusionOk="0">
                    <a:moveTo>
                      <a:pt x="106" y="1"/>
                    </a:moveTo>
                    <a:cubicBezTo>
                      <a:pt x="68" y="1"/>
                      <a:pt x="31" y="23"/>
                      <a:pt x="31" y="74"/>
                    </a:cubicBezTo>
                    <a:cubicBezTo>
                      <a:pt x="31" y="226"/>
                      <a:pt x="31" y="378"/>
                      <a:pt x="31" y="530"/>
                    </a:cubicBezTo>
                    <a:cubicBezTo>
                      <a:pt x="31" y="621"/>
                      <a:pt x="31" y="681"/>
                      <a:pt x="31" y="773"/>
                    </a:cubicBezTo>
                    <a:cubicBezTo>
                      <a:pt x="31" y="833"/>
                      <a:pt x="1" y="925"/>
                      <a:pt x="31" y="985"/>
                    </a:cubicBezTo>
                    <a:cubicBezTo>
                      <a:pt x="31" y="1003"/>
                      <a:pt x="51" y="1021"/>
                      <a:pt x="74" y="1021"/>
                    </a:cubicBezTo>
                    <a:cubicBezTo>
                      <a:pt x="91" y="1021"/>
                      <a:pt x="109" y="1011"/>
                      <a:pt x="122" y="985"/>
                    </a:cubicBezTo>
                    <a:cubicBezTo>
                      <a:pt x="153" y="925"/>
                      <a:pt x="153" y="833"/>
                      <a:pt x="153" y="773"/>
                    </a:cubicBezTo>
                    <a:cubicBezTo>
                      <a:pt x="153" y="681"/>
                      <a:pt x="153" y="621"/>
                      <a:pt x="183" y="530"/>
                    </a:cubicBezTo>
                    <a:cubicBezTo>
                      <a:pt x="183" y="378"/>
                      <a:pt x="183" y="226"/>
                      <a:pt x="183" y="43"/>
                    </a:cubicBezTo>
                    <a:cubicBezTo>
                      <a:pt x="169" y="16"/>
                      <a:pt x="137" y="1"/>
                      <a:pt x="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a:off x="12093200" y="2875025"/>
                <a:ext cx="4575" cy="34075"/>
              </a:xfrm>
              <a:custGeom>
                <a:avLst/>
                <a:gdLst/>
                <a:ahLst/>
                <a:cxnLst/>
                <a:rect l="l" t="t" r="r" b="b"/>
                <a:pathLst>
                  <a:path w="183" h="1363" extrusionOk="0">
                    <a:moveTo>
                      <a:pt x="70" y="1"/>
                    </a:moveTo>
                    <a:cubicBezTo>
                      <a:pt x="37" y="1"/>
                      <a:pt x="0" y="25"/>
                      <a:pt x="0" y="58"/>
                    </a:cubicBezTo>
                    <a:cubicBezTo>
                      <a:pt x="31" y="271"/>
                      <a:pt x="61" y="484"/>
                      <a:pt x="61" y="697"/>
                    </a:cubicBezTo>
                    <a:cubicBezTo>
                      <a:pt x="61" y="788"/>
                      <a:pt x="61" y="879"/>
                      <a:pt x="31" y="1001"/>
                    </a:cubicBezTo>
                    <a:cubicBezTo>
                      <a:pt x="31" y="1092"/>
                      <a:pt x="31" y="1213"/>
                      <a:pt x="31" y="1305"/>
                    </a:cubicBezTo>
                    <a:cubicBezTo>
                      <a:pt x="31" y="1338"/>
                      <a:pt x="58" y="1362"/>
                      <a:pt x="88" y="1362"/>
                    </a:cubicBezTo>
                    <a:cubicBezTo>
                      <a:pt x="113" y="1362"/>
                      <a:pt x="139" y="1346"/>
                      <a:pt x="152" y="1305"/>
                    </a:cubicBezTo>
                    <a:cubicBezTo>
                      <a:pt x="152" y="1213"/>
                      <a:pt x="183" y="1092"/>
                      <a:pt x="183" y="1001"/>
                    </a:cubicBezTo>
                    <a:cubicBezTo>
                      <a:pt x="183" y="879"/>
                      <a:pt x="183" y="788"/>
                      <a:pt x="183" y="697"/>
                    </a:cubicBezTo>
                    <a:cubicBezTo>
                      <a:pt x="183" y="484"/>
                      <a:pt x="152" y="271"/>
                      <a:pt x="122" y="58"/>
                    </a:cubicBezTo>
                    <a:cubicBezTo>
                      <a:pt x="122" y="17"/>
                      <a:pt x="97" y="1"/>
                      <a:pt x="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a:off x="12108400" y="2879100"/>
                <a:ext cx="6100" cy="32425"/>
              </a:xfrm>
              <a:custGeom>
                <a:avLst/>
                <a:gdLst/>
                <a:ahLst/>
                <a:cxnLst/>
                <a:rect l="l" t="t" r="r" b="b"/>
                <a:pathLst>
                  <a:path w="244" h="1297" extrusionOk="0">
                    <a:moveTo>
                      <a:pt x="85" y="1"/>
                    </a:moveTo>
                    <a:cubicBezTo>
                      <a:pt x="49" y="1"/>
                      <a:pt x="0" y="39"/>
                      <a:pt x="0" y="78"/>
                    </a:cubicBezTo>
                    <a:cubicBezTo>
                      <a:pt x="31" y="291"/>
                      <a:pt x="61" y="473"/>
                      <a:pt x="61" y="655"/>
                    </a:cubicBezTo>
                    <a:cubicBezTo>
                      <a:pt x="61" y="868"/>
                      <a:pt x="61" y="1050"/>
                      <a:pt x="61" y="1233"/>
                    </a:cubicBezTo>
                    <a:cubicBezTo>
                      <a:pt x="61" y="1270"/>
                      <a:pt x="96" y="1296"/>
                      <a:pt x="130" y="1296"/>
                    </a:cubicBezTo>
                    <a:cubicBezTo>
                      <a:pt x="151" y="1296"/>
                      <a:pt x="171" y="1286"/>
                      <a:pt x="183" y="1263"/>
                    </a:cubicBezTo>
                    <a:cubicBezTo>
                      <a:pt x="243" y="868"/>
                      <a:pt x="183" y="443"/>
                      <a:pt x="122" y="47"/>
                    </a:cubicBezTo>
                    <a:cubicBezTo>
                      <a:pt x="122" y="14"/>
                      <a:pt x="105" y="1"/>
                      <a:pt x="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a:off x="12125875" y="2883250"/>
                <a:ext cx="4575" cy="32750"/>
              </a:xfrm>
              <a:custGeom>
                <a:avLst/>
                <a:gdLst/>
                <a:ahLst/>
                <a:cxnLst/>
                <a:rect l="l" t="t" r="r" b="b"/>
                <a:pathLst>
                  <a:path w="183" h="1310" extrusionOk="0">
                    <a:moveTo>
                      <a:pt x="82" y="0"/>
                    </a:moveTo>
                    <a:cubicBezTo>
                      <a:pt x="47" y="0"/>
                      <a:pt x="0" y="26"/>
                      <a:pt x="0" y="64"/>
                    </a:cubicBezTo>
                    <a:cubicBezTo>
                      <a:pt x="31" y="277"/>
                      <a:pt x="61" y="489"/>
                      <a:pt x="61" y="672"/>
                    </a:cubicBezTo>
                    <a:cubicBezTo>
                      <a:pt x="61" y="793"/>
                      <a:pt x="31" y="884"/>
                      <a:pt x="31" y="976"/>
                    </a:cubicBezTo>
                    <a:cubicBezTo>
                      <a:pt x="31" y="1067"/>
                      <a:pt x="0" y="1188"/>
                      <a:pt x="31" y="1280"/>
                    </a:cubicBezTo>
                    <a:cubicBezTo>
                      <a:pt x="31" y="1310"/>
                      <a:pt x="61" y="1310"/>
                      <a:pt x="92" y="1310"/>
                    </a:cubicBezTo>
                    <a:cubicBezTo>
                      <a:pt x="152" y="1219"/>
                      <a:pt x="152" y="1097"/>
                      <a:pt x="152" y="1006"/>
                    </a:cubicBezTo>
                    <a:cubicBezTo>
                      <a:pt x="183" y="915"/>
                      <a:pt x="183" y="793"/>
                      <a:pt x="183" y="672"/>
                    </a:cubicBezTo>
                    <a:cubicBezTo>
                      <a:pt x="183" y="459"/>
                      <a:pt x="152" y="246"/>
                      <a:pt x="122" y="33"/>
                    </a:cubicBezTo>
                    <a:cubicBezTo>
                      <a:pt x="122" y="10"/>
                      <a:pt x="104" y="0"/>
                      <a:pt x="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a:off x="12140600" y="2884775"/>
                <a:ext cx="5825" cy="34400"/>
              </a:xfrm>
              <a:custGeom>
                <a:avLst/>
                <a:gdLst/>
                <a:ahLst/>
                <a:cxnLst/>
                <a:rect l="l" t="t" r="r" b="b"/>
                <a:pathLst>
                  <a:path w="233" h="1376" extrusionOk="0">
                    <a:moveTo>
                      <a:pt x="80" y="0"/>
                    </a:moveTo>
                    <a:cubicBezTo>
                      <a:pt x="40" y="0"/>
                      <a:pt x="1" y="26"/>
                      <a:pt x="19" y="64"/>
                    </a:cubicBezTo>
                    <a:cubicBezTo>
                      <a:pt x="50" y="276"/>
                      <a:pt x="80" y="489"/>
                      <a:pt x="80" y="702"/>
                    </a:cubicBezTo>
                    <a:cubicBezTo>
                      <a:pt x="110" y="823"/>
                      <a:pt x="110" y="915"/>
                      <a:pt x="110" y="1036"/>
                    </a:cubicBezTo>
                    <a:lnTo>
                      <a:pt x="110" y="1188"/>
                    </a:lnTo>
                    <a:cubicBezTo>
                      <a:pt x="110" y="1219"/>
                      <a:pt x="80" y="1279"/>
                      <a:pt x="110" y="1340"/>
                    </a:cubicBezTo>
                    <a:cubicBezTo>
                      <a:pt x="128" y="1358"/>
                      <a:pt x="156" y="1375"/>
                      <a:pt x="176" y="1375"/>
                    </a:cubicBezTo>
                    <a:cubicBezTo>
                      <a:pt x="191" y="1375"/>
                      <a:pt x="202" y="1366"/>
                      <a:pt x="202" y="1340"/>
                    </a:cubicBezTo>
                    <a:cubicBezTo>
                      <a:pt x="232" y="1310"/>
                      <a:pt x="232" y="1249"/>
                      <a:pt x="232" y="1188"/>
                    </a:cubicBezTo>
                    <a:cubicBezTo>
                      <a:pt x="232" y="1158"/>
                      <a:pt x="232" y="1097"/>
                      <a:pt x="232" y="1036"/>
                    </a:cubicBezTo>
                    <a:cubicBezTo>
                      <a:pt x="232" y="915"/>
                      <a:pt x="232" y="823"/>
                      <a:pt x="232" y="702"/>
                    </a:cubicBezTo>
                    <a:cubicBezTo>
                      <a:pt x="202" y="489"/>
                      <a:pt x="202" y="246"/>
                      <a:pt x="141" y="33"/>
                    </a:cubicBezTo>
                    <a:cubicBezTo>
                      <a:pt x="129" y="10"/>
                      <a:pt x="104"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a:off x="12159300" y="2890525"/>
                <a:ext cx="3825" cy="30425"/>
              </a:xfrm>
              <a:custGeom>
                <a:avLst/>
                <a:gdLst/>
                <a:ahLst/>
                <a:cxnLst/>
                <a:rect l="l" t="t" r="r" b="b"/>
                <a:pathLst>
                  <a:path w="153" h="1217" extrusionOk="0">
                    <a:moveTo>
                      <a:pt x="92" y="1"/>
                    </a:moveTo>
                    <a:cubicBezTo>
                      <a:pt x="62" y="1"/>
                      <a:pt x="31" y="16"/>
                      <a:pt x="31" y="46"/>
                    </a:cubicBezTo>
                    <a:lnTo>
                      <a:pt x="31" y="593"/>
                    </a:lnTo>
                    <a:cubicBezTo>
                      <a:pt x="31" y="776"/>
                      <a:pt x="1" y="989"/>
                      <a:pt x="31" y="1171"/>
                    </a:cubicBezTo>
                    <a:cubicBezTo>
                      <a:pt x="31" y="1201"/>
                      <a:pt x="54" y="1217"/>
                      <a:pt x="81" y="1217"/>
                    </a:cubicBezTo>
                    <a:cubicBezTo>
                      <a:pt x="107" y="1217"/>
                      <a:pt x="138" y="1201"/>
                      <a:pt x="153" y="1171"/>
                    </a:cubicBezTo>
                    <a:cubicBezTo>
                      <a:pt x="153" y="989"/>
                      <a:pt x="153" y="776"/>
                      <a:pt x="153" y="593"/>
                    </a:cubicBezTo>
                    <a:lnTo>
                      <a:pt x="153" y="46"/>
                    </a:lnTo>
                    <a:cubicBezTo>
                      <a:pt x="153" y="16"/>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a:off x="12169950" y="2896050"/>
                <a:ext cx="5350" cy="24850"/>
              </a:xfrm>
              <a:custGeom>
                <a:avLst/>
                <a:gdLst/>
                <a:ahLst/>
                <a:cxnLst/>
                <a:rect l="l" t="t" r="r" b="b"/>
                <a:pathLst>
                  <a:path w="214" h="994" extrusionOk="0">
                    <a:moveTo>
                      <a:pt x="61" y="0"/>
                    </a:moveTo>
                    <a:cubicBezTo>
                      <a:pt x="31" y="0"/>
                      <a:pt x="0" y="23"/>
                      <a:pt x="0" y="68"/>
                    </a:cubicBezTo>
                    <a:cubicBezTo>
                      <a:pt x="31" y="220"/>
                      <a:pt x="31" y="372"/>
                      <a:pt x="31" y="524"/>
                    </a:cubicBezTo>
                    <a:cubicBezTo>
                      <a:pt x="31" y="585"/>
                      <a:pt x="61" y="676"/>
                      <a:pt x="61" y="768"/>
                    </a:cubicBezTo>
                    <a:cubicBezTo>
                      <a:pt x="61" y="828"/>
                      <a:pt x="61" y="920"/>
                      <a:pt x="92" y="980"/>
                    </a:cubicBezTo>
                    <a:cubicBezTo>
                      <a:pt x="102" y="990"/>
                      <a:pt x="112" y="994"/>
                      <a:pt x="121" y="994"/>
                    </a:cubicBezTo>
                    <a:cubicBezTo>
                      <a:pt x="139" y="994"/>
                      <a:pt x="152" y="980"/>
                      <a:pt x="152" y="980"/>
                    </a:cubicBezTo>
                    <a:cubicBezTo>
                      <a:pt x="213" y="920"/>
                      <a:pt x="183" y="828"/>
                      <a:pt x="183" y="737"/>
                    </a:cubicBezTo>
                    <a:cubicBezTo>
                      <a:pt x="183" y="676"/>
                      <a:pt x="152" y="585"/>
                      <a:pt x="152" y="524"/>
                    </a:cubicBezTo>
                    <a:cubicBezTo>
                      <a:pt x="152" y="372"/>
                      <a:pt x="152" y="220"/>
                      <a:pt x="122" y="68"/>
                    </a:cubicBez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a:off x="11641050" y="2870775"/>
                <a:ext cx="4600" cy="21250"/>
              </a:xfrm>
              <a:custGeom>
                <a:avLst/>
                <a:gdLst/>
                <a:ahLst/>
                <a:cxnLst/>
                <a:rect l="l" t="t" r="r" b="b"/>
                <a:pathLst>
                  <a:path w="184" h="850" extrusionOk="0">
                    <a:moveTo>
                      <a:pt x="62" y="0"/>
                    </a:moveTo>
                    <a:cubicBezTo>
                      <a:pt x="31" y="0"/>
                      <a:pt x="1" y="16"/>
                      <a:pt x="1" y="46"/>
                    </a:cubicBezTo>
                    <a:cubicBezTo>
                      <a:pt x="1" y="168"/>
                      <a:pt x="31" y="320"/>
                      <a:pt x="31" y="441"/>
                    </a:cubicBezTo>
                    <a:cubicBezTo>
                      <a:pt x="31" y="502"/>
                      <a:pt x="31" y="563"/>
                      <a:pt x="31" y="624"/>
                    </a:cubicBezTo>
                    <a:cubicBezTo>
                      <a:pt x="31" y="654"/>
                      <a:pt x="31" y="715"/>
                      <a:pt x="62" y="745"/>
                    </a:cubicBezTo>
                    <a:cubicBezTo>
                      <a:pt x="62" y="776"/>
                      <a:pt x="62" y="806"/>
                      <a:pt x="92" y="836"/>
                    </a:cubicBezTo>
                    <a:cubicBezTo>
                      <a:pt x="92" y="836"/>
                      <a:pt x="106" y="850"/>
                      <a:pt x="124" y="850"/>
                    </a:cubicBezTo>
                    <a:cubicBezTo>
                      <a:pt x="133" y="850"/>
                      <a:pt x="143" y="846"/>
                      <a:pt x="153" y="836"/>
                    </a:cubicBezTo>
                    <a:cubicBezTo>
                      <a:pt x="183" y="776"/>
                      <a:pt x="153" y="684"/>
                      <a:pt x="153" y="624"/>
                    </a:cubicBezTo>
                    <a:cubicBezTo>
                      <a:pt x="153" y="563"/>
                      <a:pt x="153" y="502"/>
                      <a:pt x="153" y="441"/>
                    </a:cubicBezTo>
                    <a:cubicBezTo>
                      <a:pt x="123" y="320"/>
                      <a:pt x="123" y="168"/>
                      <a:pt x="123" y="46"/>
                    </a:cubicBezTo>
                    <a:cubicBezTo>
                      <a:pt x="123" y="16"/>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a:off x="11648650" y="2863925"/>
                <a:ext cx="3825" cy="27575"/>
              </a:xfrm>
              <a:custGeom>
                <a:avLst/>
                <a:gdLst/>
                <a:ahLst/>
                <a:cxnLst/>
                <a:rect l="l" t="t" r="r" b="b"/>
                <a:pathLst>
                  <a:path w="153" h="1103" extrusionOk="0">
                    <a:moveTo>
                      <a:pt x="92" y="1"/>
                    </a:moveTo>
                    <a:cubicBezTo>
                      <a:pt x="62" y="1"/>
                      <a:pt x="31" y="16"/>
                      <a:pt x="31" y="46"/>
                    </a:cubicBezTo>
                    <a:cubicBezTo>
                      <a:pt x="31" y="229"/>
                      <a:pt x="31" y="411"/>
                      <a:pt x="31" y="563"/>
                    </a:cubicBezTo>
                    <a:cubicBezTo>
                      <a:pt x="31" y="654"/>
                      <a:pt x="1" y="746"/>
                      <a:pt x="1" y="837"/>
                    </a:cubicBezTo>
                    <a:lnTo>
                      <a:pt x="1" y="958"/>
                    </a:lnTo>
                    <a:cubicBezTo>
                      <a:pt x="1" y="1019"/>
                      <a:pt x="1" y="1050"/>
                      <a:pt x="31" y="1080"/>
                    </a:cubicBezTo>
                    <a:cubicBezTo>
                      <a:pt x="46" y="1095"/>
                      <a:pt x="62" y="1103"/>
                      <a:pt x="77" y="1103"/>
                    </a:cubicBezTo>
                    <a:cubicBezTo>
                      <a:pt x="92" y="1103"/>
                      <a:pt x="107" y="1095"/>
                      <a:pt x="122" y="1080"/>
                    </a:cubicBezTo>
                    <a:cubicBezTo>
                      <a:pt x="153" y="1019"/>
                      <a:pt x="122" y="928"/>
                      <a:pt x="122" y="837"/>
                    </a:cubicBezTo>
                    <a:cubicBezTo>
                      <a:pt x="122" y="746"/>
                      <a:pt x="122" y="654"/>
                      <a:pt x="153" y="563"/>
                    </a:cubicBezTo>
                    <a:lnTo>
                      <a:pt x="153" y="46"/>
                    </a:lnTo>
                    <a:cubicBezTo>
                      <a:pt x="153" y="16"/>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a:off x="11657025" y="2855575"/>
                <a:ext cx="4575" cy="49100"/>
              </a:xfrm>
              <a:custGeom>
                <a:avLst/>
                <a:gdLst/>
                <a:ahLst/>
                <a:cxnLst/>
                <a:rect l="l" t="t" r="r" b="b"/>
                <a:pathLst>
                  <a:path w="183" h="1964" extrusionOk="0">
                    <a:moveTo>
                      <a:pt x="46" y="1"/>
                    </a:moveTo>
                    <a:cubicBezTo>
                      <a:pt x="23" y="1"/>
                      <a:pt x="0" y="16"/>
                      <a:pt x="0" y="46"/>
                    </a:cubicBezTo>
                    <a:cubicBezTo>
                      <a:pt x="0" y="350"/>
                      <a:pt x="0" y="684"/>
                      <a:pt x="31" y="988"/>
                    </a:cubicBezTo>
                    <a:cubicBezTo>
                      <a:pt x="31" y="1140"/>
                      <a:pt x="31" y="1323"/>
                      <a:pt x="31" y="1475"/>
                    </a:cubicBezTo>
                    <a:cubicBezTo>
                      <a:pt x="31" y="1627"/>
                      <a:pt x="31" y="1779"/>
                      <a:pt x="61" y="1931"/>
                    </a:cubicBezTo>
                    <a:cubicBezTo>
                      <a:pt x="61" y="1954"/>
                      <a:pt x="74" y="1964"/>
                      <a:pt x="92" y="1964"/>
                    </a:cubicBezTo>
                    <a:cubicBezTo>
                      <a:pt x="122" y="1964"/>
                      <a:pt x="164" y="1938"/>
                      <a:pt x="183" y="1900"/>
                    </a:cubicBezTo>
                    <a:cubicBezTo>
                      <a:pt x="183" y="1748"/>
                      <a:pt x="152" y="1596"/>
                      <a:pt x="152" y="1444"/>
                    </a:cubicBezTo>
                    <a:cubicBezTo>
                      <a:pt x="152" y="1292"/>
                      <a:pt x="152" y="1140"/>
                      <a:pt x="152" y="988"/>
                    </a:cubicBezTo>
                    <a:cubicBezTo>
                      <a:pt x="122" y="654"/>
                      <a:pt x="122" y="350"/>
                      <a:pt x="91" y="46"/>
                    </a:cubicBezTo>
                    <a:cubicBezTo>
                      <a:pt x="91" y="16"/>
                      <a:pt x="69" y="1"/>
                      <a:pt x="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a:off x="11665375" y="2852300"/>
                <a:ext cx="8850" cy="68350"/>
              </a:xfrm>
              <a:custGeom>
                <a:avLst/>
                <a:gdLst/>
                <a:ahLst/>
                <a:cxnLst/>
                <a:rect l="l" t="t" r="r" b="b"/>
                <a:pathLst>
                  <a:path w="354" h="2734" extrusionOk="0">
                    <a:moveTo>
                      <a:pt x="109" y="0"/>
                    </a:moveTo>
                    <a:cubicBezTo>
                      <a:pt x="77" y="0"/>
                      <a:pt x="44" y="33"/>
                      <a:pt x="61" y="86"/>
                    </a:cubicBezTo>
                    <a:cubicBezTo>
                      <a:pt x="183" y="937"/>
                      <a:pt x="1" y="1849"/>
                      <a:pt x="244" y="2700"/>
                    </a:cubicBezTo>
                    <a:cubicBezTo>
                      <a:pt x="244" y="2723"/>
                      <a:pt x="261" y="2733"/>
                      <a:pt x="282" y="2733"/>
                    </a:cubicBezTo>
                    <a:cubicBezTo>
                      <a:pt x="314" y="2733"/>
                      <a:pt x="354" y="2707"/>
                      <a:pt x="335" y="2670"/>
                    </a:cubicBezTo>
                    <a:cubicBezTo>
                      <a:pt x="153" y="1788"/>
                      <a:pt x="305" y="907"/>
                      <a:pt x="153" y="56"/>
                    </a:cubicBezTo>
                    <a:cubicBezTo>
                      <a:pt x="153" y="17"/>
                      <a:pt x="131" y="0"/>
                      <a:pt x="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a:off x="11675250" y="2838100"/>
                <a:ext cx="5350" cy="52825"/>
              </a:xfrm>
              <a:custGeom>
                <a:avLst/>
                <a:gdLst/>
                <a:ahLst/>
                <a:cxnLst/>
                <a:rect l="l" t="t" r="r" b="b"/>
                <a:pathLst>
                  <a:path w="214" h="2113" extrusionOk="0">
                    <a:moveTo>
                      <a:pt x="46" y="0"/>
                    </a:moveTo>
                    <a:cubicBezTo>
                      <a:pt x="24" y="0"/>
                      <a:pt x="1" y="16"/>
                      <a:pt x="1" y="46"/>
                    </a:cubicBezTo>
                    <a:cubicBezTo>
                      <a:pt x="1" y="411"/>
                      <a:pt x="31" y="745"/>
                      <a:pt x="62" y="1110"/>
                    </a:cubicBezTo>
                    <a:cubicBezTo>
                      <a:pt x="62" y="1262"/>
                      <a:pt x="92" y="1444"/>
                      <a:pt x="92" y="1627"/>
                    </a:cubicBezTo>
                    <a:cubicBezTo>
                      <a:pt x="92" y="1718"/>
                      <a:pt x="92" y="1779"/>
                      <a:pt x="92" y="1870"/>
                    </a:cubicBezTo>
                    <a:cubicBezTo>
                      <a:pt x="92" y="1961"/>
                      <a:pt x="92" y="2022"/>
                      <a:pt x="122" y="2113"/>
                    </a:cubicBezTo>
                    <a:lnTo>
                      <a:pt x="183" y="2113"/>
                    </a:lnTo>
                    <a:cubicBezTo>
                      <a:pt x="214" y="2022"/>
                      <a:pt x="214" y="1961"/>
                      <a:pt x="214" y="1870"/>
                    </a:cubicBezTo>
                    <a:lnTo>
                      <a:pt x="214" y="1627"/>
                    </a:lnTo>
                    <a:cubicBezTo>
                      <a:pt x="183" y="1475"/>
                      <a:pt x="183" y="1292"/>
                      <a:pt x="183" y="1110"/>
                    </a:cubicBezTo>
                    <a:cubicBezTo>
                      <a:pt x="153" y="745"/>
                      <a:pt x="122" y="411"/>
                      <a:pt x="92" y="46"/>
                    </a:cubicBezTo>
                    <a:cubicBezTo>
                      <a:pt x="92" y="16"/>
                      <a:pt x="69"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a:off x="11685125" y="2828975"/>
                <a:ext cx="4600" cy="43800"/>
              </a:xfrm>
              <a:custGeom>
                <a:avLst/>
                <a:gdLst/>
                <a:ahLst/>
                <a:cxnLst/>
                <a:rect l="l" t="t" r="r" b="b"/>
                <a:pathLst>
                  <a:path w="184" h="1752" extrusionOk="0">
                    <a:moveTo>
                      <a:pt x="73" y="1"/>
                    </a:moveTo>
                    <a:cubicBezTo>
                      <a:pt x="46" y="1"/>
                      <a:pt x="16" y="16"/>
                      <a:pt x="1" y="46"/>
                    </a:cubicBezTo>
                    <a:cubicBezTo>
                      <a:pt x="1" y="320"/>
                      <a:pt x="1" y="624"/>
                      <a:pt x="31" y="897"/>
                    </a:cubicBezTo>
                    <a:cubicBezTo>
                      <a:pt x="31" y="1171"/>
                      <a:pt x="31" y="1444"/>
                      <a:pt x="62" y="1718"/>
                    </a:cubicBezTo>
                    <a:cubicBezTo>
                      <a:pt x="73" y="1741"/>
                      <a:pt x="94" y="1751"/>
                      <a:pt x="115" y="1751"/>
                    </a:cubicBezTo>
                    <a:cubicBezTo>
                      <a:pt x="148" y="1751"/>
                      <a:pt x="183" y="1725"/>
                      <a:pt x="183" y="1688"/>
                    </a:cubicBezTo>
                    <a:cubicBezTo>
                      <a:pt x="183" y="1414"/>
                      <a:pt x="153" y="1141"/>
                      <a:pt x="122" y="867"/>
                    </a:cubicBezTo>
                    <a:cubicBezTo>
                      <a:pt x="122" y="593"/>
                      <a:pt x="122" y="320"/>
                      <a:pt x="122" y="46"/>
                    </a:cubicBezTo>
                    <a:cubicBezTo>
                      <a:pt x="122" y="16"/>
                      <a:pt x="100"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a:off x="11697300" y="2821375"/>
                <a:ext cx="3050" cy="38025"/>
              </a:xfrm>
              <a:custGeom>
                <a:avLst/>
                <a:gdLst/>
                <a:ahLst/>
                <a:cxnLst/>
                <a:rect l="l" t="t" r="r" b="b"/>
                <a:pathLst>
                  <a:path w="122" h="1521" extrusionOk="0">
                    <a:moveTo>
                      <a:pt x="61" y="1"/>
                    </a:moveTo>
                    <a:cubicBezTo>
                      <a:pt x="31" y="1"/>
                      <a:pt x="0" y="16"/>
                      <a:pt x="0" y="46"/>
                    </a:cubicBezTo>
                    <a:cubicBezTo>
                      <a:pt x="0" y="289"/>
                      <a:pt x="0" y="533"/>
                      <a:pt x="0" y="776"/>
                    </a:cubicBezTo>
                    <a:cubicBezTo>
                      <a:pt x="0" y="989"/>
                      <a:pt x="0" y="1232"/>
                      <a:pt x="0" y="1475"/>
                    </a:cubicBezTo>
                    <a:cubicBezTo>
                      <a:pt x="0" y="1505"/>
                      <a:pt x="31" y="1520"/>
                      <a:pt x="61" y="1520"/>
                    </a:cubicBezTo>
                    <a:cubicBezTo>
                      <a:pt x="91" y="1520"/>
                      <a:pt x="122" y="1505"/>
                      <a:pt x="122" y="1475"/>
                    </a:cubicBezTo>
                    <a:cubicBezTo>
                      <a:pt x="122" y="1232"/>
                      <a:pt x="122" y="989"/>
                      <a:pt x="122" y="776"/>
                    </a:cubicBezTo>
                    <a:cubicBezTo>
                      <a:pt x="122" y="533"/>
                      <a:pt x="122" y="289"/>
                      <a:pt x="122" y="46"/>
                    </a:cubicBezTo>
                    <a:cubicBezTo>
                      <a:pt x="122" y="16"/>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a:off x="11705650" y="2810300"/>
                <a:ext cx="6100" cy="35425"/>
              </a:xfrm>
              <a:custGeom>
                <a:avLst/>
                <a:gdLst/>
                <a:ahLst/>
                <a:cxnLst/>
                <a:rect l="l" t="t" r="r" b="b"/>
                <a:pathLst>
                  <a:path w="244" h="1417" extrusionOk="0">
                    <a:moveTo>
                      <a:pt x="69" y="0"/>
                    </a:moveTo>
                    <a:cubicBezTo>
                      <a:pt x="35" y="0"/>
                      <a:pt x="1" y="26"/>
                      <a:pt x="1" y="64"/>
                    </a:cubicBezTo>
                    <a:cubicBezTo>
                      <a:pt x="61" y="277"/>
                      <a:pt x="92" y="489"/>
                      <a:pt x="92" y="702"/>
                    </a:cubicBezTo>
                    <a:cubicBezTo>
                      <a:pt x="92" y="945"/>
                      <a:pt x="92" y="1158"/>
                      <a:pt x="92" y="1371"/>
                    </a:cubicBezTo>
                    <a:cubicBezTo>
                      <a:pt x="92" y="1401"/>
                      <a:pt x="115" y="1416"/>
                      <a:pt x="137" y="1416"/>
                    </a:cubicBezTo>
                    <a:cubicBezTo>
                      <a:pt x="160" y="1416"/>
                      <a:pt x="183" y="1401"/>
                      <a:pt x="183" y="1371"/>
                    </a:cubicBezTo>
                    <a:cubicBezTo>
                      <a:pt x="244" y="1158"/>
                      <a:pt x="213" y="915"/>
                      <a:pt x="213" y="702"/>
                    </a:cubicBezTo>
                    <a:cubicBezTo>
                      <a:pt x="213" y="489"/>
                      <a:pt x="153" y="246"/>
                      <a:pt x="122" y="33"/>
                    </a:cubicBezTo>
                    <a:cubicBezTo>
                      <a:pt x="111" y="10"/>
                      <a:pt x="90"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a:off x="11716300" y="2801325"/>
                <a:ext cx="3825" cy="24075"/>
              </a:xfrm>
              <a:custGeom>
                <a:avLst/>
                <a:gdLst/>
                <a:ahLst/>
                <a:cxnLst/>
                <a:rect l="l" t="t" r="r" b="b"/>
                <a:pathLst>
                  <a:path w="153" h="963" extrusionOk="0">
                    <a:moveTo>
                      <a:pt x="52" y="0"/>
                    </a:moveTo>
                    <a:cubicBezTo>
                      <a:pt x="25" y="0"/>
                      <a:pt x="0" y="17"/>
                      <a:pt x="0" y="58"/>
                    </a:cubicBezTo>
                    <a:cubicBezTo>
                      <a:pt x="30" y="210"/>
                      <a:pt x="30" y="362"/>
                      <a:pt x="30" y="514"/>
                    </a:cubicBezTo>
                    <a:lnTo>
                      <a:pt x="30" y="727"/>
                    </a:lnTo>
                    <a:cubicBezTo>
                      <a:pt x="30" y="757"/>
                      <a:pt x="30" y="788"/>
                      <a:pt x="30" y="818"/>
                    </a:cubicBezTo>
                    <a:cubicBezTo>
                      <a:pt x="30" y="879"/>
                      <a:pt x="30" y="909"/>
                      <a:pt x="30" y="939"/>
                    </a:cubicBezTo>
                    <a:cubicBezTo>
                      <a:pt x="46" y="955"/>
                      <a:pt x="61" y="962"/>
                      <a:pt x="72" y="962"/>
                    </a:cubicBezTo>
                    <a:cubicBezTo>
                      <a:pt x="84" y="962"/>
                      <a:pt x="91" y="955"/>
                      <a:pt x="91" y="939"/>
                    </a:cubicBezTo>
                    <a:cubicBezTo>
                      <a:pt x="152" y="879"/>
                      <a:pt x="152" y="788"/>
                      <a:pt x="152" y="727"/>
                    </a:cubicBezTo>
                    <a:lnTo>
                      <a:pt x="152" y="514"/>
                    </a:lnTo>
                    <a:cubicBezTo>
                      <a:pt x="122" y="362"/>
                      <a:pt x="122" y="210"/>
                      <a:pt x="122" y="58"/>
                    </a:cubicBezTo>
                    <a:cubicBezTo>
                      <a:pt x="122" y="25"/>
                      <a:pt x="85" y="0"/>
                      <a:pt x="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a:off x="11638025" y="2888250"/>
                <a:ext cx="5725" cy="32900"/>
              </a:xfrm>
              <a:custGeom>
                <a:avLst/>
                <a:gdLst/>
                <a:ahLst/>
                <a:cxnLst/>
                <a:rect l="l" t="t" r="r" b="b"/>
                <a:pathLst>
                  <a:path w="229" h="1316" extrusionOk="0">
                    <a:moveTo>
                      <a:pt x="179" y="1"/>
                    </a:moveTo>
                    <a:cubicBezTo>
                      <a:pt x="152" y="1"/>
                      <a:pt x="122" y="16"/>
                      <a:pt x="122" y="46"/>
                    </a:cubicBezTo>
                    <a:cubicBezTo>
                      <a:pt x="92" y="259"/>
                      <a:pt x="92" y="472"/>
                      <a:pt x="61" y="654"/>
                    </a:cubicBezTo>
                    <a:cubicBezTo>
                      <a:pt x="61" y="776"/>
                      <a:pt x="61" y="867"/>
                      <a:pt x="31" y="988"/>
                    </a:cubicBezTo>
                    <a:cubicBezTo>
                      <a:pt x="31" y="1080"/>
                      <a:pt x="0" y="1201"/>
                      <a:pt x="31" y="1292"/>
                    </a:cubicBezTo>
                    <a:cubicBezTo>
                      <a:pt x="46" y="1308"/>
                      <a:pt x="61" y="1315"/>
                      <a:pt x="76" y="1315"/>
                    </a:cubicBezTo>
                    <a:cubicBezTo>
                      <a:pt x="92" y="1315"/>
                      <a:pt x="107" y="1308"/>
                      <a:pt x="122" y="1292"/>
                    </a:cubicBezTo>
                    <a:cubicBezTo>
                      <a:pt x="152" y="1201"/>
                      <a:pt x="152" y="1080"/>
                      <a:pt x="152" y="988"/>
                    </a:cubicBezTo>
                    <a:cubicBezTo>
                      <a:pt x="152" y="897"/>
                      <a:pt x="183" y="776"/>
                      <a:pt x="183" y="684"/>
                    </a:cubicBezTo>
                    <a:cubicBezTo>
                      <a:pt x="183" y="472"/>
                      <a:pt x="213" y="259"/>
                      <a:pt x="213" y="46"/>
                    </a:cubicBezTo>
                    <a:cubicBezTo>
                      <a:pt x="228" y="16"/>
                      <a:pt x="206"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a:off x="11629650" y="2878375"/>
                <a:ext cx="4600" cy="47900"/>
              </a:xfrm>
              <a:custGeom>
                <a:avLst/>
                <a:gdLst/>
                <a:ahLst/>
                <a:cxnLst/>
                <a:rect l="l" t="t" r="r" b="b"/>
                <a:pathLst>
                  <a:path w="184" h="1916" extrusionOk="0">
                    <a:moveTo>
                      <a:pt x="77" y="0"/>
                    </a:moveTo>
                    <a:cubicBezTo>
                      <a:pt x="54" y="0"/>
                      <a:pt x="31" y="16"/>
                      <a:pt x="31" y="46"/>
                    </a:cubicBezTo>
                    <a:cubicBezTo>
                      <a:pt x="31" y="350"/>
                      <a:pt x="62" y="654"/>
                      <a:pt x="62" y="958"/>
                    </a:cubicBezTo>
                    <a:cubicBezTo>
                      <a:pt x="31" y="1110"/>
                      <a:pt x="31" y="1262"/>
                      <a:pt x="31" y="1414"/>
                    </a:cubicBezTo>
                    <a:cubicBezTo>
                      <a:pt x="31" y="1566"/>
                      <a:pt x="1" y="1718"/>
                      <a:pt x="1" y="1870"/>
                    </a:cubicBezTo>
                    <a:cubicBezTo>
                      <a:pt x="1" y="1900"/>
                      <a:pt x="16" y="1915"/>
                      <a:pt x="35" y="1915"/>
                    </a:cubicBezTo>
                    <a:cubicBezTo>
                      <a:pt x="54" y="1915"/>
                      <a:pt x="77" y="1900"/>
                      <a:pt x="92" y="1870"/>
                    </a:cubicBezTo>
                    <a:cubicBezTo>
                      <a:pt x="123" y="1718"/>
                      <a:pt x="123" y="1566"/>
                      <a:pt x="153" y="1444"/>
                    </a:cubicBezTo>
                    <a:cubicBezTo>
                      <a:pt x="153" y="1292"/>
                      <a:pt x="183" y="1140"/>
                      <a:pt x="183" y="988"/>
                    </a:cubicBezTo>
                    <a:cubicBezTo>
                      <a:pt x="183" y="654"/>
                      <a:pt x="153" y="350"/>
                      <a:pt x="123" y="46"/>
                    </a:cubicBezTo>
                    <a:cubicBezTo>
                      <a:pt x="123" y="16"/>
                      <a:pt x="100" y="0"/>
                      <a:pt x="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a:off x="11618275" y="2888250"/>
                <a:ext cx="4575" cy="46575"/>
              </a:xfrm>
              <a:custGeom>
                <a:avLst/>
                <a:gdLst/>
                <a:ahLst/>
                <a:cxnLst/>
                <a:rect l="l" t="t" r="r" b="b"/>
                <a:pathLst>
                  <a:path w="183" h="1863" extrusionOk="0">
                    <a:moveTo>
                      <a:pt x="122" y="1"/>
                    </a:moveTo>
                    <a:cubicBezTo>
                      <a:pt x="91" y="1"/>
                      <a:pt x="61" y="16"/>
                      <a:pt x="61" y="46"/>
                    </a:cubicBezTo>
                    <a:cubicBezTo>
                      <a:pt x="61" y="350"/>
                      <a:pt x="30" y="654"/>
                      <a:pt x="30" y="958"/>
                    </a:cubicBezTo>
                    <a:cubicBezTo>
                      <a:pt x="30" y="1110"/>
                      <a:pt x="30" y="1262"/>
                      <a:pt x="30" y="1414"/>
                    </a:cubicBezTo>
                    <a:cubicBezTo>
                      <a:pt x="30" y="1475"/>
                      <a:pt x="30" y="1536"/>
                      <a:pt x="30" y="1596"/>
                    </a:cubicBezTo>
                    <a:cubicBezTo>
                      <a:pt x="30" y="1687"/>
                      <a:pt x="0" y="1748"/>
                      <a:pt x="30" y="1839"/>
                    </a:cubicBezTo>
                    <a:cubicBezTo>
                      <a:pt x="46" y="1855"/>
                      <a:pt x="68" y="1862"/>
                      <a:pt x="87" y="1862"/>
                    </a:cubicBezTo>
                    <a:cubicBezTo>
                      <a:pt x="106" y="1862"/>
                      <a:pt x="122" y="1855"/>
                      <a:pt x="122" y="1839"/>
                    </a:cubicBezTo>
                    <a:cubicBezTo>
                      <a:pt x="152" y="1748"/>
                      <a:pt x="152" y="1687"/>
                      <a:pt x="152" y="1596"/>
                    </a:cubicBezTo>
                    <a:cubicBezTo>
                      <a:pt x="152" y="1536"/>
                      <a:pt x="152" y="1475"/>
                      <a:pt x="152" y="1414"/>
                    </a:cubicBezTo>
                    <a:cubicBezTo>
                      <a:pt x="152" y="1262"/>
                      <a:pt x="152" y="1110"/>
                      <a:pt x="152" y="958"/>
                    </a:cubicBezTo>
                    <a:cubicBezTo>
                      <a:pt x="152" y="654"/>
                      <a:pt x="152" y="350"/>
                      <a:pt x="182" y="46"/>
                    </a:cubicBezTo>
                    <a:cubicBezTo>
                      <a:pt x="182" y="16"/>
                      <a:pt x="152"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a:off x="11605350" y="2897375"/>
                <a:ext cx="3825" cy="42575"/>
              </a:xfrm>
              <a:custGeom>
                <a:avLst/>
                <a:gdLst/>
                <a:ahLst/>
                <a:cxnLst/>
                <a:rect l="l" t="t" r="r" b="b"/>
                <a:pathLst>
                  <a:path w="153" h="1703" extrusionOk="0">
                    <a:moveTo>
                      <a:pt x="92" y="0"/>
                    </a:moveTo>
                    <a:cubicBezTo>
                      <a:pt x="61" y="0"/>
                      <a:pt x="31" y="15"/>
                      <a:pt x="31" y="46"/>
                    </a:cubicBezTo>
                    <a:cubicBezTo>
                      <a:pt x="61" y="319"/>
                      <a:pt x="31" y="593"/>
                      <a:pt x="31" y="836"/>
                    </a:cubicBezTo>
                    <a:cubicBezTo>
                      <a:pt x="31" y="1110"/>
                      <a:pt x="0" y="1383"/>
                      <a:pt x="0" y="1657"/>
                    </a:cubicBezTo>
                    <a:cubicBezTo>
                      <a:pt x="0" y="1687"/>
                      <a:pt x="23" y="1702"/>
                      <a:pt x="46" y="1702"/>
                    </a:cubicBezTo>
                    <a:cubicBezTo>
                      <a:pt x="69" y="1702"/>
                      <a:pt x="92" y="1687"/>
                      <a:pt x="92" y="1657"/>
                    </a:cubicBezTo>
                    <a:cubicBezTo>
                      <a:pt x="152" y="1414"/>
                      <a:pt x="152" y="1140"/>
                      <a:pt x="152" y="867"/>
                    </a:cubicBezTo>
                    <a:cubicBezTo>
                      <a:pt x="152" y="593"/>
                      <a:pt x="152" y="319"/>
                      <a:pt x="152" y="46"/>
                    </a:cubicBezTo>
                    <a:cubicBezTo>
                      <a:pt x="152" y="15"/>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a:off x="11590150" y="2906050"/>
                <a:ext cx="6100" cy="40850"/>
              </a:xfrm>
              <a:custGeom>
                <a:avLst/>
                <a:gdLst/>
                <a:ahLst/>
                <a:cxnLst/>
                <a:rect l="l" t="t" r="r" b="b"/>
                <a:pathLst>
                  <a:path w="244" h="1634" extrusionOk="0">
                    <a:moveTo>
                      <a:pt x="123" y="0"/>
                    </a:moveTo>
                    <a:cubicBezTo>
                      <a:pt x="96" y="0"/>
                      <a:pt x="61" y="26"/>
                      <a:pt x="61" y="64"/>
                    </a:cubicBezTo>
                    <a:cubicBezTo>
                      <a:pt x="92" y="337"/>
                      <a:pt x="122" y="580"/>
                      <a:pt x="92" y="854"/>
                    </a:cubicBezTo>
                    <a:cubicBezTo>
                      <a:pt x="92" y="975"/>
                      <a:pt x="92" y="1097"/>
                      <a:pt x="61" y="1219"/>
                    </a:cubicBezTo>
                    <a:cubicBezTo>
                      <a:pt x="61" y="1310"/>
                      <a:pt x="61" y="1371"/>
                      <a:pt x="31" y="1431"/>
                    </a:cubicBezTo>
                    <a:cubicBezTo>
                      <a:pt x="31" y="1492"/>
                      <a:pt x="0" y="1553"/>
                      <a:pt x="31" y="1583"/>
                    </a:cubicBezTo>
                    <a:cubicBezTo>
                      <a:pt x="31" y="1619"/>
                      <a:pt x="52" y="1634"/>
                      <a:pt x="75" y="1634"/>
                    </a:cubicBezTo>
                    <a:cubicBezTo>
                      <a:pt x="92" y="1634"/>
                      <a:pt x="109" y="1626"/>
                      <a:pt x="122" y="1614"/>
                    </a:cubicBezTo>
                    <a:cubicBezTo>
                      <a:pt x="152" y="1553"/>
                      <a:pt x="152" y="1492"/>
                      <a:pt x="152" y="1431"/>
                    </a:cubicBezTo>
                    <a:cubicBezTo>
                      <a:pt x="183" y="1371"/>
                      <a:pt x="183" y="1310"/>
                      <a:pt x="183" y="1249"/>
                    </a:cubicBezTo>
                    <a:cubicBezTo>
                      <a:pt x="213" y="1097"/>
                      <a:pt x="213" y="975"/>
                      <a:pt x="213" y="824"/>
                    </a:cubicBezTo>
                    <a:cubicBezTo>
                      <a:pt x="244" y="550"/>
                      <a:pt x="213" y="307"/>
                      <a:pt x="152" y="33"/>
                    </a:cubicBezTo>
                    <a:cubicBezTo>
                      <a:pt x="152" y="10"/>
                      <a:pt x="139" y="0"/>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a:off x="11576475" y="2911800"/>
                <a:ext cx="4575" cy="36250"/>
              </a:xfrm>
              <a:custGeom>
                <a:avLst/>
                <a:gdLst/>
                <a:ahLst/>
                <a:cxnLst/>
                <a:rect l="l" t="t" r="r" b="b"/>
                <a:pathLst>
                  <a:path w="183" h="1450" extrusionOk="0">
                    <a:moveTo>
                      <a:pt x="137" y="1"/>
                    </a:moveTo>
                    <a:cubicBezTo>
                      <a:pt x="114" y="1"/>
                      <a:pt x="91" y="16"/>
                      <a:pt x="91" y="46"/>
                    </a:cubicBezTo>
                    <a:cubicBezTo>
                      <a:pt x="61" y="290"/>
                      <a:pt x="61" y="502"/>
                      <a:pt x="31" y="745"/>
                    </a:cubicBezTo>
                    <a:cubicBezTo>
                      <a:pt x="31" y="867"/>
                      <a:pt x="31" y="958"/>
                      <a:pt x="31" y="1080"/>
                    </a:cubicBezTo>
                    <a:cubicBezTo>
                      <a:pt x="0" y="1141"/>
                      <a:pt x="0" y="1201"/>
                      <a:pt x="0" y="1232"/>
                    </a:cubicBezTo>
                    <a:cubicBezTo>
                      <a:pt x="0" y="1293"/>
                      <a:pt x="0" y="1353"/>
                      <a:pt x="0" y="1414"/>
                    </a:cubicBezTo>
                    <a:cubicBezTo>
                      <a:pt x="18" y="1432"/>
                      <a:pt x="46" y="1449"/>
                      <a:pt x="66" y="1449"/>
                    </a:cubicBezTo>
                    <a:cubicBezTo>
                      <a:pt x="81" y="1449"/>
                      <a:pt x="91" y="1440"/>
                      <a:pt x="91" y="1414"/>
                    </a:cubicBezTo>
                    <a:cubicBezTo>
                      <a:pt x="152" y="1323"/>
                      <a:pt x="122" y="1201"/>
                      <a:pt x="152" y="1110"/>
                    </a:cubicBezTo>
                    <a:cubicBezTo>
                      <a:pt x="152" y="989"/>
                      <a:pt x="152" y="867"/>
                      <a:pt x="152" y="745"/>
                    </a:cubicBezTo>
                    <a:lnTo>
                      <a:pt x="183" y="46"/>
                    </a:lnTo>
                    <a:cubicBezTo>
                      <a:pt x="183" y="16"/>
                      <a:pt x="160" y="1"/>
                      <a:pt x="1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a:off x="11560500" y="2917125"/>
                <a:ext cx="7625" cy="34400"/>
              </a:xfrm>
              <a:custGeom>
                <a:avLst/>
                <a:gdLst/>
                <a:ahLst/>
                <a:cxnLst/>
                <a:rect l="l" t="t" r="r" b="b"/>
                <a:pathLst>
                  <a:path w="305" h="1376" extrusionOk="0">
                    <a:moveTo>
                      <a:pt x="244" y="1"/>
                    </a:moveTo>
                    <a:cubicBezTo>
                      <a:pt x="214" y="1"/>
                      <a:pt x="183" y="16"/>
                      <a:pt x="183" y="46"/>
                    </a:cubicBezTo>
                    <a:cubicBezTo>
                      <a:pt x="153" y="259"/>
                      <a:pt x="153" y="502"/>
                      <a:pt x="123" y="715"/>
                    </a:cubicBezTo>
                    <a:cubicBezTo>
                      <a:pt x="92" y="806"/>
                      <a:pt x="92" y="928"/>
                      <a:pt x="62" y="1049"/>
                    </a:cubicBezTo>
                    <a:cubicBezTo>
                      <a:pt x="62" y="1140"/>
                      <a:pt x="1" y="1262"/>
                      <a:pt x="31" y="1353"/>
                    </a:cubicBezTo>
                    <a:cubicBezTo>
                      <a:pt x="31" y="1368"/>
                      <a:pt x="47" y="1376"/>
                      <a:pt x="62" y="1376"/>
                    </a:cubicBezTo>
                    <a:cubicBezTo>
                      <a:pt x="77" y="1376"/>
                      <a:pt x="92" y="1368"/>
                      <a:pt x="92" y="1353"/>
                    </a:cubicBezTo>
                    <a:cubicBezTo>
                      <a:pt x="183" y="1292"/>
                      <a:pt x="183" y="1140"/>
                      <a:pt x="183" y="1049"/>
                    </a:cubicBezTo>
                    <a:cubicBezTo>
                      <a:pt x="214" y="958"/>
                      <a:pt x="214" y="836"/>
                      <a:pt x="244" y="745"/>
                    </a:cubicBezTo>
                    <a:cubicBezTo>
                      <a:pt x="275" y="502"/>
                      <a:pt x="275" y="289"/>
                      <a:pt x="305" y="46"/>
                    </a:cubicBezTo>
                    <a:cubicBezTo>
                      <a:pt x="305" y="16"/>
                      <a:pt x="275" y="1"/>
                      <a:pt x="2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a:off x="11549875" y="2923525"/>
                <a:ext cx="6100" cy="35375"/>
              </a:xfrm>
              <a:custGeom>
                <a:avLst/>
                <a:gdLst/>
                <a:ahLst/>
                <a:cxnLst/>
                <a:rect l="l" t="t" r="r" b="b"/>
                <a:pathLst>
                  <a:path w="244" h="1415" extrusionOk="0">
                    <a:moveTo>
                      <a:pt x="99" y="0"/>
                    </a:moveTo>
                    <a:cubicBezTo>
                      <a:pt x="66" y="0"/>
                      <a:pt x="31" y="26"/>
                      <a:pt x="31" y="64"/>
                    </a:cubicBezTo>
                    <a:cubicBezTo>
                      <a:pt x="92" y="276"/>
                      <a:pt x="122" y="520"/>
                      <a:pt x="92" y="732"/>
                    </a:cubicBezTo>
                    <a:cubicBezTo>
                      <a:pt x="92" y="854"/>
                      <a:pt x="92" y="976"/>
                      <a:pt x="61" y="1097"/>
                    </a:cubicBezTo>
                    <a:cubicBezTo>
                      <a:pt x="61" y="1128"/>
                      <a:pt x="31" y="1188"/>
                      <a:pt x="31" y="1249"/>
                    </a:cubicBezTo>
                    <a:cubicBezTo>
                      <a:pt x="0" y="1310"/>
                      <a:pt x="0" y="1340"/>
                      <a:pt x="0" y="1401"/>
                    </a:cubicBezTo>
                    <a:cubicBezTo>
                      <a:pt x="0" y="1401"/>
                      <a:pt x="14" y="1415"/>
                      <a:pt x="32" y="1415"/>
                    </a:cubicBezTo>
                    <a:cubicBezTo>
                      <a:pt x="41" y="1415"/>
                      <a:pt x="51" y="1411"/>
                      <a:pt x="61" y="1401"/>
                    </a:cubicBezTo>
                    <a:cubicBezTo>
                      <a:pt x="152" y="1371"/>
                      <a:pt x="152" y="1219"/>
                      <a:pt x="183" y="1128"/>
                    </a:cubicBezTo>
                    <a:cubicBezTo>
                      <a:pt x="213" y="1006"/>
                      <a:pt x="213" y="884"/>
                      <a:pt x="213" y="763"/>
                    </a:cubicBezTo>
                    <a:cubicBezTo>
                      <a:pt x="244" y="520"/>
                      <a:pt x="213" y="276"/>
                      <a:pt x="152" y="33"/>
                    </a:cubicBezTo>
                    <a:cubicBezTo>
                      <a:pt x="141" y="10"/>
                      <a:pt x="120"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a:off x="11532400" y="2924725"/>
                <a:ext cx="4575" cy="33650"/>
              </a:xfrm>
              <a:custGeom>
                <a:avLst/>
                <a:gdLst/>
                <a:ahLst/>
                <a:cxnLst/>
                <a:rect l="l" t="t" r="r" b="b"/>
                <a:pathLst>
                  <a:path w="183" h="1346" extrusionOk="0">
                    <a:moveTo>
                      <a:pt x="92" y="1"/>
                    </a:moveTo>
                    <a:cubicBezTo>
                      <a:pt x="61" y="1"/>
                      <a:pt x="31" y="16"/>
                      <a:pt x="31" y="46"/>
                    </a:cubicBezTo>
                    <a:cubicBezTo>
                      <a:pt x="61" y="259"/>
                      <a:pt x="61" y="502"/>
                      <a:pt x="61" y="715"/>
                    </a:cubicBezTo>
                    <a:cubicBezTo>
                      <a:pt x="61" y="806"/>
                      <a:pt x="31" y="928"/>
                      <a:pt x="31" y="1019"/>
                    </a:cubicBezTo>
                    <a:lnTo>
                      <a:pt x="31" y="1171"/>
                    </a:lnTo>
                    <a:cubicBezTo>
                      <a:pt x="31" y="1232"/>
                      <a:pt x="0" y="1292"/>
                      <a:pt x="31" y="1323"/>
                    </a:cubicBezTo>
                    <a:cubicBezTo>
                      <a:pt x="46" y="1338"/>
                      <a:pt x="61" y="1346"/>
                      <a:pt x="73" y="1346"/>
                    </a:cubicBezTo>
                    <a:cubicBezTo>
                      <a:pt x="84" y="1346"/>
                      <a:pt x="92" y="1338"/>
                      <a:pt x="92" y="1323"/>
                    </a:cubicBezTo>
                    <a:cubicBezTo>
                      <a:pt x="152" y="1292"/>
                      <a:pt x="152" y="1262"/>
                      <a:pt x="152" y="1201"/>
                    </a:cubicBezTo>
                    <a:cubicBezTo>
                      <a:pt x="152" y="1140"/>
                      <a:pt x="152" y="1080"/>
                      <a:pt x="152" y="1049"/>
                    </a:cubicBezTo>
                    <a:cubicBezTo>
                      <a:pt x="183" y="928"/>
                      <a:pt x="183" y="836"/>
                      <a:pt x="183" y="715"/>
                    </a:cubicBezTo>
                    <a:cubicBezTo>
                      <a:pt x="183" y="502"/>
                      <a:pt x="183" y="289"/>
                      <a:pt x="152" y="46"/>
                    </a:cubicBezTo>
                    <a:cubicBezTo>
                      <a:pt x="152" y="16"/>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a:off x="11518725" y="2927000"/>
                <a:ext cx="3050" cy="26625"/>
              </a:xfrm>
              <a:custGeom>
                <a:avLst/>
                <a:gdLst/>
                <a:ahLst/>
                <a:cxnLst/>
                <a:rect l="l" t="t" r="r" b="b"/>
                <a:pathLst>
                  <a:path w="122" h="1065" extrusionOk="0">
                    <a:moveTo>
                      <a:pt x="61" y="1"/>
                    </a:moveTo>
                    <a:cubicBezTo>
                      <a:pt x="31" y="1"/>
                      <a:pt x="0" y="16"/>
                      <a:pt x="0" y="46"/>
                    </a:cubicBezTo>
                    <a:cubicBezTo>
                      <a:pt x="31" y="198"/>
                      <a:pt x="31" y="381"/>
                      <a:pt x="31" y="533"/>
                    </a:cubicBezTo>
                    <a:cubicBezTo>
                      <a:pt x="31" y="624"/>
                      <a:pt x="0" y="715"/>
                      <a:pt x="0" y="776"/>
                    </a:cubicBezTo>
                    <a:cubicBezTo>
                      <a:pt x="0" y="867"/>
                      <a:pt x="0" y="958"/>
                      <a:pt x="0" y="1019"/>
                    </a:cubicBezTo>
                    <a:cubicBezTo>
                      <a:pt x="15" y="1049"/>
                      <a:pt x="38" y="1065"/>
                      <a:pt x="61" y="1065"/>
                    </a:cubicBezTo>
                    <a:cubicBezTo>
                      <a:pt x="84" y="1065"/>
                      <a:pt x="107" y="1049"/>
                      <a:pt x="122" y="1019"/>
                    </a:cubicBezTo>
                    <a:cubicBezTo>
                      <a:pt x="122" y="958"/>
                      <a:pt x="122" y="867"/>
                      <a:pt x="122" y="776"/>
                    </a:cubicBezTo>
                    <a:cubicBezTo>
                      <a:pt x="122" y="715"/>
                      <a:pt x="122" y="624"/>
                      <a:pt x="122" y="533"/>
                    </a:cubicBezTo>
                    <a:cubicBezTo>
                      <a:pt x="122" y="381"/>
                      <a:pt x="122" y="198"/>
                      <a:pt x="122" y="46"/>
                    </a:cubicBezTo>
                    <a:cubicBezTo>
                      <a:pt x="122" y="16"/>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a:off x="11508075" y="2922250"/>
                <a:ext cx="4600" cy="10025"/>
              </a:xfrm>
              <a:custGeom>
                <a:avLst/>
                <a:gdLst/>
                <a:ahLst/>
                <a:cxnLst/>
                <a:rect l="l" t="t" r="r" b="b"/>
                <a:pathLst>
                  <a:path w="184" h="401" extrusionOk="0">
                    <a:moveTo>
                      <a:pt x="107" y="1"/>
                    </a:moveTo>
                    <a:cubicBezTo>
                      <a:pt x="99" y="1"/>
                      <a:pt x="92" y="8"/>
                      <a:pt x="92" y="24"/>
                    </a:cubicBezTo>
                    <a:cubicBezTo>
                      <a:pt x="61" y="24"/>
                      <a:pt x="61" y="24"/>
                      <a:pt x="61" y="54"/>
                    </a:cubicBezTo>
                    <a:cubicBezTo>
                      <a:pt x="31" y="54"/>
                      <a:pt x="31" y="84"/>
                      <a:pt x="31" y="115"/>
                    </a:cubicBezTo>
                    <a:cubicBezTo>
                      <a:pt x="61" y="115"/>
                      <a:pt x="61" y="115"/>
                      <a:pt x="61" y="145"/>
                    </a:cubicBezTo>
                    <a:cubicBezTo>
                      <a:pt x="61" y="176"/>
                      <a:pt x="61" y="176"/>
                      <a:pt x="61" y="176"/>
                    </a:cubicBezTo>
                    <a:lnTo>
                      <a:pt x="61" y="206"/>
                    </a:lnTo>
                    <a:lnTo>
                      <a:pt x="61" y="236"/>
                    </a:lnTo>
                    <a:lnTo>
                      <a:pt x="31" y="267"/>
                    </a:lnTo>
                    <a:cubicBezTo>
                      <a:pt x="31" y="267"/>
                      <a:pt x="31" y="297"/>
                      <a:pt x="31" y="297"/>
                    </a:cubicBezTo>
                    <a:cubicBezTo>
                      <a:pt x="31" y="297"/>
                      <a:pt x="1" y="327"/>
                      <a:pt x="1" y="358"/>
                    </a:cubicBezTo>
                    <a:cubicBezTo>
                      <a:pt x="1" y="379"/>
                      <a:pt x="16" y="401"/>
                      <a:pt x="46" y="401"/>
                    </a:cubicBezTo>
                    <a:cubicBezTo>
                      <a:pt x="59" y="401"/>
                      <a:pt x="74" y="397"/>
                      <a:pt x="92" y="388"/>
                    </a:cubicBezTo>
                    <a:cubicBezTo>
                      <a:pt x="122" y="388"/>
                      <a:pt x="153" y="327"/>
                      <a:pt x="153" y="297"/>
                    </a:cubicBezTo>
                    <a:cubicBezTo>
                      <a:pt x="183" y="297"/>
                      <a:pt x="183" y="267"/>
                      <a:pt x="183" y="236"/>
                    </a:cubicBezTo>
                    <a:cubicBezTo>
                      <a:pt x="183" y="176"/>
                      <a:pt x="183" y="115"/>
                      <a:pt x="153" y="54"/>
                    </a:cubicBezTo>
                    <a:cubicBezTo>
                      <a:pt x="153" y="24"/>
                      <a:pt x="153" y="24"/>
                      <a:pt x="122" y="24"/>
                    </a:cubicBezTo>
                    <a:cubicBezTo>
                      <a:pt x="122" y="8"/>
                      <a:pt x="115" y="1"/>
                      <a:pt x="1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a:off x="11505050" y="2924350"/>
                <a:ext cx="3050" cy="3050"/>
              </a:xfrm>
              <a:custGeom>
                <a:avLst/>
                <a:gdLst/>
                <a:ahLst/>
                <a:cxnLst/>
                <a:rect l="l" t="t" r="r" b="b"/>
                <a:pathLst>
                  <a:path w="122" h="122" extrusionOk="0">
                    <a:moveTo>
                      <a:pt x="0" y="0"/>
                    </a:moveTo>
                    <a:cubicBezTo>
                      <a:pt x="0" y="31"/>
                      <a:pt x="0" y="31"/>
                      <a:pt x="0" y="31"/>
                    </a:cubicBezTo>
                    <a:cubicBezTo>
                      <a:pt x="0" y="61"/>
                      <a:pt x="0" y="61"/>
                      <a:pt x="0" y="61"/>
                    </a:cubicBezTo>
                    <a:cubicBezTo>
                      <a:pt x="30" y="92"/>
                      <a:pt x="30" y="92"/>
                      <a:pt x="30" y="92"/>
                    </a:cubicBezTo>
                    <a:cubicBezTo>
                      <a:pt x="30" y="92"/>
                      <a:pt x="30" y="92"/>
                      <a:pt x="30" y="122"/>
                    </a:cubicBezTo>
                    <a:lnTo>
                      <a:pt x="91" y="122"/>
                    </a:lnTo>
                    <a:cubicBezTo>
                      <a:pt x="91" y="92"/>
                      <a:pt x="91" y="92"/>
                      <a:pt x="91" y="92"/>
                    </a:cubicBezTo>
                    <a:cubicBezTo>
                      <a:pt x="91" y="92"/>
                      <a:pt x="91" y="92"/>
                      <a:pt x="122" y="61"/>
                    </a:cubicBezTo>
                    <a:cubicBezTo>
                      <a:pt x="122" y="61"/>
                      <a:pt x="122" y="61"/>
                      <a:pt x="122" y="31"/>
                    </a:cubicBezTo>
                    <a:cubicBezTo>
                      <a:pt x="122" y="31"/>
                      <a:pt x="122" y="31"/>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a:off x="11881175" y="2808450"/>
                <a:ext cx="5350" cy="40800"/>
              </a:xfrm>
              <a:custGeom>
                <a:avLst/>
                <a:gdLst/>
                <a:ahLst/>
                <a:cxnLst/>
                <a:rect l="l" t="t" r="r" b="b"/>
                <a:pathLst>
                  <a:path w="214" h="1632" extrusionOk="0">
                    <a:moveTo>
                      <a:pt x="164" y="1"/>
                    </a:moveTo>
                    <a:cubicBezTo>
                      <a:pt x="138" y="1"/>
                      <a:pt x="107" y="16"/>
                      <a:pt x="92" y="47"/>
                    </a:cubicBezTo>
                    <a:cubicBezTo>
                      <a:pt x="92" y="320"/>
                      <a:pt x="62" y="563"/>
                      <a:pt x="62" y="837"/>
                    </a:cubicBezTo>
                    <a:cubicBezTo>
                      <a:pt x="31" y="958"/>
                      <a:pt x="31" y="1110"/>
                      <a:pt x="31" y="1232"/>
                    </a:cubicBezTo>
                    <a:cubicBezTo>
                      <a:pt x="31" y="1354"/>
                      <a:pt x="1" y="1475"/>
                      <a:pt x="31" y="1597"/>
                    </a:cubicBezTo>
                    <a:cubicBezTo>
                      <a:pt x="31" y="1622"/>
                      <a:pt x="42" y="1632"/>
                      <a:pt x="57" y="1632"/>
                    </a:cubicBezTo>
                    <a:cubicBezTo>
                      <a:pt x="77" y="1632"/>
                      <a:pt x="105" y="1614"/>
                      <a:pt x="123" y="1597"/>
                    </a:cubicBezTo>
                    <a:cubicBezTo>
                      <a:pt x="153" y="1475"/>
                      <a:pt x="153" y="1354"/>
                      <a:pt x="153" y="1232"/>
                    </a:cubicBezTo>
                    <a:cubicBezTo>
                      <a:pt x="153" y="1110"/>
                      <a:pt x="153" y="958"/>
                      <a:pt x="183" y="837"/>
                    </a:cubicBezTo>
                    <a:cubicBezTo>
                      <a:pt x="183" y="563"/>
                      <a:pt x="214" y="320"/>
                      <a:pt x="214" y="47"/>
                    </a:cubicBezTo>
                    <a:cubicBezTo>
                      <a:pt x="214" y="16"/>
                      <a:pt x="191" y="1"/>
                      <a:pt x="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a:off x="11891825" y="2813025"/>
                <a:ext cx="6475" cy="45550"/>
              </a:xfrm>
              <a:custGeom>
                <a:avLst/>
                <a:gdLst/>
                <a:ahLst/>
                <a:cxnLst/>
                <a:rect l="l" t="t" r="r" b="b"/>
                <a:pathLst>
                  <a:path w="259" h="1822" extrusionOk="0">
                    <a:moveTo>
                      <a:pt x="209" y="0"/>
                    </a:moveTo>
                    <a:cubicBezTo>
                      <a:pt x="183" y="0"/>
                      <a:pt x="152" y="16"/>
                      <a:pt x="152" y="46"/>
                    </a:cubicBezTo>
                    <a:cubicBezTo>
                      <a:pt x="122" y="350"/>
                      <a:pt x="92" y="654"/>
                      <a:pt x="92" y="958"/>
                    </a:cubicBezTo>
                    <a:cubicBezTo>
                      <a:pt x="61" y="1079"/>
                      <a:pt x="61" y="1231"/>
                      <a:pt x="61" y="1383"/>
                    </a:cubicBezTo>
                    <a:cubicBezTo>
                      <a:pt x="31" y="1444"/>
                      <a:pt x="31" y="1505"/>
                      <a:pt x="31" y="1596"/>
                    </a:cubicBezTo>
                    <a:cubicBezTo>
                      <a:pt x="31" y="1657"/>
                      <a:pt x="1" y="1718"/>
                      <a:pt x="1" y="1779"/>
                    </a:cubicBezTo>
                    <a:cubicBezTo>
                      <a:pt x="1" y="1800"/>
                      <a:pt x="31" y="1821"/>
                      <a:pt x="49" y="1821"/>
                    </a:cubicBezTo>
                    <a:cubicBezTo>
                      <a:pt x="56" y="1821"/>
                      <a:pt x="61" y="1818"/>
                      <a:pt x="61" y="1809"/>
                    </a:cubicBezTo>
                    <a:cubicBezTo>
                      <a:pt x="152" y="1748"/>
                      <a:pt x="152" y="1566"/>
                      <a:pt x="183" y="1475"/>
                    </a:cubicBezTo>
                    <a:cubicBezTo>
                      <a:pt x="183" y="1323"/>
                      <a:pt x="183" y="1140"/>
                      <a:pt x="213" y="988"/>
                    </a:cubicBezTo>
                    <a:cubicBezTo>
                      <a:pt x="213" y="684"/>
                      <a:pt x="244" y="350"/>
                      <a:pt x="244" y="46"/>
                    </a:cubicBezTo>
                    <a:cubicBezTo>
                      <a:pt x="259" y="16"/>
                      <a:pt x="236" y="0"/>
                      <a:pt x="2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a:off x="11902475" y="2817775"/>
                <a:ext cx="7600" cy="83225"/>
              </a:xfrm>
              <a:custGeom>
                <a:avLst/>
                <a:gdLst/>
                <a:ahLst/>
                <a:cxnLst/>
                <a:rect l="l" t="t" r="r" b="b"/>
                <a:pathLst>
                  <a:path w="304" h="3329" extrusionOk="0">
                    <a:moveTo>
                      <a:pt x="255" y="0"/>
                    </a:moveTo>
                    <a:cubicBezTo>
                      <a:pt x="228" y="0"/>
                      <a:pt x="198" y="23"/>
                      <a:pt x="182" y="69"/>
                    </a:cubicBezTo>
                    <a:cubicBezTo>
                      <a:pt x="122" y="585"/>
                      <a:pt x="91" y="1133"/>
                      <a:pt x="61" y="1649"/>
                    </a:cubicBezTo>
                    <a:cubicBezTo>
                      <a:pt x="61" y="2196"/>
                      <a:pt x="0" y="2744"/>
                      <a:pt x="61" y="3260"/>
                    </a:cubicBezTo>
                    <a:cubicBezTo>
                      <a:pt x="61" y="3306"/>
                      <a:pt x="84" y="3329"/>
                      <a:pt x="106" y="3329"/>
                    </a:cubicBezTo>
                    <a:cubicBezTo>
                      <a:pt x="129" y="3329"/>
                      <a:pt x="152" y="3306"/>
                      <a:pt x="152" y="3260"/>
                    </a:cubicBezTo>
                    <a:cubicBezTo>
                      <a:pt x="213" y="2744"/>
                      <a:pt x="182" y="2196"/>
                      <a:pt x="213" y="1649"/>
                    </a:cubicBezTo>
                    <a:cubicBezTo>
                      <a:pt x="213" y="1133"/>
                      <a:pt x="243" y="585"/>
                      <a:pt x="304" y="69"/>
                    </a:cubicBezTo>
                    <a:cubicBezTo>
                      <a:pt x="304" y="23"/>
                      <a:pt x="281" y="0"/>
                      <a:pt x="2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a:off x="11698050" y="3334375"/>
                <a:ext cx="6875" cy="12300"/>
              </a:xfrm>
              <a:custGeom>
                <a:avLst/>
                <a:gdLst/>
                <a:ahLst/>
                <a:cxnLst/>
                <a:rect l="l" t="t" r="r" b="b"/>
                <a:pathLst>
                  <a:path w="275" h="492" extrusionOk="0">
                    <a:moveTo>
                      <a:pt x="58" y="0"/>
                    </a:moveTo>
                    <a:cubicBezTo>
                      <a:pt x="49" y="0"/>
                      <a:pt x="40" y="4"/>
                      <a:pt x="31" y="13"/>
                    </a:cubicBezTo>
                    <a:cubicBezTo>
                      <a:pt x="1" y="43"/>
                      <a:pt x="1" y="74"/>
                      <a:pt x="31" y="104"/>
                    </a:cubicBezTo>
                    <a:cubicBezTo>
                      <a:pt x="61" y="165"/>
                      <a:pt x="92" y="195"/>
                      <a:pt x="92" y="256"/>
                    </a:cubicBezTo>
                    <a:cubicBezTo>
                      <a:pt x="122" y="286"/>
                      <a:pt x="122" y="317"/>
                      <a:pt x="122" y="347"/>
                    </a:cubicBezTo>
                    <a:cubicBezTo>
                      <a:pt x="122" y="378"/>
                      <a:pt x="122" y="378"/>
                      <a:pt x="122" y="378"/>
                    </a:cubicBezTo>
                    <a:lnTo>
                      <a:pt x="122" y="408"/>
                    </a:lnTo>
                    <a:cubicBezTo>
                      <a:pt x="122" y="408"/>
                      <a:pt x="122" y="438"/>
                      <a:pt x="153" y="469"/>
                    </a:cubicBezTo>
                    <a:cubicBezTo>
                      <a:pt x="168" y="484"/>
                      <a:pt x="183" y="492"/>
                      <a:pt x="198" y="492"/>
                    </a:cubicBezTo>
                    <a:cubicBezTo>
                      <a:pt x="213" y="492"/>
                      <a:pt x="229" y="484"/>
                      <a:pt x="244" y="469"/>
                    </a:cubicBezTo>
                    <a:cubicBezTo>
                      <a:pt x="274" y="438"/>
                      <a:pt x="244" y="378"/>
                      <a:pt x="244" y="347"/>
                    </a:cubicBezTo>
                    <a:cubicBezTo>
                      <a:pt x="244" y="286"/>
                      <a:pt x="244" y="256"/>
                      <a:pt x="213" y="226"/>
                    </a:cubicBezTo>
                    <a:cubicBezTo>
                      <a:pt x="183" y="165"/>
                      <a:pt x="153" y="104"/>
                      <a:pt x="122" y="43"/>
                    </a:cubicBezTo>
                    <a:cubicBezTo>
                      <a:pt x="101" y="22"/>
                      <a:pt x="79" y="0"/>
                      <a:pt x="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a:off x="11710200" y="3336900"/>
                <a:ext cx="6125" cy="20675"/>
              </a:xfrm>
              <a:custGeom>
                <a:avLst/>
                <a:gdLst/>
                <a:ahLst/>
                <a:cxnLst/>
                <a:rect l="l" t="t" r="r" b="b"/>
                <a:pathLst>
                  <a:path w="245" h="827" extrusionOk="0">
                    <a:moveTo>
                      <a:pt x="70" y="0"/>
                    </a:moveTo>
                    <a:cubicBezTo>
                      <a:pt x="36" y="0"/>
                      <a:pt x="1" y="26"/>
                      <a:pt x="1" y="64"/>
                    </a:cubicBezTo>
                    <a:cubicBezTo>
                      <a:pt x="31" y="185"/>
                      <a:pt x="62" y="307"/>
                      <a:pt x="92" y="429"/>
                    </a:cubicBezTo>
                    <a:cubicBezTo>
                      <a:pt x="92" y="489"/>
                      <a:pt x="92" y="550"/>
                      <a:pt x="123" y="611"/>
                    </a:cubicBezTo>
                    <a:cubicBezTo>
                      <a:pt x="123" y="672"/>
                      <a:pt x="123" y="733"/>
                      <a:pt x="153" y="793"/>
                    </a:cubicBezTo>
                    <a:cubicBezTo>
                      <a:pt x="153" y="817"/>
                      <a:pt x="166" y="827"/>
                      <a:pt x="183" y="827"/>
                    </a:cubicBezTo>
                    <a:cubicBezTo>
                      <a:pt x="209" y="827"/>
                      <a:pt x="244" y="801"/>
                      <a:pt x="244" y="763"/>
                    </a:cubicBezTo>
                    <a:cubicBezTo>
                      <a:pt x="244" y="702"/>
                      <a:pt x="244" y="641"/>
                      <a:pt x="244" y="581"/>
                    </a:cubicBezTo>
                    <a:cubicBezTo>
                      <a:pt x="214" y="520"/>
                      <a:pt x="214" y="459"/>
                      <a:pt x="214" y="398"/>
                    </a:cubicBezTo>
                    <a:cubicBezTo>
                      <a:pt x="183" y="277"/>
                      <a:pt x="153" y="155"/>
                      <a:pt x="123" y="34"/>
                    </a:cubicBezTo>
                    <a:cubicBezTo>
                      <a:pt x="111" y="10"/>
                      <a:pt x="90" y="0"/>
                      <a:pt x="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a:off x="11718100" y="3340700"/>
                <a:ext cx="5825" cy="17700"/>
              </a:xfrm>
              <a:custGeom>
                <a:avLst/>
                <a:gdLst/>
                <a:ahLst/>
                <a:cxnLst/>
                <a:rect l="l" t="t" r="r" b="b"/>
                <a:pathLst>
                  <a:path w="233" h="708" extrusionOk="0">
                    <a:moveTo>
                      <a:pt x="73" y="0"/>
                    </a:moveTo>
                    <a:cubicBezTo>
                      <a:pt x="40" y="0"/>
                      <a:pt x="1" y="26"/>
                      <a:pt x="19" y="64"/>
                    </a:cubicBezTo>
                    <a:cubicBezTo>
                      <a:pt x="50" y="185"/>
                      <a:pt x="50" y="307"/>
                      <a:pt x="80" y="398"/>
                    </a:cubicBezTo>
                    <a:cubicBezTo>
                      <a:pt x="80" y="459"/>
                      <a:pt x="80" y="520"/>
                      <a:pt x="80" y="581"/>
                    </a:cubicBezTo>
                    <a:cubicBezTo>
                      <a:pt x="80" y="608"/>
                      <a:pt x="80" y="707"/>
                      <a:pt x="144" y="707"/>
                    </a:cubicBezTo>
                    <a:cubicBezTo>
                      <a:pt x="152" y="707"/>
                      <a:pt x="161" y="706"/>
                      <a:pt x="171" y="702"/>
                    </a:cubicBezTo>
                    <a:cubicBezTo>
                      <a:pt x="232" y="702"/>
                      <a:pt x="202" y="581"/>
                      <a:pt x="202" y="550"/>
                    </a:cubicBezTo>
                    <a:cubicBezTo>
                      <a:pt x="202" y="489"/>
                      <a:pt x="202" y="429"/>
                      <a:pt x="202" y="398"/>
                    </a:cubicBezTo>
                    <a:cubicBezTo>
                      <a:pt x="171" y="277"/>
                      <a:pt x="141" y="155"/>
                      <a:pt x="110" y="33"/>
                    </a:cubicBezTo>
                    <a:cubicBezTo>
                      <a:pt x="110" y="10"/>
                      <a:pt x="93" y="0"/>
                      <a:pt x="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a:off x="11728450" y="3343800"/>
                <a:ext cx="6100" cy="18575"/>
              </a:xfrm>
              <a:custGeom>
                <a:avLst/>
                <a:gdLst/>
                <a:ahLst/>
                <a:cxnLst/>
                <a:rect l="l" t="t" r="r" b="b"/>
                <a:pathLst>
                  <a:path w="244" h="743" extrusionOk="0">
                    <a:moveTo>
                      <a:pt x="61" y="1"/>
                    </a:moveTo>
                    <a:cubicBezTo>
                      <a:pt x="31" y="1"/>
                      <a:pt x="0" y="31"/>
                      <a:pt x="0" y="61"/>
                    </a:cubicBezTo>
                    <a:cubicBezTo>
                      <a:pt x="0" y="183"/>
                      <a:pt x="31" y="305"/>
                      <a:pt x="61" y="396"/>
                    </a:cubicBezTo>
                    <a:cubicBezTo>
                      <a:pt x="61" y="457"/>
                      <a:pt x="61" y="517"/>
                      <a:pt x="92" y="578"/>
                    </a:cubicBezTo>
                    <a:cubicBezTo>
                      <a:pt x="92" y="609"/>
                      <a:pt x="92" y="639"/>
                      <a:pt x="122" y="669"/>
                    </a:cubicBezTo>
                    <a:cubicBezTo>
                      <a:pt x="122" y="700"/>
                      <a:pt x="122" y="700"/>
                      <a:pt x="152" y="730"/>
                    </a:cubicBezTo>
                    <a:cubicBezTo>
                      <a:pt x="161" y="739"/>
                      <a:pt x="170" y="743"/>
                      <a:pt x="178" y="743"/>
                    </a:cubicBezTo>
                    <a:cubicBezTo>
                      <a:pt x="198" y="743"/>
                      <a:pt x="213" y="721"/>
                      <a:pt x="213" y="700"/>
                    </a:cubicBezTo>
                    <a:cubicBezTo>
                      <a:pt x="244" y="669"/>
                      <a:pt x="244" y="669"/>
                      <a:pt x="213" y="609"/>
                    </a:cubicBezTo>
                    <a:cubicBezTo>
                      <a:pt x="213" y="609"/>
                      <a:pt x="213" y="578"/>
                      <a:pt x="213" y="548"/>
                    </a:cubicBezTo>
                    <a:cubicBezTo>
                      <a:pt x="183" y="487"/>
                      <a:pt x="183" y="426"/>
                      <a:pt x="152" y="365"/>
                    </a:cubicBezTo>
                    <a:cubicBezTo>
                      <a:pt x="152" y="274"/>
                      <a:pt x="122" y="153"/>
                      <a:pt x="122" y="61"/>
                    </a:cubicBezTo>
                    <a:cubicBezTo>
                      <a:pt x="122" y="3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a:off x="11738325" y="3346075"/>
                <a:ext cx="4575" cy="14475"/>
              </a:xfrm>
              <a:custGeom>
                <a:avLst/>
                <a:gdLst/>
                <a:ahLst/>
                <a:cxnLst/>
                <a:rect l="l" t="t" r="r" b="b"/>
                <a:pathLst>
                  <a:path w="183" h="579" extrusionOk="0">
                    <a:moveTo>
                      <a:pt x="61" y="1"/>
                    </a:moveTo>
                    <a:cubicBezTo>
                      <a:pt x="31" y="31"/>
                      <a:pt x="1" y="62"/>
                      <a:pt x="1" y="92"/>
                    </a:cubicBezTo>
                    <a:cubicBezTo>
                      <a:pt x="31" y="153"/>
                      <a:pt x="31" y="244"/>
                      <a:pt x="31" y="305"/>
                    </a:cubicBezTo>
                    <a:cubicBezTo>
                      <a:pt x="31" y="366"/>
                      <a:pt x="61" y="396"/>
                      <a:pt x="61" y="426"/>
                    </a:cubicBezTo>
                    <a:cubicBezTo>
                      <a:pt x="61" y="457"/>
                      <a:pt x="61" y="518"/>
                      <a:pt x="92" y="548"/>
                    </a:cubicBezTo>
                    <a:cubicBezTo>
                      <a:pt x="92" y="578"/>
                      <a:pt x="122" y="578"/>
                      <a:pt x="153" y="578"/>
                    </a:cubicBezTo>
                    <a:cubicBezTo>
                      <a:pt x="183" y="578"/>
                      <a:pt x="183" y="548"/>
                      <a:pt x="183" y="518"/>
                    </a:cubicBezTo>
                    <a:cubicBezTo>
                      <a:pt x="183" y="487"/>
                      <a:pt x="183" y="457"/>
                      <a:pt x="183" y="457"/>
                    </a:cubicBezTo>
                    <a:cubicBezTo>
                      <a:pt x="183" y="426"/>
                      <a:pt x="183" y="426"/>
                      <a:pt x="183" y="396"/>
                    </a:cubicBezTo>
                    <a:cubicBezTo>
                      <a:pt x="183" y="366"/>
                      <a:pt x="153" y="305"/>
                      <a:pt x="153" y="274"/>
                    </a:cubicBezTo>
                    <a:cubicBezTo>
                      <a:pt x="153" y="214"/>
                      <a:pt x="153" y="122"/>
                      <a:pt x="122" y="62"/>
                    </a:cubicBezTo>
                    <a:cubicBezTo>
                      <a:pt x="122" y="3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a:off x="11747725" y="3339175"/>
                <a:ext cx="5825" cy="20900"/>
              </a:xfrm>
              <a:custGeom>
                <a:avLst/>
                <a:gdLst/>
                <a:ahLst/>
                <a:cxnLst/>
                <a:rect l="l" t="t" r="r" b="b"/>
                <a:pathLst>
                  <a:path w="233" h="836" extrusionOk="0">
                    <a:moveTo>
                      <a:pt x="73" y="1"/>
                    </a:moveTo>
                    <a:cubicBezTo>
                      <a:pt x="40" y="1"/>
                      <a:pt x="1" y="27"/>
                      <a:pt x="20" y="64"/>
                    </a:cubicBezTo>
                    <a:cubicBezTo>
                      <a:pt x="50" y="186"/>
                      <a:pt x="50" y="307"/>
                      <a:pt x="81" y="429"/>
                    </a:cubicBezTo>
                    <a:cubicBezTo>
                      <a:pt x="81" y="490"/>
                      <a:pt x="81" y="550"/>
                      <a:pt x="111" y="611"/>
                    </a:cubicBezTo>
                    <a:cubicBezTo>
                      <a:pt x="111" y="672"/>
                      <a:pt x="111" y="733"/>
                      <a:pt x="111" y="794"/>
                    </a:cubicBezTo>
                    <a:cubicBezTo>
                      <a:pt x="125" y="821"/>
                      <a:pt x="151" y="836"/>
                      <a:pt x="175" y="836"/>
                    </a:cubicBezTo>
                    <a:cubicBezTo>
                      <a:pt x="205" y="836"/>
                      <a:pt x="232" y="813"/>
                      <a:pt x="232" y="763"/>
                    </a:cubicBezTo>
                    <a:cubicBezTo>
                      <a:pt x="232" y="702"/>
                      <a:pt x="232" y="642"/>
                      <a:pt x="232" y="581"/>
                    </a:cubicBezTo>
                    <a:cubicBezTo>
                      <a:pt x="202" y="520"/>
                      <a:pt x="202" y="459"/>
                      <a:pt x="202" y="398"/>
                    </a:cubicBezTo>
                    <a:cubicBezTo>
                      <a:pt x="172" y="277"/>
                      <a:pt x="141" y="155"/>
                      <a:pt x="111" y="34"/>
                    </a:cubicBezTo>
                    <a:cubicBezTo>
                      <a:pt x="111" y="10"/>
                      <a:pt x="93"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1"/>
              <p:cNvSpPr/>
              <p:nvPr/>
            </p:nvSpPr>
            <p:spPr>
              <a:xfrm>
                <a:off x="11761125" y="3335900"/>
                <a:ext cx="6100" cy="24375"/>
              </a:xfrm>
              <a:custGeom>
                <a:avLst/>
                <a:gdLst/>
                <a:ahLst/>
                <a:cxnLst/>
                <a:rect l="l" t="t" r="r" b="b"/>
                <a:pathLst>
                  <a:path w="244" h="975" extrusionOk="0">
                    <a:moveTo>
                      <a:pt x="57" y="0"/>
                    </a:moveTo>
                    <a:cubicBezTo>
                      <a:pt x="49" y="0"/>
                      <a:pt x="40" y="4"/>
                      <a:pt x="31" y="13"/>
                    </a:cubicBezTo>
                    <a:cubicBezTo>
                      <a:pt x="0" y="13"/>
                      <a:pt x="0" y="43"/>
                      <a:pt x="0" y="74"/>
                    </a:cubicBezTo>
                    <a:cubicBezTo>
                      <a:pt x="0" y="225"/>
                      <a:pt x="31" y="377"/>
                      <a:pt x="61" y="499"/>
                    </a:cubicBezTo>
                    <a:cubicBezTo>
                      <a:pt x="61" y="590"/>
                      <a:pt x="92" y="651"/>
                      <a:pt x="92" y="712"/>
                    </a:cubicBezTo>
                    <a:cubicBezTo>
                      <a:pt x="92" y="803"/>
                      <a:pt x="92" y="864"/>
                      <a:pt x="122" y="925"/>
                    </a:cubicBezTo>
                    <a:cubicBezTo>
                      <a:pt x="122" y="960"/>
                      <a:pt x="153" y="975"/>
                      <a:pt x="185" y="975"/>
                    </a:cubicBezTo>
                    <a:cubicBezTo>
                      <a:pt x="208" y="975"/>
                      <a:pt x="231" y="968"/>
                      <a:pt x="244" y="955"/>
                    </a:cubicBezTo>
                    <a:cubicBezTo>
                      <a:pt x="244" y="925"/>
                      <a:pt x="244" y="894"/>
                      <a:pt x="244" y="864"/>
                    </a:cubicBezTo>
                    <a:cubicBezTo>
                      <a:pt x="244" y="864"/>
                      <a:pt x="242" y="862"/>
                      <a:pt x="239" y="859"/>
                    </a:cubicBezTo>
                    <a:lnTo>
                      <a:pt x="239" y="859"/>
                    </a:lnTo>
                    <a:cubicBezTo>
                      <a:pt x="230" y="802"/>
                      <a:pt x="213" y="757"/>
                      <a:pt x="213" y="712"/>
                    </a:cubicBezTo>
                    <a:cubicBezTo>
                      <a:pt x="213" y="621"/>
                      <a:pt x="183" y="560"/>
                      <a:pt x="183" y="469"/>
                    </a:cubicBezTo>
                    <a:cubicBezTo>
                      <a:pt x="152" y="347"/>
                      <a:pt x="122" y="195"/>
                      <a:pt x="92" y="43"/>
                    </a:cubicBezTo>
                    <a:cubicBezTo>
                      <a:pt x="92" y="22"/>
                      <a:pt x="76" y="0"/>
                      <a:pt x="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1"/>
              <p:cNvSpPr/>
              <p:nvPr/>
            </p:nvSpPr>
            <p:spPr>
              <a:xfrm>
                <a:off x="11774050" y="3331275"/>
                <a:ext cx="3825" cy="30700"/>
              </a:xfrm>
              <a:custGeom>
                <a:avLst/>
                <a:gdLst/>
                <a:ahLst/>
                <a:cxnLst/>
                <a:rect l="l" t="t" r="r" b="b"/>
                <a:pathLst>
                  <a:path w="153" h="1228" extrusionOk="0">
                    <a:moveTo>
                      <a:pt x="76" y="0"/>
                    </a:moveTo>
                    <a:cubicBezTo>
                      <a:pt x="53" y="0"/>
                      <a:pt x="31" y="15"/>
                      <a:pt x="31" y="46"/>
                    </a:cubicBezTo>
                    <a:cubicBezTo>
                      <a:pt x="0" y="259"/>
                      <a:pt x="0" y="441"/>
                      <a:pt x="0" y="623"/>
                    </a:cubicBezTo>
                    <a:cubicBezTo>
                      <a:pt x="0" y="806"/>
                      <a:pt x="0" y="988"/>
                      <a:pt x="31" y="1170"/>
                    </a:cubicBezTo>
                    <a:cubicBezTo>
                      <a:pt x="31" y="1204"/>
                      <a:pt x="67" y="1228"/>
                      <a:pt x="100" y="1228"/>
                    </a:cubicBezTo>
                    <a:cubicBezTo>
                      <a:pt x="127" y="1228"/>
                      <a:pt x="152" y="1212"/>
                      <a:pt x="152" y="1170"/>
                    </a:cubicBezTo>
                    <a:cubicBezTo>
                      <a:pt x="152" y="988"/>
                      <a:pt x="122" y="806"/>
                      <a:pt x="122" y="623"/>
                    </a:cubicBezTo>
                    <a:cubicBezTo>
                      <a:pt x="122" y="410"/>
                      <a:pt x="122" y="228"/>
                      <a:pt x="122" y="46"/>
                    </a:cubicBezTo>
                    <a:cubicBezTo>
                      <a:pt x="122" y="15"/>
                      <a:pt x="99"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1"/>
              <p:cNvSpPr/>
              <p:nvPr/>
            </p:nvSpPr>
            <p:spPr>
              <a:xfrm>
                <a:off x="11785725" y="3323975"/>
                <a:ext cx="7350" cy="38925"/>
              </a:xfrm>
              <a:custGeom>
                <a:avLst/>
                <a:gdLst/>
                <a:ahLst/>
                <a:cxnLst/>
                <a:rect l="l" t="t" r="r" b="b"/>
                <a:pathLst>
                  <a:path w="294" h="1557" extrusionOk="0">
                    <a:moveTo>
                      <a:pt x="73" y="1"/>
                    </a:moveTo>
                    <a:cubicBezTo>
                      <a:pt x="40" y="1"/>
                      <a:pt x="1" y="27"/>
                      <a:pt x="20" y="64"/>
                    </a:cubicBezTo>
                    <a:cubicBezTo>
                      <a:pt x="107" y="529"/>
                      <a:pt x="138" y="966"/>
                      <a:pt x="114" y="1428"/>
                    </a:cubicBezTo>
                    <a:lnTo>
                      <a:pt x="114" y="1428"/>
                    </a:lnTo>
                    <a:cubicBezTo>
                      <a:pt x="113" y="1430"/>
                      <a:pt x="112" y="1431"/>
                      <a:pt x="111" y="1432"/>
                    </a:cubicBezTo>
                    <a:cubicBezTo>
                      <a:pt x="112" y="1433"/>
                      <a:pt x="113" y="1433"/>
                      <a:pt x="114" y="1434"/>
                    </a:cubicBezTo>
                    <a:lnTo>
                      <a:pt x="114" y="1434"/>
                    </a:lnTo>
                    <a:cubicBezTo>
                      <a:pt x="113" y="1453"/>
                      <a:pt x="112" y="1473"/>
                      <a:pt x="111" y="1493"/>
                    </a:cubicBezTo>
                    <a:cubicBezTo>
                      <a:pt x="111" y="1530"/>
                      <a:pt x="146" y="1556"/>
                      <a:pt x="179" y="1556"/>
                    </a:cubicBezTo>
                    <a:cubicBezTo>
                      <a:pt x="200" y="1556"/>
                      <a:pt x="221" y="1546"/>
                      <a:pt x="232" y="1523"/>
                    </a:cubicBezTo>
                    <a:cubicBezTo>
                      <a:pt x="263" y="1462"/>
                      <a:pt x="263" y="1432"/>
                      <a:pt x="293" y="1402"/>
                    </a:cubicBezTo>
                    <a:cubicBezTo>
                      <a:pt x="293" y="1381"/>
                      <a:pt x="266" y="1348"/>
                      <a:pt x="239" y="1336"/>
                    </a:cubicBezTo>
                    <a:lnTo>
                      <a:pt x="239" y="1336"/>
                    </a:lnTo>
                    <a:cubicBezTo>
                      <a:pt x="256" y="917"/>
                      <a:pt x="221" y="476"/>
                      <a:pt x="111" y="34"/>
                    </a:cubicBezTo>
                    <a:cubicBezTo>
                      <a:pt x="111" y="11"/>
                      <a:pt x="93"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1"/>
              <p:cNvSpPr/>
              <p:nvPr/>
            </p:nvSpPr>
            <p:spPr>
              <a:xfrm>
                <a:off x="11799125" y="3322150"/>
                <a:ext cx="6400" cy="37050"/>
              </a:xfrm>
              <a:custGeom>
                <a:avLst/>
                <a:gdLst/>
                <a:ahLst/>
                <a:cxnLst/>
                <a:rect l="l" t="t" r="r" b="b"/>
                <a:pathLst>
                  <a:path w="256" h="1482" extrusionOk="0">
                    <a:moveTo>
                      <a:pt x="61" y="0"/>
                    </a:moveTo>
                    <a:cubicBezTo>
                      <a:pt x="31" y="0"/>
                      <a:pt x="0" y="16"/>
                      <a:pt x="0" y="46"/>
                    </a:cubicBezTo>
                    <a:cubicBezTo>
                      <a:pt x="31" y="380"/>
                      <a:pt x="61" y="715"/>
                      <a:pt x="61" y="1019"/>
                    </a:cubicBezTo>
                    <a:cubicBezTo>
                      <a:pt x="61" y="1110"/>
                      <a:pt x="61" y="1201"/>
                      <a:pt x="61" y="1262"/>
                    </a:cubicBezTo>
                    <a:cubicBezTo>
                      <a:pt x="61" y="1323"/>
                      <a:pt x="31" y="1414"/>
                      <a:pt x="91" y="1444"/>
                    </a:cubicBezTo>
                    <a:cubicBezTo>
                      <a:pt x="109" y="1471"/>
                      <a:pt x="132" y="1482"/>
                      <a:pt x="154" y="1482"/>
                    </a:cubicBezTo>
                    <a:cubicBezTo>
                      <a:pt x="208" y="1482"/>
                      <a:pt x="256" y="1417"/>
                      <a:pt x="213" y="1353"/>
                    </a:cubicBezTo>
                    <a:cubicBezTo>
                      <a:pt x="213" y="1333"/>
                      <a:pt x="200" y="1326"/>
                      <a:pt x="183" y="1324"/>
                    </a:cubicBezTo>
                    <a:lnTo>
                      <a:pt x="183" y="1324"/>
                    </a:lnTo>
                    <a:cubicBezTo>
                      <a:pt x="183" y="1323"/>
                      <a:pt x="183" y="1323"/>
                      <a:pt x="183" y="1323"/>
                    </a:cubicBezTo>
                    <a:lnTo>
                      <a:pt x="183" y="1231"/>
                    </a:lnTo>
                    <a:lnTo>
                      <a:pt x="183" y="1049"/>
                    </a:lnTo>
                    <a:cubicBezTo>
                      <a:pt x="183" y="958"/>
                      <a:pt x="183" y="836"/>
                      <a:pt x="183" y="715"/>
                    </a:cubicBezTo>
                    <a:cubicBezTo>
                      <a:pt x="152" y="502"/>
                      <a:pt x="152" y="259"/>
                      <a:pt x="122" y="46"/>
                    </a:cubicBezTo>
                    <a:cubicBezTo>
                      <a:pt x="122" y="16"/>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1"/>
              <p:cNvSpPr/>
              <p:nvPr/>
            </p:nvSpPr>
            <p:spPr>
              <a:xfrm>
                <a:off x="11812800" y="3322150"/>
                <a:ext cx="4575" cy="37250"/>
              </a:xfrm>
              <a:custGeom>
                <a:avLst/>
                <a:gdLst/>
                <a:ahLst/>
                <a:cxnLst/>
                <a:rect l="l" t="t" r="r" b="b"/>
                <a:pathLst>
                  <a:path w="183" h="1490" extrusionOk="0">
                    <a:moveTo>
                      <a:pt x="46" y="0"/>
                    </a:moveTo>
                    <a:cubicBezTo>
                      <a:pt x="23" y="0"/>
                      <a:pt x="0" y="16"/>
                      <a:pt x="0" y="46"/>
                    </a:cubicBezTo>
                    <a:cubicBezTo>
                      <a:pt x="0" y="289"/>
                      <a:pt x="31" y="502"/>
                      <a:pt x="31" y="745"/>
                    </a:cubicBezTo>
                    <a:cubicBezTo>
                      <a:pt x="31" y="867"/>
                      <a:pt x="61" y="958"/>
                      <a:pt x="61" y="1079"/>
                    </a:cubicBezTo>
                    <a:cubicBezTo>
                      <a:pt x="61" y="1201"/>
                      <a:pt x="61" y="1323"/>
                      <a:pt x="61" y="1444"/>
                    </a:cubicBezTo>
                    <a:cubicBezTo>
                      <a:pt x="61" y="1475"/>
                      <a:pt x="92" y="1490"/>
                      <a:pt x="122" y="1490"/>
                    </a:cubicBezTo>
                    <a:cubicBezTo>
                      <a:pt x="152" y="1490"/>
                      <a:pt x="183" y="1475"/>
                      <a:pt x="183" y="1444"/>
                    </a:cubicBezTo>
                    <a:cubicBezTo>
                      <a:pt x="183" y="1323"/>
                      <a:pt x="183" y="1201"/>
                      <a:pt x="183" y="1079"/>
                    </a:cubicBezTo>
                    <a:cubicBezTo>
                      <a:pt x="183" y="958"/>
                      <a:pt x="183" y="836"/>
                      <a:pt x="152" y="745"/>
                    </a:cubicBezTo>
                    <a:cubicBezTo>
                      <a:pt x="152" y="502"/>
                      <a:pt x="122" y="259"/>
                      <a:pt x="92" y="46"/>
                    </a:cubicBezTo>
                    <a:cubicBezTo>
                      <a:pt x="92" y="16"/>
                      <a:pt x="69"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a:off x="11826050" y="3322600"/>
                <a:ext cx="5775" cy="37875"/>
              </a:xfrm>
              <a:custGeom>
                <a:avLst/>
                <a:gdLst/>
                <a:ahLst/>
                <a:cxnLst/>
                <a:rect l="l" t="t" r="r" b="b"/>
                <a:pathLst>
                  <a:path w="231" h="1515" extrusionOk="0">
                    <a:moveTo>
                      <a:pt x="60" y="1"/>
                    </a:moveTo>
                    <a:cubicBezTo>
                      <a:pt x="30" y="1"/>
                      <a:pt x="1" y="25"/>
                      <a:pt x="17" y="58"/>
                    </a:cubicBezTo>
                    <a:cubicBezTo>
                      <a:pt x="48" y="302"/>
                      <a:pt x="78" y="545"/>
                      <a:pt x="78" y="757"/>
                    </a:cubicBezTo>
                    <a:cubicBezTo>
                      <a:pt x="78" y="879"/>
                      <a:pt x="109" y="1001"/>
                      <a:pt x="78" y="1092"/>
                    </a:cubicBezTo>
                    <a:cubicBezTo>
                      <a:pt x="78" y="1213"/>
                      <a:pt x="78" y="1335"/>
                      <a:pt x="78" y="1457"/>
                    </a:cubicBezTo>
                    <a:cubicBezTo>
                      <a:pt x="78" y="1490"/>
                      <a:pt x="106" y="1514"/>
                      <a:pt x="136" y="1514"/>
                    </a:cubicBezTo>
                    <a:cubicBezTo>
                      <a:pt x="160" y="1514"/>
                      <a:pt x="186" y="1498"/>
                      <a:pt x="200" y="1457"/>
                    </a:cubicBezTo>
                    <a:cubicBezTo>
                      <a:pt x="230" y="1365"/>
                      <a:pt x="230" y="1213"/>
                      <a:pt x="230" y="1092"/>
                    </a:cubicBezTo>
                    <a:cubicBezTo>
                      <a:pt x="230" y="1001"/>
                      <a:pt x="230" y="879"/>
                      <a:pt x="200" y="757"/>
                    </a:cubicBezTo>
                    <a:cubicBezTo>
                      <a:pt x="200" y="514"/>
                      <a:pt x="169" y="271"/>
                      <a:pt x="109" y="58"/>
                    </a:cubicBezTo>
                    <a:cubicBezTo>
                      <a:pt x="109" y="17"/>
                      <a:pt x="84" y="1"/>
                      <a:pt x="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a:off x="11839400" y="3328975"/>
                <a:ext cx="5325" cy="33600"/>
              </a:xfrm>
              <a:custGeom>
                <a:avLst/>
                <a:gdLst/>
                <a:ahLst/>
                <a:cxnLst/>
                <a:rect l="l" t="t" r="r" b="b"/>
                <a:pathLst>
                  <a:path w="213" h="1344" extrusionOk="0">
                    <a:moveTo>
                      <a:pt x="61" y="1"/>
                    </a:moveTo>
                    <a:cubicBezTo>
                      <a:pt x="31" y="1"/>
                      <a:pt x="0" y="16"/>
                      <a:pt x="0" y="47"/>
                    </a:cubicBezTo>
                    <a:cubicBezTo>
                      <a:pt x="31" y="259"/>
                      <a:pt x="31" y="472"/>
                      <a:pt x="61" y="685"/>
                    </a:cubicBezTo>
                    <a:cubicBezTo>
                      <a:pt x="61" y="806"/>
                      <a:pt x="61" y="898"/>
                      <a:pt x="91" y="1019"/>
                    </a:cubicBezTo>
                    <a:cubicBezTo>
                      <a:pt x="91" y="1050"/>
                      <a:pt x="91" y="1110"/>
                      <a:pt x="91" y="1171"/>
                    </a:cubicBezTo>
                    <a:cubicBezTo>
                      <a:pt x="91" y="1232"/>
                      <a:pt x="91" y="1262"/>
                      <a:pt x="122" y="1323"/>
                    </a:cubicBezTo>
                    <a:cubicBezTo>
                      <a:pt x="134" y="1336"/>
                      <a:pt x="147" y="1343"/>
                      <a:pt x="160" y="1343"/>
                    </a:cubicBezTo>
                    <a:cubicBezTo>
                      <a:pt x="177" y="1343"/>
                      <a:pt x="195" y="1328"/>
                      <a:pt x="213" y="1293"/>
                    </a:cubicBezTo>
                    <a:cubicBezTo>
                      <a:pt x="213" y="1262"/>
                      <a:pt x="213" y="1202"/>
                      <a:pt x="213" y="1141"/>
                    </a:cubicBezTo>
                    <a:cubicBezTo>
                      <a:pt x="213" y="1080"/>
                      <a:pt x="213" y="1050"/>
                      <a:pt x="213" y="989"/>
                    </a:cubicBezTo>
                    <a:cubicBezTo>
                      <a:pt x="183" y="898"/>
                      <a:pt x="183" y="776"/>
                      <a:pt x="183" y="685"/>
                    </a:cubicBezTo>
                    <a:cubicBezTo>
                      <a:pt x="152" y="472"/>
                      <a:pt x="152" y="259"/>
                      <a:pt x="122" y="47"/>
                    </a:cubicBezTo>
                    <a:cubicBezTo>
                      <a:pt x="122" y="16"/>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a:off x="11851075" y="3339925"/>
                <a:ext cx="6575" cy="25750"/>
              </a:xfrm>
              <a:custGeom>
                <a:avLst/>
                <a:gdLst/>
                <a:ahLst/>
                <a:cxnLst/>
                <a:rect l="l" t="t" r="r" b="b"/>
                <a:pathLst>
                  <a:path w="263" h="1030" extrusionOk="0">
                    <a:moveTo>
                      <a:pt x="73" y="1"/>
                    </a:moveTo>
                    <a:cubicBezTo>
                      <a:pt x="40" y="1"/>
                      <a:pt x="1" y="27"/>
                      <a:pt x="20" y="64"/>
                    </a:cubicBezTo>
                    <a:cubicBezTo>
                      <a:pt x="50" y="216"/>
                      <a:pt x="80" y="368"/>
                      <a:pt x="80" y="520"/>
                    </a:cubicBezTo>
                    <a:cubicBezTo>
                      <a:pt x="80" y="612"/>
                      <a:pt x="111" y="672"/>
                      <a:pt x="111" y="764"/>
                    </a:cubicBezTo>
                    <a:cubicBezTo>
                      <a:pt x="111" y="794"/>
                      <a:pt x="111" y="824"/>
                      <a:pt x="111" y="885"/>
                    </a:cubicBezTo>
                    <a:cubicBezTo>
                      <a:pt x="111" y="916"/>
                      <a:pt x="111" y="946"/>
                      <a:pt x="141" y="1007"/>
                    </a:cubicBezTo>
                    <a:cubicBezTo>
                      <a:pt x="141" y="1022"/>
                      <a:pt x="164" y="1030"/>
                      <a:pt x="187" y="1030"/>
                    </a:cubicBezTo>
                    <a:cubicBezTo>
                      <a:pt x="210" y="1030"/>
                      <a:pt x="232" y="1022"/>
                      <a:pt x="232" y="1007"/>
                    </a:cubicBezTo>
                    <a:cubicBezTo>
                      <a:pt x="263" y="916"/>
                      <a:pt x="232" y="824"/>
                      <a:pt x="232" y="733"/>
                    </a:cubicBezTo>
                    <a:cubicBezTo>
                      <a:pt x="232" y="672"/>
                      <a:pt x="202" y="612"/>
                      <a:pt x="202" y="520"/>
                    </a:cubicBezTo>
                    <a:cubicBezTo>
                      <a:pt x="172" y="368"/>
                      <a:pt x="141" y="216"/>
                      <a:pt x="111" y="34"/>
                    </a:cubicBezTo>
                    <a:cubicBezTo>
                      <a:pt x="111" y="11"/>
                      <a:pt x="93"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a:off x="11863700" y="3347600"/>
                <a:ext cx="3825" cy="19400"/>
              </a:xfrm>
              <a:custGeom>
                <a:avLst/>
                <a:gdLst/>
                <a:ahLst/>
                <a:cxnLst/>
                <a:rect l="l" t="t" r="r" b="b"/>
                <a:pathLst>
                  <a:path w="153" h="776" extrusionOk="0">
                    <a:moveTo>
                      <a:pt x="62" y="1"/>
                    </a:moveTo>
                    <a:cubicBezTo>
                      <a:pt x="31" y="1"/>
                      <a:pt x="1" y="31"/>
                      <a:pt x="1" y="61"/>
                    </a:cubicBezTo>
                    <a:cubicBezTo>
                      <a:pt x="1" y="183"/>
                      <a:pt x="1" y="305"/>
                      <a:pt x="1" y="396"/>
                    </a:cubicBezTo>
                    <a:cubicBezTo>
                      <a:pt x="1" y="457"/>
                      <a:pt x="1" y="517"/>
                      <a:pt x="1" y="578"/>
                    </a:cubicBezTo>
                    <a:cubicBezTo>
                      <a:pt x="1" y="639"/>
                      <a:pt x="1" y="669"/>
                      <a:pt x="31" y="730"/>
                    </a:cubicBezTo>
                    <a:cubicBezTo>
                      <a:pt x="46" y="761"/>
                      <a:pt x="69" y="776"/>
                      <a:pt x="88" y="776"/>
                    </a:cubicBezTo>
                    <a:cubicBezTo>
                      <a:pt x="107" y="776"/>
                      <a:pt x="122" y="761"/>
                      <a:pt x="122" y="730"/>
                    </a:cubicBezTo>
                    <a:cubicBezTo>
                      <a:pt x="153" y="669"/>
                      <a:pt x="122" y="609"/>
                      <a:pt x="122" y="548"/>
                    </a:cubicBezTo>
                    <a:cubicBezTo>
                      <a:pt x="122" y="517"/>
                      <a:pt x="122" y="457"/>
                      <a:pt x="122" y="396"/>
                    </a:cubicBezTo>
                    <a:cubicBezTo>
                      <a:pt x="122" y="274"/>
                      <a:pt x="122" y="183"/>
                      <a:pt x="122" y="61"/>
                    </a:cubicBezTo>
                    <a:cubicBezTo>
                      <a:pt x="122" y="3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a:off x="11871300" y="3353375"/>
                <a:ext cx="6100" cy="12300"/>
              </a:xfrm>
              <a:custGeom>
                <a:avLst/>
                <a:gdLst/>
                <a:ahLst/>
                <a:cxnLst/>
                <a:rect l="l" t="t" r="r" b="b"/>
                <a:pathLst>
                  <a:path w="244" h="492" extrusionOk="0">
                    <a:moveTo>
                      <a:pt x="58" y="0"/>
                    </a:moveTo>
                    <a:cubicBezTo>
                      <a:pt x="49" y="0"/>
                      <a:pt x="40" y="4"/>
                      <a:pt x="31" y="13"/>
                    </a:cubicBezTo>
                    <a:cubicBezTo>
                      <a:pt x="31" y="43"/>
                      <a:pt x="1" y="74"/>
                      <a:pt x="31" y="104"/>
                    </a:cubicBezTo>
                    <a:cubicBezTo>
                      <a:pt x="62" y="165"/>
                      <a:pt x="92" y="195"/>
                      <a:pt x="92" y="256"/>
                    </a:cubicBezTo>
                    <a:cubicBezTo>
                      <a:pt x="92" y="317"/>
                      <a:pt x="122" y="317"/>
                      <a:pt x="122" y="378"/>
                    </a:cubicBezTo>
                    <a:lnTo>
                      <a:pt x="122" y="408"/>
                    </a:lnTo>
                    <a:cubicBezTo>
                      <a:pt x="122" y="438"/>
                      <a:pt x="122" y="469"/>
                      <a:pt x="122" y="469"/>
                    </a:cubicBezTo>
                    <a:cubicBezTo>
                      <a:pt x="138" y="484"/>
                      <a:pt x="153" y="492"/>
                      <a:pt x="168" y="492"/>
                    </a:cubicBezTo>
                    <a:cubicBezTo>
                      <a:pt x="183" y="492"/>
                      <a:pt x="198" y="484"/>
                      <a:pt x="214" y="469"/>
                    </a:cubicBezTo>
                    <a:cubicBezTo>
                      <a:pt x="244" y="438"/>
                      <a:pt x="214" y="408"/>
                      <a:pt x="214" y="347"/>
                    </a:cubicBezTo>
                    <a:cubicBezTo>
                      <a:pt x="214" y="317"/>
                      <a:pt x="214" y="286"/>
                      <a:pt x="214" y="226"/>
                    </a:cubicBezTo>
                    <a:cubicBezTo>
                      <a:pt x="183" y="165"/>
                      <a:pt x="153" y="104"/>
                      <a:pt x="122" y="43"/>
                    </a:cubicBezTo>
                    <a:cubicBezTo>
                      <a:pt x="101" y="22"/>
                      <a:pt x="79" y="0"/>
                      <a:pt x="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a:off x="11778600" y="3350325"/>
                <a:ext cx="4575" cy="9800"/>
              </a:xfrm>
              <a:custGeom>
                <a:avLst/>
                <a:gdLst/>
                <a:ahLst/>
                <a:cxnLst/>
                <a:rect l="l" t="t" r="r" b="b"/>
                <a:pathLst>
                  <a:path w="183" h="392" extrusionOk="0">
                    <a:moveTo>
                      <a:pt x="63" y="1"/>
                    </a:moveTo>
                    <a:cubicBezTo>
                      <a:pt x="51" y="1"/>
                      <a:pt x="40" y="4"/>
                      <a:pt x="31" y="13"/>
                    </a:cubicBezTo>
                    <a:cubicBezTo>
                      <a:pt x="1" y="13"/>
                      <a:pt x="1" y="44"/>
                      <a:pt x="1" y="74"/>
                    </a:cubicBezTo>
                    <a:cubicBezTo>
                      <a:pt x="1" y="135"/>
                      <a:pt x="31" y="196"/>
                      <a:pt x="31" y="256"/>
                    </a:cubicBezTo>
                    <a:lnTo>
                      <a:pt x="61" y="317"/>
                    </a:lnTo>
                    <a:cubicBezTo>
                      <a:pt x="61" y="348"/>
                      <a:pt x="61" y="378"/>
                      <a:pt x="92" y="378"/>
                    </a:cubicBezTo>
                    <a:cubicBezTo>
                      <a:pt x="92" y="378"/>
                      <a:pt x="105" y="391"/>
                      <a:pt x="123" y="391"/>
                    </a:cubicBezTo>
                    <a:cubicBezTo>
                      <a:pt x="132" y="391"/>
                      <a:pt x="142" y="388"/>
                      <a:pt x="153" y="378"/>
                    </a:cubicBezTo>
                    <a:cubicBezTo>
                      <a:pt x="153" y="378"/>
                      <a:pt x="153" y="378"/>
                      <a:pt x="183" y="348"/>
                    </a:cubicBezTo>
                    <a:cubicBezTo>
                      <a:pt x="183" y="348"/>
                      <a:pt x="183" y="348"/>
                      <a:pt x="183" y="317"/>
                    </a:cubicBezTo>
                    <a:cubicBezTo>
                      <a:pt x="183" y="317"/>
                      <a:pt x="183" y="287"/>
                      <a:pt x="183" y="287"/>
                    </a:cubicBezTo>
                    <a:cubicBezTo>
                      <a:pt x="183" y="256"/>
                      <a:pt x="153" y="226"/>
                      <a:pt x="153" y="196"/>
                    </a:cubicBezTo>
                    <a:cubicBezTo>
                      <a:pt x="153" y="165"/>
                      <a:pt x="122" y="104"/>
                      <a:pt x="122" y="44"/>
                    </a:cubicBezTo>
                    <a:cubicBezTo>
                      <a:pt x="122" y="22"/>
                      <a:pt x="92" y="1"/>
                      <a:pt x="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a:off x="11792275" y="3351400"/>
                <a:ext cx="4600" cy="10250"/>
              </a:xfrm>
              <a:custGeom>
                <a:avLst/>
                <a:gdLst/>
                <a:ahLst/>
                <a:cxnLst/>
                <a:rect l="l" t="t" r="r" b="b"/>
                <a:pathLst>
                  <a:path w="184" h="410" extrusionOk="0">
                    <a:moveTo>
                      <a:pt x="61" y="1"/>
                    </a:moveTo>
                    <a:cubicBezTo>
                      <a:pt x="31" y="1"/>
                      <a:pt x="31" y="31"/>
                      <a:pt x="31" y="61"/>
                    </a:cubicBezTo>
                    <a:cubicBezTo>
                      <a:pt x="1" y="122"/>
                      <a:pt x="31" y="153"/>
                      <a:pt x="31" y="213"/>
                    </a:cubicBezTo>
                    <a:cubicBezTo>
                      <a:pt x="31" y="244"/>
                      <a:pt x="31" y="274"/>
                      <a:pt x="31" y="305"/>
                    </a:cubicBezTo>
                    <a:cubicBezTo>
                      <a:pt x="61" y="335"/>
                      <a:pt x="61" y="365"/>
                      <a:pt x="61" y="396"/>
                    </a:cubicBezTo>
                    <a:cubicBezTo>
                      <a:pt x="82" y="396"/>
                      <a:pt x="102" y="409"/>
                      <a:pt x="122" y="409"/>
                    </a:cubicBezTo>
                    <a:cubicBezTo>
                      <a:pt x="132" y="409"/>
                      <a:pt x="143" y="406"/>
                      <a:pt x="153" y="396"/>
                    </a:cubicBezTo>
                    <a:cubicBezTo>
                      <a:pt x="153" y="396"/>
                      <a:pt x="183" y="365"/>
                      <a:pt x="183" y="365"/>
                    </a:cubicBezTo>
                    <a:cubicBezTo>
                      <a:pt x="183" y="335"/>
                      <a:pt x="153" y="305"/>
                      <a:pt x="153" y="274"/>
                    </a:cubicBezTo>
                    <a:cubicBezTo>
                      <a:pt x="153" y="244"/>
                      <a:pt x="153" y="213"/>
                      <a:pt x="153" y="183"/>
                    </a:cubicBezTo>
                    <a:lnTo>
                      <a:pt x="153" y="153"/>
                    </a:lnTo>
                    <a:cubicBezTo>
                      <a:pt x="153" y="153"/>
                      <a:pt x="153" y="153"/>
                      <a:pt x="153" y="122"/>
                    </a:cubicBezTo>
                    <a:lnTo>
                      <a:pt x="153" y="61"/>
                    </a:lnTo>
                    <a:cubicBezTo>
                      <a:pt x="153"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a:off x="11805200" y="3351100"/>
                <a:ext cx="4575" cy="10975"/>
              </a:xfrm>
              <a:custGeom>
                <a:avLst/>
                <a:gdLst/>
                <a:ahLst/>
                <a:cxnLst/>
                <a:rect l="l" t="t" r="r" b="b"/>
                <a:pathLst>
                  <a:path w="183" h="439" extrusionOk="0">
                    <a:moveTo>
                      <a:pt x="87" y="0"/>
                    </a:moveTo>
                    <a:cubicBezTo>
                      <a:pt x="79" y="0"/>
                      <a:pt x="70" y="4"/>
                      <a:pt x="61" y="13"/>
                    </a:cubicBezTo>
                    <a:cubicBezTo>
                      <a:pt x="0" y="13"/>
                      <a:pt x="0" y="43"/>
                      <a:pt x="0" y="73"/>
                    </a:cubicBezTo>
                    <a:cubicBezTo>
                      <a:pt x="0" y="104"/>
                      <a:pt x="31" y="134"/>
                      <a:pt x="31" y="165"/>
                    </a:cubicBezTo>
                    <a:cubicBezTo>
                      <a:pt x="31" y="165"/>
                      <a:pt x="31" y="195"/>
                      <a:pt x="31" y="195"/>
                    </a:cubicBezTo>
                    <a:cubicBezTo>
                      <a:pt x="31" y="195"/>
                      <a:pt x="31" y="225"/>
                      <a:pt x="31" y="225"/>
                    </a:cubicBezTo>
                    <a:lnTo>
                      <a:pt x="31" y="256"/>
                    </a:lnTo>
                    <a:lnTo>
                      <a:pt x="31" y="317"/>
                    </a:lnTo>
                    <a:cubicBezTo>
                      <a:pt x="31" y="347"/>
                      <a:pt x="31" y="377"/>
                      <a:pt x="61" y="408"/>
                    </a:cubicBezTo>
                    <a:cubicBezTo>
                      <a:pt x="61" y="438"/>
                      <a:pt x="92" y="438"/>
                      <a:pt x="122" y="438"/>
                    </a:cubicBezTo>
                    <a:cubicBezTo>
                      <a:pt x="122" y="438"/>
                      <a:pt x="152" y="438"/>
                      <a:pt x="152" y="408"/>
                    </a:cubicBezTo>
                    <a:cubicBezTo>
                      <a:pt x="183" y="377"/>
                      <a:pt x="183" y="347"/>
                      <a:pt x="183" y="317"/>
                    </a:cubicBezTo>
                    <a:cubicBezTo>
                      <a:pt x="183" y="286"/>
                      <a:pt x="183" y="256"/>
                      <a:pt x="183" y="225"/>
                    </a:cubicBezTo>
                    <a:cubicBezTo>
                      <a:pt x="152" y="165"/>
                      <a:pt x="152" y="104"/>
                      <a:pt x="122" y="43"/>
                    </a:cubicBezTo>
                    <a:cubicBezTo>
                      <a:pt x="122" y="22"/>
                      <a:pt x="107" y="0"/>
                      <a:pt x="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a:off x="11818875" y="3352925"/>
                <a:ext cx="5350" cy="11725"/>
              </a:xfrm>
              <a:custGeom>
                <a:avLst/>
                <a:gdLst/>
                <a:ahLst/>
                <a:cxnLst/>
                <a:rect l="l" t="t" r="r" b="b"/>
                <a:pathLst>
                  <a:path w="214" h="469" extrusionOk="0">
                    <a:moveTo>
                      <a:pt x="61" y="0"/>
                    </a:moveTo>
                    <a:cubicBezTo>
                      <a:pt x="31" y="31"/>
                      <a:pt x="1" y="61"/>
                      <a:pt x="31" y="92"/>
                    </a:cubicBezTo>
                    <a:cubicBezTo>
                      <a:pt x="31" y="152"/>
                      <a:pt x="31" y="213"/>
                      <a:pt x="61" y="274"/>
                    </a:cubicBezTo>
                    <a:cubicBezTo>
                      <a:pt x="61" y="304"/>
                      <a:pt x="61" y="335"/>
                      <a:pt x="61" y="365"/>
                    </a:cubicBezTo>
                    <a:lnTo>
                      <a:pt x="92" y="396"/>
                    </a:lnTo>
                    <a:cubicBezTo>
                      <a:pt x="92" y="426"/>
                      <a:pt x="92" y="456"/>
                      <a:pt x="122" y="456"/>
                    </a:cubicBezTo>
                    <a:cubicBezTo>
                      <a:pt x="131" y="465"/>
                      <a:pt x="140" y="469"/>
                      <a:pt x="148" y="469"/>
                    </a:cubicBezTo>
                    <a:cubicBezTo>
                      <a:pt x="168" y="469"/>
                      <a:pt x="183" y="447"/>
                      <a:pt x="183" y="426"/>
                    </a:cubicBezTo>
                    <a:cubicBezTo>
                      <a:pt x="213" y="426"/>
                      <a:pt x="213" y="396"/>
                      <a:pt x="183" y="365"/>
                    </a:cubicBezTo>
                    <a:cubicBezTo>
                      <a:pt x="183" y="365"/>
                      <a:pt x="183" y="335"/>
                      <a:pt x="183" y="335"/>
                    </a:cubicBezTo>
                    <a:cubicBezTo>
                      <a:pt x="183" y="304"/>
                      <a:pt x="183" y="274"/>
                      <a:pt x="183" y="244"/>
                    </a:cubicBezTo>
                    <a:cubicBezTo>
                      <a:pt x="153" y="183"/>
                      <a:pt x="153" y="92"/>
                      <a:pt x="153" y="31"/>
                    </a:cubicBezTo>
                    <a:cubicBezTo>
                      <a:pt x="122" y="0"/>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a:off x="11831025" y="3351825"/>
                <a:ext cx="5350" cy="10250"/>
              </a:xfrm>
              <a:custGeom>
                <a:avLst/>
                <a:gdLst/>
                <a:ahLst/>
                <a:cxnLst/>
                <a:rect l="l" t="t" r="r" b="b"/>
                <a:pathLst>
                  <a:path w="214" h="410" extrusionOk="0">
                    <a:moveTo>
                      <a:pt x="62" y="1"/>
                    </a:moveTo>
                    <a:cubicBezTo>
                      <a:pt x="52" y="1"/>
                      <a:pt x="41" y="4"/>
                      <a:pt x="31" y="14"/>
                    </a:cubicBezTo>
                    <a:cubicBezTo>
                      <a:pt x="1" y="14"/>
                      <a:pt x="1" y="75"/>
                      <a:pt x="31" y="75"/>
                    </a:cubicBezTo>
                    <a:cubicBezTo>
                      <a:pt x="31" y="105"/>
                      <a:pt x="31" y="136"/>
                      <a:pt x="62" y="166"/>
                    </a:cubicBezTo>
                    <a:cubicBezTo>
                      <a:pt x="62" y="166"/>
                      <a:pt x="62" y="196"/>
                      <a:pt x="62" y="196"/>
                    </a:cubicBezTo>
                    <a:cubicBezTo>
                      <a:pt x="62" y="196"/>
                      <a:pt x="62" y="227"/>
                      <a:pt x="92" y="227"/>
                    </a:cubicBezTo>
                    <a:cubicBezTo>
                      <a:pt x="92" y="227"/>
                      <a:pt x="92" y="257"/>
                      <a:pt x="92" y="257"/>
                    </a:cubicBezTo>
                    <a:cubicBezTo>
                      <a:pt x="92" y="288"/>
                      <a:pt x="92" y="288"/>
                      <a:pt x="92" y="288"/>
                    </a:cubicBezTo>
                    <a:cubicBezTo>
                      <a:pt x="92" y="318"/>
                      <a:pt x="92" y="379"/>
                      <a:pt x="122" y="409"/>
                    </a:cubicBezTo>
                    <a:lnTo>
                      <a:pt x="183" y="409"/>
                    </a:lnTo>
                    <a:cubicBezTo>
                      <a:pt x="214" y="379"/>
                      <a:pt x="214" y="318"/>
                      <a:pt x="214" y="288"/>
                    </a:cubicBezTo>
                    <a:cubicBezTo>
                      <a:pt x="214" y="257"/>
                      <a:pt x="214" y="227"/>
                      <a:pt x="183" y="196"/>
                    </a:cubicBezTo>
                    <a:cubicBezTo>
                      <a:pt x="183" y="136"/>
                      <a:pt x="153" y="75"/>
                      <a:pt x="122" y="14"/>
                    </a:cubicBezTo>
                    <a:cubicBezTo>
                      <a:pt x="102" y="14"/>
                      <a:pt x="8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a:off x="11843950" y="3352925"/>
                <a:ext cx="3825" cy="9900"/>
              </a:xfrm>
              <a:custGeom>
                <a:avLst/>
                <a:gdLst/>
                <a:ahLst/>
                <a:cxnLst/>
                <a:rect l="l" t="t" r="r" b="b"/>
                <a:pathLst>
                  <a:path w="153" h="396" extrusionOk="0">
                    <a:moveTo>
                      <a:pt x="92" y="0"/>
                    </a:moveTo>
                    <a:cubicBezTo>
                      <a:pt x="61" y="0"/>
                      <a:pt x="1" y="31"/>
                      <a:pt x="31" y="61"/>
                    </a:cubicBezTo>
                    <a:cubicBezTo>
                      <a:pt x="31" y="122"/>
                      <a:pt x="31" y="152"/>
                      <a:pt x="31" y="213"/>
                    </a:cubicBezTo>
                    <a:cubicBezTo>
                      <a:pt x="31" y="244"/>
                      <a:pt x="31" y="304"/>
                      <a:pt x="31" y="365"/>
                    </a:cubicBezTo>
                    <a:cubicBezTo>
                      <a:pt x="61" y="396"/>
                      <a:pt x="92" y="396"/>
                      <a:pt x="122" y="396"/>
                    </a:cubicBezTo>
                    <a:cubicBezTo>
                      <a:pt x="153" y="396"/>
                      <a:pt x="153" y="365"/>
                      <a:pt x="153" y="335"/>
                    </a:cubicBezTo>
                    <a:cubicBezTo>
                      <a:pt x="153" y="304"/>
                      <a:pt x="153" y="244"/>
                      <a:pt x="153" y="213"/>
                    </a:cubicBezTo>
                    <a:lnTo>
                      <a:pt x="153" y="61"/>
                    </a:lnTo>
                    <a:cubicBezTo>
                      <a:pt x="153" y="31"/>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a:off x="11857625" y="3354450"/>
                <a:ext cx="3825" cy="8375"/>
              </a:xfrm>
              <a:custGeom>
                <a:avLst/>
                <a:gdLst/>
                <a:ahLst/>
                <a:cxnLst/>
                <a:rect l="l" t="t" r="r" b="b"/>
                <a:pathLst>
                  <a:path w="153" h="335" extrusionOk="0">
                    <a:moveTo>
                      <a:pt x="61" y="0"/>
                    </a:moveTo>
                    <a:cubicBezTo>
                      <a:pt x="31" y="0"/>
                      <a:pt x="1" y="31"/>
                      <a:pt x="1" y="61"/>
                    </a:cubicBezTo>
                    <a:cubicBezTo>
                      <a:pt x="1" y="152"/>
                      <a:pt x="1" y="213"/>
                      <a:pt x="1" y="274"/>
                    </a:cubicBezTo>
                    <a:cubicBezTo>
                      <a:pt x="1" y="304"/>
                      <a:pt x="31" y="304"/>
                      <a:pt x="31" y="304"/>
                    </a:cubicBezTo>
                    <a:cubicBezTo>
                      <a:pt x="31" y="335"/>
                      <a:pt x="61" y="335"/>
                      <a:pt x="61" y="335"/>
                    </a:cubicBezTo>
                    <a:cubicBezTo>
                      <a:pt x="92" y="335"/>
                      <a:pt x="92" y="335"/>
                      <a:pt x="122" y="304"/>
                    </a:cubicBezTo>
                    <a:cubicBezTo>
                      <a:pt x="122" y="304"/>
                      <a:pt x="122" y="304"/>
                      <a:pt x="122" y="274"/>
                    </a:cubicBezTo>
                    <a:cubicBezTo>
                      <a:pt x="153" y="213"/>
                      <a:pt x="122" y="152"/>
                      <a:pt x="122" y="61"/>
                    </a:cubicBezTo>
                    <a:cubicBezTo>
                      <a:pt x="122" y="31"/>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a:off x="12115225" y="3416000"/>
                <a:ext cx="3075" cy="13325"/>
              </a:xfrm>
              <a:custGeom>
                <a:avLst/>
                <a:gdLst/>
                <a:ahLst/>
                <a:cxnLst/>
                <a:rect l="l" t="t" r="r" b="b"/>
                <a:pathLst>
                  <a:path w="123" h="533" extrusionOk="0">
                    <a:moveTo>
                      <a:pt x="62" y="0"/>
                    </a:moveTo>
                    <a:cubicBezTo>
                      <a:pt x="31" y="0"/>
                      <a:pt x="1" y="31"/>
                      <a:pt x="1" y="61"/>
                    </a:cubicBezTo>
                    <a:lnTo>
                      <a:pt x="1" y="274"/>
                    </a:lnTo>
                    <a:lnTo>
                      <a:pt x="1" y="395"/>
                    </a:lnTo>
                    <a:cubicBezTo>
                      <a:pt x="1" y="426"/>
                      <a:pt x="1" y="456"/>
                      <a:pt x="1" y="487"/>
                    </a:cubicBezTo>
                    <a:cubicBezTo>
                      <a:pt x="1" y="517"/>
                      <a:pt x="24" y="532"/>
                      <a:pt x="50" y="532"/>
                    </a:cubicBezTo>
                    <a:cubicBezTo>
                      <a:pt x="77" y="532"/>
                      <a:pt x="107" y="517"/>
                      <a:pt x="122" y="487"/>
                    </a:cubicBezTo>
                    <a:cubicBezTo>
                      <a:pt x="122" y="456"/>
                      <a:pt x="122" y="426"/>
                      <a:pt x="122" y="395"/>
                    </a:cubicBezTo>
                    <a:lnTo>
                      <a:pt x="122" y="274"/>
                    </a:lnTo>
                    <a:lnTo>
                      <a:pt x="122" y="61"/>
                    </a:lnTo>
                    <a:cubicBezTo>
                      <a:pt x="122" y="31"/>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a:off x="12122825" y="3406500"/>
                <a:ext cx="3825" cy="31175"/>
              </a:xfrm>
              <a:custGeom>
                <a:avLst/>
                <a:gdLst/>
                <a:ahLst/>
                <a:cxnLst/>
                <a:rect l="l" t="t" r="r" b="b"/>
                <a:pathLst>
                  <a:path w="153" h="1247" extrusionOk="0">
                    <a:moveTo>
                      <a:pt x="92" y="0"/>
                    </a:moveTo>
                    <a:cubicBezTo>
                      <a:pt x="62" y="0"/>
                      <a:pt x="31" y="16"/>
                      <a:pt x="31" y="46"/>
                    </a:cubicBezTo>
                    <a:cubicBezTo>
                      <a:pt x="31" y="259"/>
                      <a:pt x="31" y="441"/>
                      <a:pt x="31" y="654"/>
                    </a:cubicBezTo>
                    <a:lnTo>
                      <a:pt x="31" y="927"/>
                    </a:lnTo>
                    <a:cubicBezTo>
                      <a:pt x="31" y="1019"/>
                      <a:pt x="1" y="1110"/>
                      <a:pt x="31" y="1201"/>
                    </a:cubicBezTo>
                    <a:cubicBezTo>
                      <a:pt x="46" y="1231"/>
                      <a:pt x="69" y="1247"/>
                      <a:pt x="88" y="1247"/>
                    </a:cubicBezTo>
                    <a:cubicBezTo>
                      <a:pt x="107" y="1247"/>
                      <a:pt x="122" y="1231"/>
                      <a:pt x="122" y="1201"/>
                    </a:cubicBezTo>
                    <a:cubicBezTo>
                      <a:pt x="153" y="1110"/>
                      <a:pt x="153" y="1019"/>
                      <a:pt x="153" y="927"/>
                    </a:cubicBezTo>
                    <a:lnTo>
                      <a:pt x="153" y="654"/>
                    </a:lnTo>
                    <a:cubicBezTo>
                      <a:pt x="153" y="441"/>
                      <a:pt x="153" y="259"/>
                      <a:pt x="153" y="46"/>
                    </a:cubicBezTo>
                    <a:cubicBezTo>
                      <a:pt x="153" y="16"/>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a:off x="12132700" y="3404225"/>
                <a:ext cx="3075" cy="38200"/>
              </a:xfrm>
              <a:custGeom>
                <a:avLst/>
                <a:gdLst/>
                <a:ahLst/>
                <a:cxnLst/>
                <a:rect l="l" t="t" r="r" b="b"/>
                <a:pathLst>
                  <a:path w="123" h="1528" extrusionOk="0">
                    <a:moveTo>
                      <a:pt x="62" y="0"/>
                    </a:moveTo>
                    <a:cubicBezTo>
                      <a:pt x="31" y="0"/>
                      <a:pt x="1" y="15"/>
                      <a:pt x="1" y="46"/>
                    </a:cubicBezTo>
                    <a:cubicBezTo>
                      <a:pt x="1" y="319"/>
                      <a:pt x="1" y="562"/>
                      <a:pt x="1" y="806"/>
                    </a:cubicBezTo>
                    <a:lnTo>
                      <a:pt x="1" y="1170"/>
                    </a:lnTo>
                    <a:lnTo>
                      <a:pt x="1" y="1383"/>
                    </a:lnTo>
                    <a:cubicBezTo>
                      <a:pt x="1" y="1414"/>
                      <a:pt x="1" y="1474"/>
                      <a:pt x="31" y="1505"/>
                    </a:cubicBezTo>
                    <a:cubicBezTo>
                      <a:pt x="47" y="1520"/>
                      <a:pt x="62" y="1528"/>
                      <a:pt x="73" y="1528"/>
                    </a:cubicBezTo>
                    <a:cubicBezTo>
                      <a:pt x="85" y="1528"/>
                      <a:pt x="92" y="1520"/>
                      <a:pt x="92" y="1505"/>
                    </a:cubicBezTo>
                    <a:cubicBezTo>
                      <a:pt x="123" y="1474"/>
                      <a:pt x="123" y="1444"/>
                      <a:pt x="123" y="1383"/>
                    </a:cubicBezTo>
                    <a:lnTo>
                      <a:pt x="123" y="1201"/>
                    </a:lnTo>
                    <a:lnTo>
                      <a:pt x="123" y="806"/>
                    </a:lnTo>
                    <a:cubicBezTo>
                      <a:pt x="123" y="562"/>
                      <a:pt x="123" y="319"/>
                      <a:pt x="123" y="46"/>
                    </a:cubicBezTo>
                    <a:cubicBezTo>
                      <a:pt x="123" y="15"/>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a:off x="12147150" y="3406250"/>
                <a:ext cx="4575" cy="35225"/>
              </a:xfrm>
              <a:custGeom>
                <a:avLst/>
                <a:gdLst/>
                <a:ahLst/>
                <a:cxnLst/>
                <a:rect l="l" t="t" r="r" b="b"/>
                <a:pathLst>
                  <a:path w="183" h="1409" extrusionOk="0">
                    <a:moveTo>
                      <a:pt x="63" y="1"/>
                    </a:moveTo>
                    <a:cubicBezTo>
                      <a:pt x="31" y="1"/>
                      <a:pt x="0" y="33"/>
                      <a:pt x="0" y="86"/>
                    </a:cubicBezTo>
                    <a:cubicBezTo>
                      <a:pt x="31" y="299"/>
                      <a:pt x="61" y="512"/>
                      <a:pt x="61" y="725"/>
                    </a:cubicBezTo>
                    <a:cubicBezTo>
                      <a:pt x="61" y="846"/>
                      <a:pt x="61" y="937"/>
                      <a:pt x="31" y="1059"/>
                    </a:cubicBezTo>
                    <a:lnTo>
                      <a:pt x="31" y="1211"/>
                    </a:lnTo>
                    <a:cubicBezTo>
                      <a:pt x="31" y="1241"/>
                      <a:pt x="0" y="1302"/>
                      <a:pt x="31" y="1363"/>
                    </a:cubicBezTo>
                    <a:cubicBezTo>
                      <a:pt x="31" y="1393"/>
                      <a:pt x="46" y="1409"/>
                      <a:pt x="65" y="1409"/>
                    </a:cubicBezTo>
                    <a:cubicBezTo>
                      <a:pt x="84" y="1409"/>
                      <a:pt x="107" y="1393"/>
                      <a:pt x="122" y="1363"/>
                    </a:cubicBezTo>
                    <a:cubicBezTo>
                      <a:pt x="152" y="1333"/>
                      <a:pt x="152" y="1272"/>
                      <a:pt x="152" y="1241"/>
                    </a:cubicBezTo>
                    <a:cubicBezTo>
                      <a:pt x="152" y="1181"/>
                      <a:pt x="152" y="1120"/>
                      <a:pt x="183" y="1059"/>
                    </a:cubicBezTo>
                    <a:cubicBezTo>
                      <a:pt x="183" y="937"/>
                      <a:pt x="183" y="846"/>
                      <a:pt x="183" y="725"/>
                    </a:cubicBezTo>
                    <a:cubicBezTo>
                      <a:pt x="183" y="512"/>
                      <a:pt x="152" y="269"/>
                      <a:pt x="122" y="56"/>
                    </a:cubicBezTo>
                    <a:cubicBezTo>
                      <a:pt x="109" y="18"/>
                      <a:pt x="86" y="1"/>
                      <a:pt x="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a:off x="12160825" y="3410825"/>
                <a:ext cx="5350" cy="34825"/>
              </a:xfrm>
              <a:custGeom>
                <a:avLst/>
                <a:gdLst/>
                <a:ahLst/>
                <a:cxnLst/>
                <a:rect l="l" t="t" r="r" b="b"/>
                <a:pathLst>
                  <a:path w="214" h="1393" extrusionOk="0">
                    <a:moveTo>
                      <a:pt x="76" y="0"/>
                    </a:moveTo>
                    <a:cubicBezTo>
                      <a:pt x="42" y="0"/>
                      <a:pt x="1" y="33"/>
                      <a:pt x="1" y="86"/>
                    </a:cubicBezTo>
                    <a:cubicBezTo>
                      <a:pt x="61" y="298"/>
                      <a:pt x="92" y="542"/>
                      <a:pt x="92" y="754"/>
                    </a:cubicBezTo>
                    <a:cubicBezTo>
                      <a:pt x="92" y="876"/>
                      <a:pt x="92" y="967"/>
                      <a:pt x="92" y="1089"/>
                    </a:cubicBezTo>
                    <a:cubicBezTo>
                      <a:pt x="61" y="1150"/>
                      <a:pt x="61" y="1210"/>
                      <a:pt x="61" y="1241"/>
                    </a:cubicBezTo>
                    <a:cubicBezTo>
                      <a:pt x="61" y="1301"/>
                      <a:pt x="61" y="1332"/>
                      <a:pt x="92" y="1393"/>
                    </a:cubicBezTo>
                    <a:lnTo>
                      <a:pt x="153" y="1393"/>
                    </a:lnTo>
                    <a:cubicBezTo>
                      <a:pt x="183" y="1362"/>
                      <a:pt x="183" y="1332"/>
                      <a:pt x="183" y="1271"/>
                    </a:cubicBezTo>
                    <a:cubicBezTo>
                      <a:pt x="213" y="1210"/>
                      <a:pt x="213" y="1180"/>
                      <a:pt x="213" y="1119"/>
                    </a:cubicBezTo>
                    <a:cubicBezTo>
                      <a:pt x="213" y="998"/>
                      <a:pt x="213" y="876"/>
                      <a:pt x="213" y="754"/>
                    </a:cubicBezTo>
                    <a:cubicBezTo>
                      <a:pt x="213" y="511"/>
                      <a:pt x="183" y="268"/>
                      <a:pt x="122" y="55"/>
                    </a:cubicBezTo>
                    <a:cubicBezTo>
                      <a:pt x="122" y="17"/>
                      <a:pt x="101"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a:off x="12176775" y="3413525"/>
                <a:ext cx="4600" cy="37250"/>
              </a:xfrm>
              <a:custGeom>
                <a:avLst/>
                <a:gdLst/>
                <a:ahLst/>
                <a:cxnLst/>
                <a:rect l="l" t="t" r="r" b="b"/>
                <a:pathLst>
                  <a:path w="184" h="1490" extrusionOk="0">
                    <a:moveTo>
                      <a:pt x="62" y="0"/>
                    </a:moveTo>
                    <a:cubicBezTo>
                      <a:pt x="31" y="0"/>
                      <a:pt x="1" y="23"/>
                      <a:pt x="1" y="69"/>
                    </a:cubicBezTo>
                    <a:cubicBezTo>
                      <a:pt x="31" y="312"/>
                      <a:pt x="62" y="555"/>
                      <a:pt x="62" y="798"/>
                    </a:cubicBezTo>
                    <a:cubicBezTo>
                      <a:pt x="62" y="920"/>
                      <a:pt x="62" y="1011"/>
                      <a:pt x="62" y="1133"/>
                    </a:cubicBezTo>
                    <a:cubicBezTo>
                      <a:pt x="62" y="1193"/>
                      <a:pt x="62" y="1254"/>
                      <a:pt x="31" y="1345"/>
                    </a:cubicBezTo>
                    <a:cubicBezTo>
                      <a:pt x="31" y="1376"/>
                      <a:pt x="31" y="1437"/>
                      <a:pt x="62" y="1467"/>
                    </a:cubicBezTo>
                    <a:cubicBezTo>
                      <a:pt x="77" y="1482"/>
                      <a:pt x="92" y="1490"/>
                      <a:pt x="103" y="1490"/>
                    </a:cubicBezTo>
                    <a:cubicBezTo>
                      <a:pt x="115" y="1490"/>
                      <a:pt x="122" y="1482"/>
                      <a:pt x="122" y="1467"/>
                    </a:cubicBezTo>
                    <a:cubicBezTo>
                      <a:pt x="183" y="1437"/>
                      <a:pt x="153" y="1376"/>
                      <a:pt x="183" y="1345"/>
                    </a:cubicBezTo>
                    <a:cubicBezTo>
                      <a:pt x="183" y="1254"/>
                      <a:pt x="183" y="1193"/>
                      <a:pt x="183" y="1133"/>
                    </a:cubicBezTo>
                    <a:cubicBezTo>
                      <a:pt x="183" y="1011"/>
                      <a:pt x="183" y="920"/>
                      <a:pt x="183" y="798"/>
                    </a:cubicBezTo>
                    <a:cubicBezTo>
                      <a:pt x="183" y="555"/>
                      <a:pt x="153" y="312"/>
                      <a:pt x="122" y="69"/>
                    </a:cubicBezTo>
                    <a:cubicBezTo>
                      <a:pt x="122" y="23"/>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a:off x="12194550" y="3417100"/>
                <a:ext cx="6975" cy="40575"/>
              </a:xfrm>
              <a:custGeom>
                <a:avLst/>
                <a:gdLst/>
                <a:ahLst/>
                <a:cxnLst/>
                <a:rect l="l" t="t" r="r" b="b"/>
                <a:pathLst>
                  <a:path w="279" h="1623" extrusionOk="0">
                    <a:moveTo>
                      <a:pt x="75" y="1"/>
                    </a:moveTo>
                    <a:cubicBezTo>
                      <a:pt x="42" y="1"/>
                      <a:pt x="0" y="39"/>
                      <a:pt x="19" y="78"/>
                    </a:cubicBezTo>
                    <a:cubicBezTo>
                      <a:pt x="109" y="554"/>
                      <a:pt x="111" y="1030"/>
                      <a:pt x="54" y="1506"/>
                    </a:cubicBezTo>
                    <a:lnTo>
                      <a:pt x="54" y="1506"/>
                    </a:lnTo>
                    <a:cubicBezTo>
                      <a:pt x="52" y="1506"/>
                      <a:pt x="51" y="1506"/>
                      <a:pt x="50" y="1506"/>
                    </a:cubicBezTo>
                    <a:cubicBezTo>
                      <a:pt x="51" y="1508"/>
                      <a:pt x="52" y="1509"/>
                      <a:pt x="53" y="1510"/>
                    </a:cubicBezTo>
                    <a:lnTo>
                      <a:pt x="53" y="1510"/>
                    </a:lnTo>
                    <a:cubicBezTo>
                      <a:pt x="52" y="1519"/>
                      <a:pt x="51" y="1528"/>
                      <a:pt x="50" y="1537"/>
                    </a:cubicBezTo>
                    <a:cubicBezTo>
                      <a:pt x="50" y="1580"/>
                      <a:pt x="80" y="1623"/>
                      <a:pt x="109" y="1623"/>
                    </a:cubicBezTo>
                    <a:cubicBezTo>
                      <a:pt x="121" y="1623"/>
                      <a:pt x="132" y="1615"/>
                      <a:pt x="141" y="1598"/>
                    </a:cubicBezTo>
                    <a:cubicBezTo>
                      <a:pt x="171" y="1567"/>
                      <a:pt x="202" y="1567"/>
                      <a:pt x="232" y="1537"/>
                    </a:cubicBezTo>
                    <a:cubicBezTo>
                      <a:pt x="279" y="1490"/>
                      <a:pt x="254" y="1426"/>
                      <a:pt x="212" y="1426"/>
                    </a:cubicBezTo>
                    <a:cubicBezTo>
                      <a:pt x="206" y="1426"/>
                      <a:pt x="200" y="1427"/>
                      <a:pt x="194" y="1430"/>
                    </a:cubicBezTo>
                    <a:lnTo>
                      <a:pt x="194" y="1430"/>
                    </a:lnTo>
                    <a:cubicBezTo>
                      <a:pt x="256" y="979"/>
                      <a:pt x="221" y="488"/>
                      <a:pt x="111" y="47"/>
                    </a:cubicBezTo>
                    <a:cubicBezTo>
                      <a:pt x="111" y="14"/>
                      <a:pt x="94" y="1"/>
                      <a:pt x="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a:off x="12210500" y="3428850"/>
                <a:ext cx="6575" cy="35800"/>
              </a:xfrm>
              <a:custGeom>
                <a:avLst/>
                <a:gdLst/>
                <a:ahLst/>
                <a:cxnLst/>
                <a:rect l="l" t="t" r="r" b="b"/>
                <a:pathLst>
                  <a:path w="263" h="1432" extrusionOk="0">
                    <a:moveTo>
                      <a:pt x="73" y="0"/>
                    </a:moveTo>
                    <a:cubicBezTo>
                      <a:pt x="40" y="0"/>
                      <a:pt x="1" y="26"/>
                      <a:pt x="20" y="64"/>
                    </a:cubicBezTo>
                    <a:cubicBezTo>
                      <a:pt x="80" y="307"/>
                      <a:pt x="111" y="520"/>
                      <a:pt x="141" y="763"/>
                    </a:cubicBezTo>
                    <a:cubicBezTo>
                      <a:pt x="141" y="884"/>
                      <a:pt x="141" y="976"/>
                      <a:pt x="141" y="1097"/>
                    </a:cubicBezTo>
                    <a:cubicBezTo>
                      <a:pt x="141" y="1158"/>
                      <a:pt x="141" y="1219"/>
                      <a:pt x="111" y="1280"/>
                    </a:cubicBezTo>
                    <a:cubicBezTo>
                      <a:pt x="111" y="1310"/>
                      <a:pt x="111" y="1371"/>
                      <a:pt x="141" y="1432"/>
                    </a:cubicBezTo>
                    <a:lnTo>
                      <a:pt x="202" y="1432"/>
                    </a:lnTo>
                    <a:cubicBezTo>
                      <a:pt x="232" y="1401"/>
                      <a:pt x="232" y="1340"/>
                      <a:pt x="263" y="1280"/>
                    </a:cubicBezTo>
                    <a:cubicBezTo>
                      <a:pt x="263" y="1219"/>
                      <a:pt x="263" y="1158"/>
                      <a:pt x="263" y="1097"/>
                    </a:cubicBezTo>
                    <a:cubicBezTo>
                      <a:pt x="263" y="976"/>
                      <a:pt x="263" y="854"/>
                      <a:pt x="263" y="732"/>
                    </a:cubicBezTo>
                    <a:cubicBezTo>
                      <a:pt x="232" y="520"/>
                      <a:pt x="202" y="277"/>
                      <a:pt x="111" y="33"/>
                    </a:cubicBezTo>
                    <a:cubicBezTo>
                      <a:pt x="111" y="10"/>
                      <a:pt x="93" y="0"/>
                      <a:pt x="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a:off x="12225425" y="3437075"/>
                <a:ext cx="6850" cy="35175"/>
              </a:xfrm>
              <a:custGeom>
                <a:avLst/>
                <a:gdLst/>
                <a:ahLst/>
                <a:cxnLst/>
                <a:rect l="l" t="t" r="r" b="b"/>
                <a:pathLst>
                  <a:path w="274" h="1407" extrusionOk="0">
                    <a:moveTo>
                      <a:pt x="61" y="1"/>
                    </a:moveTo>
                    <a:cubicBezTo>
                      <a:pt x="31" y="1"/>
                      <a:pt x="0" y="24"/>
                      <a:pt x="0" y="69"/>
                    </a:cubicBezTo>
                    <a:cubicBezTo>
                      <a:pt x="0" y="373"/>
                      <a:pt x="31" y="677"/>
                      <a:pt x="31" y="981"/>
                    </a:cubicBezTo>
                    <a:cubicBezTo>
                      <a:pt x="31" y="1042"/>
                      <a:pt x="61" y="1133"/>
                      <a:pt x="61" y="1194"/>
                    </a:cubicBezTo>
                    <a:cubicBezTo>
                      <a:pt x="61" y="1255"/>
                      <a:pt x="61" y="1315"/>
                      <a:pt x="91" y="1346"/>
                    </a:cubicBezTo>
                    <a:cubicBezTo>
                      <a:pt x="122" y="1376"/>
                      <a:pt x="152" y="1407"/>
                      <a:pt x="183" y="1407"/>
                    </a:cubicBezTo>
                    <a:cubicBezTo>
                      <a:pt x="243" y="1407"/>
                      <a:pt x="274" y="1376"/>
                      <a:pt x="274" y="1346"/>
                    </a:cubicBezTo>
                    <a:cubicBezTo>
                      <a:pt x="274" y="1315"/>
                      <a:pt x="243" y="1285"/>
                      <a:pt x="213" y="1285"/>
                    </a:cubicBezTo>
                    <a:cubicBezTo>
                      <a:pt x="213" y="1285"/>
                      <a:pt x="183" y="1255"/>
                      <a:pt x="183" y="1255"/>
                    </a:cubicBezTo>
                    <a:cubicBezTo>
                      <a:pt x="183" y="1194"/>
                      <a:pt x="183" y="1133"/>
                      <a:pt x="183" y="1072"/>
                    </a:cubicBezTo>
                    <a:cubicBezTo>
                      <a:pt x="152" y="951"/>
                      <a:pt x="152" y="859"/>
                      <a:pt x="152" y="738"/>
                    </a:cubicBezTo>
                    <a:cubicBezTo>
                      <a:pt x="152" y="525"/>
                      <a:pt x="122" y="282"/>
                      <a:pt x="122" y="69"/>
                    </a:cubicBezTo>
                    <a:cubicBezTo>
                      <a:pt x="122" y="24"/>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a:off x="12242125" y="3456075"/>
                <a:ext cx="7400" cy="15725"/>
              </a:xfrm>
              <a:custGeom>
                <a:avLst/>
                <a:gdLst/>
                <a:ahLst/>
                <a:cxnLst/>
                <a:rect l="l" t="t" r="r" b="b"/>
                <a:pathLst>
                  <a:path w="296" h="629" extrusionOk="0">
                    <a:moveTo>
                      <a:pt x="62" y="1"/>
                    </a:moveTo>
                    <a:cubicBezTo>
                      <a:pt x="31" y="1"/>
                      <a:pt x="1" y="23"/>
                      <a:pt x="1" y="69"/>
                    </a:cubicBezTo>
                    <a:cubicBezTo>
                      <a:pt x="1" y="160"/>
                      <a:pt x="31" y="282"/>
                      <a:pt x="62" y="373"/>
                    </a:cubicBezTo>
                    <a:cubicBezTo>
                      <a:pt x="62" y="403"/>
                      <a:pt x="92" y="464"/>
                      <a:pt x="123" y="495"/>
                    </a:cubicBezTo>
                    <a:cubicBezTo>
                      <a:pt x="153" y="555"/>
                      <a:pt x="183" y="586"/>
                      <a:pt x="214" y="616"/>
                    </a:cubicBezTo>
                    <a:cubicBezTo>
                      <a:pt x="223" y="625"/>
                      <a:pt x="234" y="629"/>
                      <a:pt x="245" y="629"/>
                    </a:cubicBezTo>
                    <a:cubicBezTo>
                      <a:pt x="272" y="629"/>
                      <a:pt x="296" y="607"/>
                      <a:pt x="274" y="586"/>
                    </a:cubicBezTo>
                    <a:cubicBezTo>
                      <a:pt x="274" y="525"/>
                      <a:pt x="244" y="495"/>
                      <a:pt x="214" y="464"/>
                    </a:cubicBezTo>
                    <a:cubicBezTo>
                      <a:pt x="214" y="403"/>
                      <a:pt x="183" y="373"/>
                      <a:pt x="183" y="343"/>
                    </a:cubicBezTo>
                    <a:cubicBezTo>
                      <a:pt x="153" y="251"/>
                      <a:pt x="123" y="160"/>
                      <a:pt x="123" y="69"/>
                    </a:cubicBezTo>
                    <a:cubicBezTo>
                      <a:pt x="123" y="23"/>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a:off x="12259625" y="3472975"/>
                <a:ext cx="3800" cy="3075"/>
              </a:xfrm>
              <a:custGeom>
                <a:avLst/>
                <a:gdLst/>
                <a:ahLst/>
                <a:cxnLst/>
                <a:rect l="l" t="t" r="r" b="b"/>
                <a:pathLst>
                  <a:path w="152" h="123" extrusionOk="0">
                    <a:moveTo>
                      <a:pt x="61" y="1"/>
                    </a:moveTo>
                    <a:cubicBezTo>
                      <a:pt x="0" y="1"/>
                      <a:pt x="0" y="123"/>
                      <a:pt x="61" y="123"/>
                    </a:cubicBezTo>
                    <a:cubicBezTo>
                      <a:pt x="152" y="123"/>
                      <a:pt x="15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a:off x="12002000" y="3843500"/>
                <a:ext cx="7625" cy="10975"/>
              </a:xfrm>
              <a:custGeom>
                <a:avLst/>
                <a:gdLst/>
                <a:ahLst/>
                <a:cxnLst/>
                <a:rect l="l" t="t" r="r" b="b"/>
                <a:pathLst>
                  <a:path w="305" h="439" extrusionOk="0">
                    <a:moveTo>
                      <a:pt x="46" y="0"/>
                    </a:moveTo>
                    <a:cubicBezTo>
                      <a:pt x="16" y="0"/>
                      <a:pt x="1" y="22"/>
                      <a:pt x="1" y="43"/>
                    </a:cubicBezTo>
                    <a:cubicBezTo>
                      <a:pt x="31" y="135"/>
                      <a:pt x="31" y="226"/>
                      <a:pt x="62" y="287"/>
                    </a:cubicBezTo>
                    <a:cubicBezTo>
                      <a:pt x="92" y="317"/>
                      <a:pt x="122" y="347"/>
                      <a:pt x="153" y="378"/>
                    </a:cubicBezTo>
                    <a:cubicBezTo>
                      <a:pt x="183" y="408"/>
                      <a:pt x="214" y="439"/>
                      <a:pt x="244" y="439"/>
                    </a:cubicBezTo>
                    <a:cubicBezTo>
                      <a:pt x="274" y="439"/>
                      <a:pt x="305" y="408"/>
                      <a:pt x="305" y="378"/>
                    </a:cubicBezTo>
                    <a:cubicBezTo>
                      <a:pt x="274" y="347"/>
                      <a:pt x="274" y="317"/>
                      <a:pt x="244" y="287"/>
                    </a:cubicBezTo>
                    <a:lnTo>
                      <a:pt x="214" y="287"/>
                    </a:lnTo>
                    <a:cubicBezTo>
                      <a:pt x="214" y="256"/>
                      <a:pt x="183" y="256"/>
                      <a:pt x="183" y="226"/>
                    </a:cubicBezTo>
                    <a:lnTo>
                      <a:pt x="183" y="195"/>
                    </a:lnTo>
                    <a:cubicBezTo>
                      <a:pt x="183" y="195"/>
                      <a:pt x="153" y="165"/>
                      <a:pt x="153" y="165"/>
                    </a:cubicBezTo>
                    <a:cubicBezTo>
                      <a:pt x="153" y="135"/>
                      <a:pt x="153" y="104"/>
                      <a:pt x="153" y="104"/>
                    </a:cubicBezTo>
                    <a:lnTo>
                      <a:pt x="153" y="74"/>
                    </a:lnTo>
                    <a:cubicBezTo>
                      <a:pt x="153" y="43"/>
                      <a:pt x="122" y="13"/>
                      <a:pt x="92" y="13"/>
                    </a:cubicBezTo>
                    <a:cubicBezTo>
                      <a:pt x="74" y="4"/>
                      <a:pt x="59"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a:off x="12014925" y="3841150"/>
                <a:ext cx="3825" cy="14475"/>
              </a:xfrm>
              <a:custGeom>
                <a:avLst/>
                <a:gdLst/>
                <a:ahLst/>
                <a:cxnLst/>
                <a:rect l="l" t="t" r="r" b="b"/>
                <a:pathLst>
                  <a:path w="153" h="579" extrusionOk="0">
                    <a:moveTo>
                      <a:pt x="73" y="1"/>
                    </a:moveTo>
                    <a:cubicBezTo>
                      <a:pt x="39" y="1"/>
                      <a:pt x="1" y="16"/>
                      <a:pt x="1" y="46"/>
                    </a:cubicBezTo>
                    <a:lnTo>
                      <a:pt x="1" y="289"/>
                    </a:lnTo>
                    <a:cubicBezTo>
                      <a:pt x="1" y="350"/>
                      <a:pt x="1" y="441"/>
                      <a:pt x="1" y="533"/>
                    </a:cubicBezTo>
                    <a:cubicBezTo>
                      <a:pt x="1" y="563"/>
                      <a:pt x="31" y="578"/>
                      <a:pt x="61" y="578"/>
                    </a:cubicBezTo>
                    <a:cubicBezTo>
                      <a:pt x="92" y="578"/>
                      <a:pt x="122" y="563"/>
                      <a:pt x="122" y="533"/>
                    </a:cubicBezTo>
                    <a:cubicBezTo>
                      <a:pt x="153" y="441"/>
                      <a:pt x="122" y="350"/>
                      <a:pt x="122" y="289"/>
                    </a:cubicBezTo>
                    <a:lnTo>
                      <a:pt x="122" y="46"/>
                    </a:lnTo>
                    <a:cubicBezTo>
                      <a:pt x="137" y="16"/>
                      <a:pt x="107"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a:off x="12027075" y="3837725"/>
                <a:ext cx="4600" cy="18200"/>
              </a:xfrm>
              <a:custGeom>
                <a:avLst/>
                <a:gdLst/>
                <a:ahLst/>
                <a:cxnLst/>
                <a:rect l="l" t="t" r="r" b="b"/>
                <a:pathLst>
                  <a:path w="184" h="728" extrusionOk="0">
                    <a:moveTo>
                      <a:pt x="62" y="1"/>
                    </a:moveTo>
                    <a:cubicBezTo>
                      <a:pt x="31" y="1"/>
                      <a:pt x="1" y="31"/>
                      <a:pt x="1" y="62"/>
                    </a:cubicBezTo>
                    <a:cubicBezTo>
                      <a:pt x="1" y="153"/>
                      <a:pt x="1" y="244"/>
                      <a:pt x="31" y="366"/>
                    </a:cubicBezTo>
                    <a:cubicBezTo>
                      <a:pt x="31" y="426"/>
                      <a:pt x="31" y="457"/>
                      <a:pt x="31" y="518"/>
                    </a:cubicBezTo>
                    <a:cubicBezTo>
                      <a:pt x="31" y="578"/>
                      <a:pt x="31" y="639"/>
                      <a:pt x="62" y="670"/>
                    </a:cubicBezTo>
                    <a:cubicBezTo>
                      <a:pt x="75" y="711"/>
                      <a:pt x="102" y="727"/>
                      <a:pt x="126" y="727"/>
                    </a:cubicBezTo>
                    <a:cubicBezTo>
                      <a:pt x="156" y="727"/>
                      <a:pt x="183" y="703"/>
                      <a:pt x="183" y="670"/>
                    </a:cubicBezTo>
                    <a:cubicBezTo>
                      <a:pt x="183" y="609"/>
                      <a:pt x="183" y="548"/>
                      <a:pt x="153" y="518"/>
                    </a:cubicBezTo>
                    <a:cubicBezTo>
                      <a:pt x="153" y="457"/>
                      <a:pt x="153" y="396"/>
                      <a:pt x="153" y="366"/>
                    </a:cubicBezTo>
                    <a:cubicBezTo>
                      <a:pt x="153" y="244"/>
                      <a:pt x="123" y="153"/>
                      <a:pt x="123" y="62"/>
                    </a:cubicBezTo>
                    <a:cubicBezTo>
                      <a:pt x="123" y="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a:off x="12041525" y="3829375"/>
                <a:ext cx="6100" cy="25400"/>
              </a:xfrm>
              <a:custGeom>
                <a:avLst/>
                <a:gdLst/>
                <a:ahLst/>
                <a:cxnLst/>
                <a:rect l="l" t="t" r="r" b="b"/>
                <a:pathLst>
                  <a:path w="244" h="1016" extrusionOk="0">
                    <a:moveTo>
                      <a:pt x="61" y="0"/>
                    </a:moveTo>
                    <a:cubicBezTo>
                      <a:pt x="31" y="0"/>
                      <a:pt x="0" y="31"/>
                      <a:pt x="0" y="61"/>
                    </a:cubicBezTo>
                    <a:cubicBezTo>
                      <a:pt x="31" y="213"/>
                      <a:pt x="31" y="365"/>
                      <a:pt x="61" y="517"/>
                    </a:cubicBezTo>
                    <a:cubicBezTo>
                      <a:pt x="61" y="669"/>
                      <a:pt x="92" y="821"/>
                      <a:pt x="122" y="973"/>
                    </a:cubicBezTo>
                    <a:cubicBezTo>
                      <a:pt x="122" y="1000"/>
                      <a:pt x="147" y="1015"/>
                      <a:pt x="174" y="1015"/>
                    </a:cubicBezTo>
                    <a:cubicBezTo>
                      <a:pt x="207" y="1015"/>
                      <a:pt x="244" y="993"/>
                      <a:pt x="244" y="943"/>
                    </a:cubicBezTo>
                    <a:cubicBezTo>
                      <a:pt x="213" y="791"/>
                      <a:pt x="183" y="639"/>
                      <a:pt x="183" y="487"/>
                    </a:cubicBezTo>
                    <a:cubicBezTo>
                      <a:pt x="152" y="365"/>
                      <a:pt x="152" y="213"/>
                      <a:pt x="122" y="61"/>
                    </a:cubicBezTo>
                    <a:cubicBezTo>
                      <a:pt x="122" y="31"/>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a:off x="12055200" y="3816075"/>
                <a:ext cx="7625" cy="29275"/>
              </a:xfrm>
              <a:custGeom>
                <a:avLst/>
                <a:gdLst/>
                <a:ahLst/>
                <a:cxnLst/>
                <a:rect l="l" t="t" r="r" b="b"/>
                <a:pathLst>
                  <a:path w="305" h="1171" extrusionOk="0">
                    <a:moveTo>
                      <a:pt x="92" y="1"/>
                    </a:moveTo>
                    <a:cubicBezTo>
                      <a:pt x="61" y="1"/>
                      <a:pt x="31" y="16"/>
                      <a:pt x="31" y="46"/>
                    </a:cubicBezTo>
                    <a:cubicBezTo>
                      <a:pt x="1" y="259"/>
                      <a:pt x="1" y="441"/>
                      <a:pt x="31" y="624"/>
                    </a:cubicBezTo>
                    <a:cubicBezTo>
                      <a:pt x="61" y="715"/>
                      <a:pt x="92" y="836"/>
                      <a:pt x="92" y="928"/>
                    </a:cubicBezTo>
                    <a:cubicBezTo>
                      <a:pt x="122" y="988"/>
                      <a:pt x="153" y="1110"/>
                      <a:pt x="213" y="1171"/>
                    </a:cubicBezTo>
                    <a:cubicBezTo>
                      <a:pt x="244" y="1171"/>
                      <a:pt x="274" y="1171"/>
                      <a:pt x="305" y="1140"/>
                    </a:cubicBezTo>
                    <a:cubicBezTo>
                      <a:pt x="305" y="1049"/>
                      <a:pt x="244" y="958"/>
                      <a:pt x="213" y="867"/>
                    </a:cubicBezTo>
                    <a:cubicBezTo>
                      <a:pt x="213" y="806"/>
                      <a:pt x="183" y="715"/>
                      <a:pt x="153" y="624"/>
                    </a:cubicBezTo>
                    <a:cubicBezTo>
                      <a:pt x="122" y="441"/>
                      <a:pt x="122" y="259"/>
                      <a:pt x="153" y="46"/>
                    </a:cubicBezTo>
                    <a:cubicBezTo>
                      <a:pt x="153" y="16"/>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a:off x="12071150" y="3804225"/>
                <a:ext cx="6125" cy="32700"/>
              </a:xfrm>
              <a:custGeom>
                <a:avLst/>
                <a:gdLst/>
                <a:ahLst/>
                <a:cxnLst/>
                <a:rect l="l" t="t" r="r" b="b"/>
                <a:pathLst>
                  <a:path w="245" h="1308" extrusionOk="0">
                    <a:moveTo>
                      <a:pt x="83" y="1"/>
                    </a:moveTo>
                    <a:cubicBezTo>
                      <a:pt x="47" y="1"/>
                      <a:pt x="1" y="27"/>
                      <a:pt x="1" y="64"/>
                    </a:cubicBezTo>
                    <a:cubicBezTo>
                      <a:pt x="62" y="277"/>
                      <a:pt x="92" y="459"/>
                      <a:pt x="92" y="672"/>
                    </a:cubicBezTo>
                    <a:cubicBezTo>
                      <a:pt x="122" y="854"/>
                      <a:pt x="92" y="1037"/>
                      <a:pt x="92" y="1250"/>
                    </a:cubicBezTo>
                    <a:cubicBezTo>
                      <a:pt x="92" y="1283"/>
                      <a:pt x="120" y="1307"/>
                      <a:pt x="149" y="1307"/>
                    </a:cubicBezTo>
                    <a:cubicBezTo>
                      <a:pt x="174" y="1307"/>
                      <a:pt x="200" y="1291"/>
                      <a:pt x="214" y="1250"/>
                    </a:cubicBezTo>
                    <a:cubicBezTo>
                      <a:pt x="244" y="1067"/>
                      <a:pt x="244" y="854"/>
                      <a:pt x="214" y="642"/>
                    </a:cubicBezTo>
                    <a:cubicBezTo>
                      <a:pt x="214" y="429"/>
                      <a:pt x="183" y="247"/>
                      <a:pt x="122" y="34"/>
                    </a:cubicBezTo>
                    <a:cubicBezTo>
                      <a:pt x="122" y="11"/>
                      <a:pt x="105"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a:off x="12090150" y="3788475"/>
                <a:ext cx="7625" cy="34075"/>
              </a:xfrm>
              <a:custGeom>
                <a:avLst/>
                <a:gdLst/>
                <a:ahLst/>
                <a:cxnLst/>
                <a:rect l="l" t="t" r="r" b="b"/>
                <a:pathLst>
                  <a:path w="305" h="1363" extrusionOk="0">
                    <a:moveTo>
                      <a:pt x="76" y="1"/>
                    </a:moveTo>
                    <a:cubicBezTo>
                      <a:pt x="42" y="1"/>
                      <a:pt x="1" y="33"/>
                      <a:pt x="1" y="86"/>
                    </a:cubicBezTo>
                    <a:cubicBezTo>
                      <a:pt x="62" y="481"/>
                      <a:pt x="92" y="907"/>
                      <a:pt x="92" y="1302"/>
                    </a:cubicBezTo>
                    <a:cubicBezTo>
                      <a:pt x="92" y="1363"/>
                      <a:pt x="153" y="1363"/>
                      <a:pt x="183" y="1363"/>
                    </a:cubicBezTo>
                    <a:cubicBezTo>
                      <a:pt x="244" y="1332"/>
                      <a:pt x="305" y="1272"/>
                      <a:pt x="305" y="1181"/>
                    </a:cubicBezTo>
                    <a:cubicBezTo>
                      <a:pt x="290" y="1165"/>
                      <a:pt x="274" y="1158"/>
                      <a:pt x="259" y="1158"/>
                    </a:cubicBezTo>
                    <a:cubicBezTo>
                      <a:pt x="244" y="1158"/>
                      <a:pt x="229" y="1165"/>
                      <a:pt x="214" y="1181"/>
                    </a:cubicBezTo>
                    <a:cubicBezTo>
                      <a:pt x="213" y="1181"/>
                      <a:pt x="213" y="1181"/>
                      <a:pt x="213" y="1181"/>
                    </a:cubicBezTo>
                    <a:lnTo>
                      <a:pt x="213" y="1181"/>
                    </a:lnTo>
                    <a:cubicBezTo>
                      <a:pt x="207" y="796"/>
                      <a:pt x="177" y="413"/>
                      <a:pt x="122" y="56"/>
                    </a:cubicBezTo>
                    <a:cubicBezTo>
                      <a:pt x="122" y="18"/>
                      <a:pt x="101"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a:off x="12108400" y="3768400"/>
                <a:ext cx="8375" cy="40550"/>
              </a:xfrm>
              <a:custGeom>
                <a:avLst/>
                <a:gdLst/>
                <a:ahLst/>
                <a:cxnLst/>
                <a:rect l="l" t="t" r="r" b="b"/>
                <a:pathLst>
                  <a:path w="335" h="1622" extrusionOk="0">
                    <a:moveTo>
                      <a:pt x="61" y="0"/>
                    </a:moveTo>
                    <a:cubicBezTo>
                      <a:pt x="31" y="0"/>
                      <a:pt x="0" y="23"/>
                      <a:pt x="0" y="69"/>
                    </a:cubicBezTo>
                    <a:cubicBezTo>
                      <a:pt x="31" y="555"/>
                      <a:pt x="61" y="1072"/>
                      <a:pt x="91" y="1558"/>
                    </a:cubicBezTo>
                    <a:cubicBezTo>
                      <a:pt x="91" y="1596"/>
                      <a:pt x="115" y="1622"/>
                      <a:pt x="147" y="1622"/>
                    </a:cubicBezTo>
                    <a:cubicBezTo>
                      <a:pt x="167" y="1622"/>
                      <a:pt x="190" y="1612"/>
                      <a:pt x="213" y="1588"/>
                    </a:cubicBezTo>
                    <a:cubicBezTo>
                      <a:pt x="243" y="1528"/>
                      <a:pt x="304" y="1497"/>
                      <a:pt x="335" y="1406"/>
                    </a:cubicBezTo>
                    <a:cubicBezTo>
                      <a:pt x="335" y="1376"/>
                      <a:pt x="304" y="1345"/>
                      <a:pt x="274" y="1345"/>
                    </a:cubicBezTo>
                    <a:cubicBezTo>
                      <a:pt x="253" y="1367"/>
                      <a:pt x="231" y="1388"/>
                      <a:pt x="211" y="1408"/>
                    </a:cubicBezTo>
                    <a:lnTo>
                      <a:pt x="211" y="1408"/>
                    </a:lnTo>
                    <a:cubicBezTo>
                      <a:pt x="201" y="966"/>
                      <a:pt x="149" y="505"/>
                      <a:pt x="122" y="69"/>
                    </a:cubicBezTo>
                    <a:cubicBezTo>
                      <a:pt x="122" y="23"/>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a:off x="12125100" y="3750500"/>
                <a:ext cx="7625" cy="33975"/>
              </a:xfrm>
              <a:custGeom>
                <a:avLst/>
                <a:gdLst/>
                <a:ahLst/>
                <a:cxnLst/>
                <a:rect l="l" t="t" r="r" b="b"/>
                <a:pathLst>
                  <a:path w="305" h="1359" extrusionOk="0">
                    <a:moveTo>
                      <a:pt x="76" y="0"/>
                    </a:moveTo>
                    <a:cubicBezTo>
                      <a:pt x="42" y="0"/>
                      <a:pt x="1" y="33"/>
                      <a:pt x="1" y="85"/>
                    </a:cubicBezTo>
                    <a:cubicBezTo>
                      <a:pt x="62" y="481"/>
                      <a:pt x="92" y="876"/>
                      <a:pt x="92" y="1301"/>
                    </a:cubicBezTo>
                    <a:cubicBezTo>
                      <a:pt x="92" y="1335"/>
                      <a:pt x="129" y="1359"/>
                      <a:pt x="167" y="1359"/>
                    </a:cubicBezTo>
                    <a:cubicBezTo>
                      <a:pt x="198" y="1359"/>
                      <a:pt x="230" y="1342"/>
                      <a:pt x="244" y="1301"/>
                    </a:cubicBezTo>
                    <a:lnTo>
                      <a:pt x="305" y="997"/>
                    </a:lnTo>
                    <a:cubicBezTo>
                      <a:pt x="305" y="944"/>
                      <a:pt x="264" y="912"/>
                      <a:pt x="229" y="912"/>
                    </a:cubicBezTo>
                    <a:cubicBezTo>
                      <a:pt x="229" y="912"/>
                      <a:pt x="229" y="912"/>
                      <a:pt x="229" y="912"/>
                    </a:cubicBezTo>
                    <a:lnTo>
                      <a:pt x="229" y="912"/>
                    </a:lnTo>
                    <a:cubicBezTo>
                      <a:pt x="207" y="618"/>
                      <a:pt x="165" y="329"/>
                      <a:pt x="123" y="55"/>
                    </a:cubicBezTo>
                    <a:cubicBezTo>
                      <a:pt x="123" y="17"/>
                      <a:pt x="101"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a:off x="12140625" y="3729200"/>
                <a:ext cx="8075" cy="30800"/>
              </a:xfrm>
              <a:custGeom>
                <a:avLst/>
                <a:gdLst/>
                <a:ahLst/>
                <a:cxnLst/>
                <a:rect l="l" t="t" r="r" b="b"/>
                <a:pathLst>
                  <a:path w="323" h="1232" extrusionOk="0">
                    <a:moveTo>
                      <a:pt x="72" y="1"/>
                    </a:moveTo>
                    <a:cubicBezTo>
                      <a:pt x="34" y="1"/>
                      <a:pt x="1" y="33"/>
                      <a:pt x="18" y="86"/>
                    </a:cubicBezTo>
                    <a:cubicBezTo>
                      <a:pt x="140" y="451"/>
                      <a:pt x="170" y="786"/>
                      <a:pt x="170" y="1181"/>
                    </a:cubicBezTo>
                    <a:cubicBezTo>
                      <a:pt x="170" y="1216"/>
                      <a:pt x="191" y="1231"/>
                      <a:pt x="215" y="1231"/>
                    </a:cubicBezTo>
                    <a:cubicBezTo>
                      <a:pt x="231" y="1231"/>
                      <a:pt x="249" y="1224"/>
                      <a:pt x="261" y="1211"/>
                    </a:cubicBezTo>
                    <a:cubicBezTo>
                      <a:pt x="292" y="1181"/>
                      <a:pt x="322" y="1181"/>
                      <a:pt x="322" y="1120"/>
                    </a:cubicBezTo>
                    <a:cubicBezTo>
                      <a:pt x="322" y="1098"/>
                      <a:pt x="306" y="1092"/>
                      <a:pt x="298" y="1090"/>
                    </a:cubicBezTo>
                    <a:lnTo>
                      <a:pt x="298" y="1090"/>
                    </a:lnTo>
                    <a:cubicBezTo>
                      <a:pt x="312" y="751"/>
                      <a:pt x="251" y="391"/>
                      <a:pt x="140" y="56"/>
                    </a:cubicBezTo>
                    <a:cubicBezTo>
                      <a:pt x="127" y="18"/>
                      <a:pt x="98"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a:off x="12157325" y="3704675"/>
                <a:ext cx="5800" cy="25000"/>
              </a:xfrm>
              <a:custGeom>
                <a:avLst/>
                <a:gdLst/>
                <a:ahLst/>
                <a:cxnLst/>
                <a:rect l="l" t="t" r="r" b="b"/>
                <a:pathLst>
                  <a:path w="232" h="1000" extrusionOk="0">
                    <a:moveTo>
                      <a:pt x="79" y="1"/>
                    </a:moveTo>
                    <a:cubicBezTo>
                      <a:pt x="39" y="1"/>
                      <a:pt x="0" y="27"/>
                      <a:pt x="19" y="64"/>
                    </a:cubicBezTo>
                    <a:cubicBezTo>
                      <a:pt x="80" y="216"/>
                      <a:pt x="110" y="368"/>
                      <a:pt x="110" y="520"/>
                    </a:cubicBezTo>
                    <a:cubicBezTo>
                      <a:pt x="110" y="611"/>
                      <a:pt x="110" y="672"/>
                      <a:pt x="110" y="763"/>
                    </a:cubicBezTo>
                    <a:cubicBezTo>
                      <a:pt x="110" y="794"/>
                      <a:pt x="110" y="824"/>
                      <a:pt x="110" y="855"/>
                    </a:cubicBezTo>
                    <a:cubicBezTo>
                      <a:pt x="110" y="915"/>
                      <a:pt x="110" y="946"/>
                      <a:pt x="141" y="976"/>
                    </a:cubicBezTo>
                    <a:cubicBezTo>
                      <a:pt x="141" y="991"/>
                      <a:pt x="148" y="999"/>
                      <a:pt x="160" y="999"/>
                    </a:cubicBezTo>
                    <a:cubicBezTo>
                      <a:pt x="171" y="999"/>
                      <a:pt x="186" y="991"/>
                      <a:pt x="201" y="976"/>
                    </a:cubicBezTo>
                    <a:cubicBezTo>
                      <a:pt x="232" y="946"/>
                      <a:pt x="232" y="915"/>
                      <a:pt x="232" y="885"/>
                    </a:cubicBezTo>
                    <a:cubicBezTo>
                      <a:pt x="232" y="824"/>
                      <a:pt x="232" y="794"/>
                      <a:pt x="232" y="763"/>
                    </a:cubicBezTo>
                    <a:cubicBezTo>
                      <a:pt x="232" y="672"/>
                      <a:pt x="232" y="581"/>
                      <a:pt x="232" y="520"/>
                    </a:cubicBezTo>
                    <a:cubicBezTo>
                      <a:pt x="232" y="338"/>
                      <a:pt x="201" y="186"/>
                      <a:pt x="141" y="34"/>
                    </a:cubicBezTo>
                    <a:cubicBezTo>
                      <a:pt x="129" y="11"/>
                      <a:pt x="104" y="1"/>
                      <a:pt x="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a:off x="12169175" y="3679675"/>
                <a:ext cx="3825" cy="19100"/>
              </a:xfrm>
              <a:custGeom>
                <a:avLst/>
                <a:gdLst/>
                <a:ahLst/>
                <a:cxnLst/>
                <a:rect l="l" t="t" r="r" b="b"/>
                <a:pathLst>
                  <a:path w="153" h="764" extrusionOk="0">
                    <a:moveTo>
                      <a:pt x="92" y="1"/>
                    </a:moveTo>
                    <a:cubicBezTo>
                      <a:pt x="62" y="1"/>
                      <a:pt x="31" y="31"/>
                      <a:pt x="31" y="61"/>
                    </a:cubicBezTo>
                    <a:cubicBezTo>
                      <a:pt x="1" y="152"/>
                      <a:pt x="1" y="274"/>
                      <a:pt x="1" y="396"/>
                    </a:cubicBezTo>
                    <a:cubicBezTo>
                      <a:pt x="31" y="487"/>
                      <a:pt x="31" y="608"/>
                      <a:pt x="62" y="730"/>
                    </a:cubicBezTo>
                    <a:cubicBezTo>
                      <a:pt x="62" y="753"/>
                      <a:pt x="75" y="763"/>
                      <a:pt x="91" y="763"/>
                    </a:cubicBezTo>
                    <a:cubicBezTo>
                      <a:pt x="118" y="763"/>
                      <a:pt x="153" y="737"/>
                      <a:pt x="153" y="700"/>
                    </a:cubicBezTo>
                    <a:cubicBezTo>
                      <a:pt x="153" y="608"/>
                      <a:pt x="153" y="487"/>
                      <a:pt x="123" y="396"/>
                    </a:cubicBezTo>
                    <a:cubicBezTo>
                      <a:pt x="123" y="274"/>
                      <a:pt x="123" y="152"/>
                      <a:pt x="153" y="61"/>
                    </a:cubicBezTo>
                    <a:cubicBezTo>
                      <a:pt x="153" y="31"/>
                      <a:pt x="123"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a:off x="12175275" y="3669800"/>
                <a:ext cx="3825" cy="3050"/>
              </a:xfrm>
              <a:custGeom>
                <a:avLst/>
                <a:gdLst/>
                <a:ahLst/>
                <a:cxnLst/>
                <a:rect l="l" t="t" r="r" b="b"/>
                <a:pathLst>
                  <a:path w="153" h="122" extrusionOk="0">
                    <a:moveTo>
                      <a:pt x="61" y="0"/>
                    </a:moveTo>
                    <a:cubicBezTo>
                      <a:pt x="0" y="0"/>
                      <a:pt x="0" y="122"/>
                      <a:pt x="61" y="122"/>
                    </a:cubicBezTo>
                    <a:cubicBezTo>
                      <a:pt x="152" y="122"/>
                      <a:pt x="15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a:off x="12169450" y="3751825"/>
                <a:ext cx="5850" cy="26475"/>
              </a:xfrm>
              <a:custGeom>
                <a:avLst/>
                <a:gdLst/>
                <a:ahLst/>
                <a:cxnLst/>
                <a:rect l="l" t="t" r="r" b="b"/>
                <a:pathLst>
                  <a:path w="234" h="1059" extrusionOk="0">
                    <a:moveTo>
                      <a:pt x="86" y="1"/>
                    </a:moveTo>
                    <a:cubicBezTo>
                      <a:pt x="44" y="1"/>
                      <a:pt x="1" y="34"/>
                      <a:pt x="20" y="93"/>
                    </a:cubicBezTo>
                    <a:cubicBezTo>
                      <a:pt x="51" y="245"/>
                      <a:pt x="81" y="397"/>
                      <a:pt x="112" y="549"/>
                    </a:cubicBezTo>
                    <a:cubicBezTo>
                      <a:pt x="112" y="640"/>
                      <a:pt x="112" y="732"/>
                      <a:pt x="112" y="792"/>
                    </a:cubicBezTo>
                    <a:cubicBezTo>
                      <a:pt x="112" y="853"/>
                      <a:pt x="112" y="884"/>
                      <a:pt x="112" y="914"/>
                    </a:cubicBezTo>
                    <a:cubicBezTo>
                      <a:pt x="112" y="975"/>
                      <a:pt x="81" y="1005"/>
                      <a:pt x="112" y="1036"/>
                    </a:cubicBezTo>
                    <a:cubicBezTo>
                      <a:pt x="127" y="1051"/>
                      <a:pt x="142" y="1058"/>
                      <a:pt x="157" y="1058"/>
                    </a:cubicBezTo>
                    <a:cubicBezTo>
                      <a:pt x="172" y="1058"/>
                      <a:pt x="188" y="1051"/>
                      <a:pt x="203" y="1036"/>
                    </a:cubicBezTo>
                    <a:cubicBezTo>
                      <a:pt x="233" y="1005"/>
                      <a:pt x="233" y="884"/>
                      <a:pt x="233" y="792"/>
                    </a:cubicBezTo>
                    <a:cubicBezTo>
                      <a:pt x="233" y="701"/>
                      <a:pt x="233" y="640"/>
                      <a:pt x="233" y="549"/>
                    </a:cubicBezTo>
                    <a:cubicBezTo>
                      <a:pt x="203" y="367"/>
                      <a:pt x="172" y="215"/>
                      <a:pt x="142" y="32"/>
                    </a:cubicBezTo>
                    <a:cubicBezTo>
                      <a:pt x="131" y="11"/>
                      <a:pt x="109"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a:off x="12182100" y="3721100"/>
                <a:ext cx="5350" cy="64600"/>
              </a:xfrm>
              <a:custGeom>
                <a:avLst/>
                <a:gdLst/>
                <a:ahLst/>
                <a:cxnLst/>
                <a:rect l="l" t="t" r="r" b="b"/>
                <a:pathLst>
                  <a:path w="214" h="2584" extrusionOk="0">
                    <a:moveTo>
                      <a:pt x="122" y="0"/>
                    </a:moveTo>
                    <a:cubicBezTo>
                      <a:pt x="92" y="0"/>
                      <a:pt x="61" y="15"/>
                      <a:pt x="61" y="46"/>
                    </a:cubicBezTo>
                    <a:cubicBezTo>
                      <a:pt x="92" y="471"/>
                      <a:pt x="92" y="897"/>
                      <a:pt x="92" y="1292"/>
                    </a:cubicBezTo>
                    <a:cubicBezTo>
                      <a:pt x="92" y="1505"/>
                      <a:pt x="61" y="1687"/>
                      <a:pt x="61" y="1900"/>
                    </a:cubicBezTo>
                    <a:cubicBezTo>
                      <a:pt x="31" y="2113"/>
                      <a:pt x="1" y="2325"/>
                      <a:pt x="1" y="2538"/>
                    </a:cubicBezTo>
                    <a:cubicBezTo>
                      <a:pt x="1" y="2569"/>
                      <a:pt x="23" y="2584"/>
                      <a:pt x="50" y="2584"/>
                    </a:cubicBezTo>
                    <a:cubicBezTo>
                      <a:pt x="77" y="2584"/>
                      <a:pt x="107" y="2569"/>
                      <a:pt x="122" y="2538"/>
                    </a:cubicBezTo>
                    <a:cubicBezTo>
                      <a:pt x="213" y="2143"/>
                      <a:pt x="213" y="1717"/>
                      <a:pt x="213" y="1322"/>
                    </a:cubicBezTo>
                    <a:cubicBezTo>
                      <a:pt x="213" y="897"/>
                      <a:pt x="213" y="471"/>
                      <a:pt x="183" y="46"/>
                    </a:cubicBezTo>
                    <a:cubicBezTo>
                      <a:pt x="183" y="15"/>
                      <a:pt x="153"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a:off x="12190475" y="3703600"/>
                <a:ext cx="3800" cy="75075"/>
              </a:xfrm>
              <a:custGeom>
                <a:avLst/>
                <a:gdLst/>
                <a:ahLst/>
                <a:cxnLst/>
                <a:rect l="l" t="t" r="r" b="b"/>
                <a:pathLst>
                  <a:path w="152" h="3003" extrusionOk="0">
                    <a:moveTo>
                      <a:pt x="61" y="1"/>
                    </a:moveTo>
                    <a:cubicBezTo>
                      <a:pt x="30" y="1"/>
                      <a:pt x="0" y="16"/>
                      <a:pt x="0" y="47"/>
                    </a:cubicBezTo>
                    <a:cubicBezTo>
                      <a:pt x="0" y="533"/>
                      <a:pt x="0" y="1019"/>
                      <a:pt x="0" y="1506"/>
                    </a:cubicBezTo>
                    <a:cubicBezTo>
                      <a:pt x="30" y="1992"/>
                      <a:pt x="0" y="2478"/>
                      <a:pt x="30" y="2934"/>
                    </a:cubicBezTo>
                    <a:cubicBezTo>
                      <a:pt x="30" y="2980"/>
                      <a:pt x="61" y="3003"/>
                      <a:pt x="91" y="3003"/>
                    </a:cubicBezTo>
                    <a:cubicBezTo>
                      <a:pt x="122" y="3003"/>
                      <a:pt x="152" y="2980"/>
                      <a:pt x="152" y="2934"/>
                    </a:cubicBezTo>
                    <a:cubicBezTo>
                      <a:pt x="152" y="2448"/>
                      <a:pt x="152" y="1992"/>
                      <a:pt x="152" y="1506"/>
                    </a:cubicBezTo>
                    <a:cubicBezTo>
                      <a:pt x="122" y="1019"/>
                      <a:pt x="122" y="533"/>
                      <a:pt x="122" y="47"/>
                    </a:cubicBezTo>
                    <a:cubicBezTo>
                      <a:pt x="122" y="16"/>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1"/>
              <p:cNvSpPr/>
              <p:nvPr/>
            </p:nvSpPr>
            <p:spPr>
              <a:xfrm>
                <a:off x="12199575" y="3679475"/>
                <a:ext cx="6100" cy="86975"/>
              </a:xfrm>
              <a:custGeom>
                <a:avLst/>
                <a:gdLst/>
                <a:ahLst/>
                <a:cxnLst/>
                <a:rect l="l" t="t" r="r" b="b"/>
                <a:pathLst>
                  <a:path w="244" h="3479" extrusionOk="0">
                    <a:moveTo>
                      <a:pt x="92" y="1"/>
                    </a:moveTo>
                    <a:cubicBezTo>
                      <a:pt x="62" y="1"/>
                      <a:pt x="31" y="24"/>
                      <a:pt x="31" y="69"/>
                    </a:cubicBezTo>
                    <a:cubicBezTo>
                      <a:pt x="1" y="647"/>
                      <a:pt x="1" y="1224"/>
                      <a:pt x="1" y="1771"/>
                    </a:cubicBezTo>
                    <a:cubicBezTo>
                      <a:pt x="31" y="2075"/>
                      <a:pt x="31" y="2349"/>
                      <a:pt x="31" y="2653"/>
                    </a:cubicBezTo>
                    <a:cubicBezTo>
                      <a:pt x="62" y="2896"/>
                      <a:pt x="31" y="3200"/>
                      <a:pt x="92" y="3443"/>
                    </a:cubicBezTo>
                    <a:cubicBezTo>
                      <a:pt x="105" y="3469"/>
                      <a:pt x="129" y="3478"/>
                      <a:pt x="152" y="3478"/>
                    </a:cubicBezTo>
                    <a:cubicBezTo>
                      <a:pt x="183" y="3478"/>
                      <a:pt x="214" y="3461"/>
                      <a:pt x="214" y="3443"/>
                    </a:cubicBezTo>
                    <a:cubicBezTo>
                      <a:pt x="244" y="3139"/>
                      <a:pt x="183" y="2866"/>
                      <a:pt x="183" y="2562"/>
                    </a:cubicBezTo>
                    <a:cubicBezTo>
                      <a:pt x="153" y="2288"/>
                      <a:pt x="153" y="2015"/>
                      <a:pt x="153" y="1741"/>
                    </a:cubicBezTo>
                    <a:cubicBezTo>
                      <a:pt x="122" y="1194"/>
                      <a:pt x="153" y="616"/>
                      <a:pt x="153" y="69"/>
                    </a:cubicBezTo>
                    <a:cubicBezTo>
                      <a:pt x="153" y="24"/>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a:off x="12207175" y="3661825"/>
                <a:ext cx="5350" cy="78850"/>
              </a:xfrm>
              <a:custGeom>
                <a:avLst/>
                <a:gdLst/>
                <a:ahLst/>
                <a:cxnLst/>
                <a:rect l="l" t="t" r="r" b="b"/>
                <a:pathLst>
                  <a:path w="214" h="3154" extrusionOk="0">
                    <a:moveTo>
                      <a:pt x="62" y="0"/>
                    </a:moveTo>
                    <a:cubicBezTo>
                      <a:pt x="31" y="0"/>
                      <a:pt x="1" y="15"/>
                      <a:pt x="1" y="46"/>
                    </a:cubicBezTo>
                    <a:cubicBezTo>
                      <a:pt x="1" y="563"/>
                      <a:pt x="1" y="1079"/>
                      <a:pt x="1" y="1566"/>
                    </a:cubicBezTo>
                    <a:cubicBezTo>
                      <a:pt x="31" y="2082"/>
                      <a:pt x="31" y="2599"/>
                      <a:pt x="92" y="3085"/>
                    </a:cubicBezTo>
                    <a:cubicBezTo>
                      <a:pt x="92" y="3131"/>
                      <a:pt x="122" y="3154"/>
                      <a:pt x="153" y="3154"/>
                    </a:cubicBezTo>
                    <a:cubicBezTo>
                      <a:pt x="183" y="3154"/>
                      <a:pt x="213" y="3131"/>
                      <a:pt x="213" y="3085"/>
                    </a:cubicBezTo>
                    <a:cubicBezTo>
                      <a:pt x="183" y="2599"/>
                      <a:pt x="153" y="2082"/>
                      <a:pt x="122" y="1566"/>
                    </a:cubicBezTo>
                    <a:cubicBezTo>
                      <a:pt x="122" y="1079"/>
                      <a:pt x="122" y="563"/>
                      <a:pt x="122" y="46"/>
                    </a:cubicBezTo>
                    <a:cubicBezTo>
                      <a:pt x="122" y="15"/>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12213550" y="3637825"/>
                <a:ext cx="7325" cy="68100"/>
              </a:xfrm>
              <a:custGeom>
                <a:avLst/>
                <a:gdLst/>
                <a:ahLst/>
                <a:cxnLst/>
                <a:rect l="l" t="t" r="r" b="b"/>
                <a:pathLst>
                  <a:path w="293" h="2724" extrusionOk="0">
                    <a:moveTo>
                      <a:pt x="80" y="0"/>
                    </a:moveTo>
                    <a:cubicBezTo>
                      <a:pt x="40" y="0"/>
                      <a:pt x="1" y="26"/>
                      <a:pt x="19" y="64"/>
                    </a:cubicBezTo>
                    <a:cubicBezTo>
                      <a:pt x="141" y="489"/>
                      <a:pt x="110" y="975"/>
                      <a:pt x="110" y="1401"/>
                    </a:cubicBezTo>
                    <a:cubicBezTo>
                      <a:pt x="110" y="1614"/>
                      <a:pt x="110" y="1857"/>
                      <a:pt x="110" y="2070"/>
                    </a:cubicBezTo>
                    <a:cubicBezTo>
                      <a:pt x="110" y="2252"/>
                      <a:pt x="80" y="2495"/>
                      <a:pt x="141" y="2678"/>
                    </a:cubicBezTo>
                    <a:cubicBezTo>
                      <a:pt x="141" y="2708"/>
                      <a:pt x="164" y="2723"/>
                      <a:pt x="186" y="2723"/>
                    </a:cubicBezTo>
                    <a:cubicBezTo>
                      <a:pt x="209" y="2723"/>
                      <a:pt x="232" y="2708"/>
                      <a:pt x="232" y="2678"/>
                    </a:cubicBezTo>
                    <a:cubicBezTo>
                      <a:pt x="293" y="2465"/>
                      <a:pt x="232" y="2222"/>
                      <a:pt x="232" y="2009"/>
                    </a:cubicBezTo>
                    <a:cubicBezTo>
                      <a:pt x="232" y="1796"/>
                      <a:pt x="232" y="1583"/>
                      <a:pt x="232" y="1340"/>
                    </a:cubicBezTo>
                    <a:cubicBezTo>
                      <a:pt x="232" y="915"/>
                      <a:pt x="262" y="459"/>
                      <a:pt x="141" y="33"/>
                    </a:cubicBezTo>
                    <a:cubicBezTo>
                      <a:pt x="129" y="10"/>
                      <a:pt x="104"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1"/>
              <p:cNvSpPr/>
              <p:nvPr/>
            </p:nvSpPr>
            <p:spPr>
              <a:xfrm>
                <a:off x="12223900" y="3611850"/>
                <a:ext cx="9900" cy="64875"/>
              </a:xfrm>
              <a:custGeom>
                <a:avLst/>
                <a:gdLst/>
                <a:ahLst/>
                <a:cxnLst/>
                <a:rect l="l" t="t" r="r" b="b"/>
                <a:pathLst>
                  <a:path w="396" h="2595" extrusionOk="0">
                    <a:moveTo>
                      <a:pt x="61" y="1"/>
                    </a:moveTo>
                    <a:cubicBezTo>
                      <a:pt x="31" y="1"/>
                      <a:pt x="0" y="24"/>
                      <a:pt x="0" y="69"/>
                    </a:cubicBezTo>
                    <a:cubicBezTo>
                      <a:pt x="61" y="495"/>
                      <a:pt x="92" y="890"/>
                      <a:pt x="152" y="1315"/>
                    </a:cubicBezTo>
                    <a:cubicBezTo>
                      <a:pt x="183" y="1741"/>
                      <a:pt x="213" y="2136"/>
                      <a:pt x="274" y="2562"/>
                    </a:cubicBezTo>
                    <a:cubicBezTo>
                      <a:pt x="286" y="2585"/>
                      <a:pt x="306" y="2595"/>
                      <a:pt x="327" y="2595"/>
                    </a:cubicBezTo>
                    <a:cubicBezTo>
                      <a:pt x="361" y="2595"/>
                      <a:pt x="396" y="2569"/>
                      <a:pt x="396" y="2531"/>
                    </a:cubicBezTo>
                    <a:cubicBezTo>
                      <a:pt x="396" y="2136"/>
                      <a:pt x="304" y="1710"/>
                      <a:pt x="274" y="1285"/>
                    </a:cubicBezTo>
                    <a:cubicBezTo>
                      <a:pt x="213" y="890"/>
                      <a:pt x="183" y="464"/>
                      <a:pt x="122" y="69"/>
                    </a:cubicBezTo>
                    <a:cubicBezTo>
                      <a:pt x="122" y="24"/>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a:off x="12235300" y="3590700"/>
                <a:ext cx="12175" cy="59675"/>
              </a:xfrm>
              <a:custGeom>
                <a:avLst/>
                <a:gdLst/>
                <a:ahLst/>
                <a:cxnLst/>
                <a:rect l="l" t="t" r="r" b="b"/>
                <a:pathLst>
                  <a:path w="487" h="2387" extrusionOk="0">
                    <a:moveTo>
                      <a:pt x="69" y="0"/>
                    </a:moveTo>
                    <a:cubicBezTo>
                      <a:pt x="35" y="0"/>
                      <a:pt x="0" y="26"/>
                      <a:pt x="0" y="64"/>
                    </a:cubicBezTo>
                    <a:cubicBezTo>
                      <a:pt x="61" y="429"/>
                      <a:pt x="152" y="794"/>
                      <a:pt x="213" y="1189"/>
                    </a:cubicBezTo>
                    <a:cubicBezTo>
                      <a:pt x="244" y="1553"/>
                      <a:pt x="274" y="1949"/>
                      <a:pt x="335" y="2344"/>
                    </a:cubicBezTo>
                    <a:cubicBezTo>
                      <a:pt x="335" y="2365"/>
                      <a:pt x="365" y="2387"/>
                      <a:pt x="394" y="2387"/>
                    </a:cubicBezTo>
                    <a:cubicBezTo>
                      <a:pt x="405" y="2387"/>
                      <a:pt x="417" y="2383"/>
                      <a:pt x="426" y="2374"/>
                    </a:cubicBezTo>
                    <a:cubicBezTo>
                      <a:pt x="487" y="2313"/>
                      <a:pt x="487" y="2253"/>
                      <a:pt x="487" y="2161"/>
                    </a:cubicBezTo>
                    <a:cubicBezTo>
                      <a:pt x="479" y="2145"/>
                      <a:pt x="464" y="2135"/>
                      <a:pt x="447" y="2131"/>
                    </a:cubicBezTo>
                    <a:lnTo>
                      <a:pt x="447" y="2131"/>
                    </a:lnTo>
                    <a:cubicBezTo>
                      <a:pt x="406" y="1428"/>
                      <a:pt x="290" y="705"/>
                      <a:pt x="122" y="34"/>
                    </a:cubicBezTo>
                    <a:cubicBezTo>
                      <a:pt x="110" y="10"/>
                      <a:pt x="90"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12244425" y="3570400"/>
                <a:ext cx="15200" cy="58675"/>
              </a:xfrm>
              <a:custGeom>
                <a:avLst/>
                <a:gdLst/>
                <a:ahLst/>
                <a:cxnLst/>
                <a:rect l="l" t="t" r="r" b="b"/>
                <a:pathLst>
                  <a:path w="608" h="2347" extrusionOk="0">
                    <a:moveTo>
                      <a:pt x="63" y="0"/>
                    </a:moveTo>
                    <a:cubicBezTo>
                      <a:pt x="31" y="0"/>
                      <a:pt x="0" y="33"/>
                      <a:pt x="0" y="86"/>
                    </a:cubicBezTo>
                    <a:cubicBezTo>
                      <a:pt x="213" y="815"/>
                      <a:pt x="304" y="1575"/>
                      <a:pt x="486" y="2305"/>
                    </a:cubicBezTo>
                    <a:cubicBezTo>
                      <a:pt x="486" y="2332"/>
                      <a:pt x="511" y="2347"/>
                      <a:pt x="538" y="2347"/>
                    </a:cubicBezTo>
                    <a:cubicBezTo>
                      <a:pt x="571" y="2347"/>
                      <a:pt x="608" y="2324"/>
                      <a:pt x="608" y="2274"/>
                    </a:cubicBezTo>
                    <a:cubicBezTo>
                      <a:pt x="578" y="2001"/>
                      <a:pt x="486" y="1727"/>
                      <a:pt x="426" y="1454"/>
                    </a:cubicBezTo>
                    <a:cubicBezTo>
                      <a:pt x="334" y="967"/>
                      <a:pt x="274" y="481"/>
                      <a:pt x="122" y="55"/>
                    </a:cubicBezTo>
                    <a:cubicBezTo>
                      <a:pt x="109" y="17"/>
                      <a:pt x="86" y="0"/>
                      <a:pt x="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1"/>
              <p:cNvSpPr/>
              <p:nvPr/>
            </p:nvSpPr>
            <p:spPr>
              <a:xfrm>
                <a:off x="12256950" y="3558475"/>
                <a:ext cx="12175" cy="56250"/>
              </a:xfrm>
              <a:custGeom>
                <a:avLst/>
                <a:gdLst/>
                <a:ahLst/>
                <a:cxnLst/>
                <a:rect l="l" t="t" r="r" b="b"/>
                <a:pathLst>
                  <a:path w="487" h="2250" extrusionOk="0">
                    <a:moveTo>
                      <a:pt x="50" y="0"/>
                    </a:moveTo>
                    <a:cubicBezTo>
                      <a:pt x="23" y="0"/>
                      <a:pt x="1" y="16"/>
                      <a:pt x="16" y="46"/>
                    </a:cubicBezTo>
                    <a:cubicBezTo>
                      <a:pt x="46" y="411"/>
                      <a:pt x="107" y="776"/>
                      <a:pt x="168" y="1110"/>
                    </a:cubicBezTo>
                    <a:cubicBezTo>
                      <a:pt x="229" y="1475"/>
                      <a:pt x="289" y="1870"/>
                      <a:pt x="381" y="2204"/>
                    </a:cubicBezTo>
                    <a:cubicBezTo>
                      <a:pt x="381" y="2235"/>
                      <a:pt x="411" y="2250"/>
                      <a:pt x="438" y="2250"/>
                    </a:cubicBezTo>
                    <a:cubicBezTo>
                      <a:pt x="464" y="2250"/>
                      <a:pt x="487" y="2235"/>
                      <a:pt x="472" y="2204"/>
                    </a:cubicBezTo>
                    <a:cubicBezTo>
                      <a:pt x="441" y="1839"/>
                      <a:pt x="381" y="1475"/>
                      <a:pt x="289" y="1140"/>
                    </a:cubicBezTo>
                    <a:cubicBezTo>
                      <a:pt x="229" y="776"/>
                      <a:pt x="198" y="411"/>
                      <a:pt x="107" y="46"/>
                    </a:cubicBezTo>
                    <a:cubicBezTo>
                      <a:pt x="107" y="16"/>
                      <a:pt x="77" y="0"/>
                      <a:pt x="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a:off x="12269875" y="3552575"/>
                <a:ext cx="8750" cy="41825"/>
              </a:xfrm>
              <a:custGeom>
                <a:avLst/>
                <a:gdLst/>
                <a:ahLst/>
                <a:cxnLst/>
                <a:rect l="l" t="t" r="r" b="b"/>
                <a:pathLst>
                  <a:path w="350" h="1673" extrusionOk="0">
                    <a:moveTo>
                      <a:pt x="50" y="1"/>
                    </a:moveTo>
                    <a:cubicBezTo>
                      <a:pt x="23" y="1"/>
                      <a:pt x="0" y="24"/>
                      <a:pt x="16" y="69"/>
                    </a:cubicBezTo>
                    <a:cubicBezTo>
                      <a:pt x="16" y="343"/>
                      <a:pt x="46" y="616"/>
                      <a:pt x="76" y="860"/>
                    </a:cubicBezTo>
                    <a:cubicBezTo>
                      <a:pt x="107" y="1012"/>
                      <a:pt x="137" y="1133"/>
                      <a:pt x="137" y="1255"/>
                    </a:cubicBezTo>
                    <a:cubicBezTo>
                      <a:pt x="168" y="1315"/>
                      <a:pt x="168" y="1407"/>
                      <a:pt x="168" y="1467"/>
                    </a:cubicBezTo>
                    <a:cubicBezTo>
                      <a:pt x="198" y="1528"/>
                      <a:pt x="198" y="1589"/>
                      <a:pt x="228" y="1650"/>
                    </a:cubicBezTo>
                    <a:cubicBezTo>
                      <a:pt x="244" y="1665"/>
                      <a:pt x="266" y="1673"/>
                      <a:pt x="285" y="1673"/>
                    </a:cubicBezTo>
                    <a:cubicBezTo>
                      <a:pt x="304" y="1673"/>
                      <a:pt x="320" y="1665"/>
                      <a:pt x="320" y="1650"/>
                    </a:cubicBezTo>
                    <a:cubicBezTo>
                      <a:pt x="350" y="1528"/>
                      <a:pt x="289" y="1407"/>
                      <a:pt x="289" y="1285"/>
                    </a:cubicBezTo>
                    <a:cubicBezTo>
                      <a:pt x="259" y="1133"/>
                      <a:pt x="228" y="1012"/>
                      <a:pt x="228" y="860"/>
                    </a:cubicBezTo>
                    <a:cubicBezTo>
                      <a:pt x="168" y="616"/>
                      <a:pt x="137" y="343"/>
                      <a:pt x="107" y="69"/>
                    </a:cubicBezTo>
                    <a:cubicBezTo>
                      <a:pt x="107" y="24"/>
                      <a:pt x="76" y="1"/>
                      <a:pt x="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12281650" y="3541000"/>
                <a:ext cx="9150" cy="34600"/>
              </a:xfrm>
              <a:custGeom>
                <a:avLst/>
                <a:gdLst/>
                <a:ahLst/>
                <a:cxnLst/>
                <a:rect l="l" t="t" r="r" b="b"/>
                <a:pathLst>
                  <a:path w="366" h="1384" extrusionOk="0">
                    <a:moveTo>
                      <a:pt x="61" y="0"/>
                    </a:moveTo>
                    <a:cubicBezTo>
                      <a:pt x="31" y="0"/>
                      <a:pt x="1" y="16"/>
                      <a:pt x="1" y="46"/>
                    </a:cubicBezTo>
                    <a:cubicBezTo>
                      <a:pt x="31" y="380"/>
                      <a:pt x="61" y="745"/>
                      <a:pt x="92" y="1079"/>
                    </a:cubicBezTo>
                    <a:cubicBezTo>
                      <a:pt x="122" y="1171"/>
                      <a:pt x="92" y="1383"/>
                      <a:pt x="244" y="1383"/>
                    </a:cubicBezTo>
                    <a:cubicBezTo>
                      <a:pt x="335" y="1383"/>
                      <a:pt x="365" y="1201"/>
                      <a:pt x="244" y="1201"/>
                    </a:cubicBezTo>
                    <a:cubicBezTo>
                      <a:pt x="244" y="1184"/>
                      <a:pt x="244" y="1171"/>
                      <a:pt x="244" y="1171"/>
                    </a:cubicBezTo>
                    <a:cubicBezTo>
                      <a:pt x="244" y="1110"/>
                      <a:pt x="244" y="1049"/>
                      <a:pt x="213" y="988"/>
                    </a:cubicBezTo>
                    <a:cubicBezTo>
                      <a:pt x="213" y="897"/>
                      <a:pt x="213" y="806"/>
                      <a:pt x="183" y="684"/>
                    </a:cubicBezTo>
                    <a:cubicBezTo>
                      <a:pt x="152" y="471"/>
                      <a:pt x="122" y="259"/>
                      <a:pt x="122" y="46"/>
                    </a:cubicBezTo>
                    <a:cubicBezTo>
                      <a:pt x="122" y="16"/>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1"/>
              <p:cNvSpPr/>
              <p:nvPr/>
            </p:nvSpPr>
            <p:spPr>
              <a:xfrm>
                <a:off x="12293050" y="3541950"/>
                <a:ext cx="3825" cy="17500"/>
              </a:xfrm>
              <a:custGeom>
                <a:avLst/>
                <a:gdLst/>
                <a:ahLst/>
                <a:cxnLst/>
                <a:rect l="l" t="t" r="r" b="b"/>
                <a:pathLst>
                  <a:path w="153" h="700" extrusionOk="0">
                    <a:moveTo>
                      <a:pt x="61" y="0"/>
                    </a:moveTo>
                    <a:cubicBezTo>
                      <a:pt x="31" y="0"/>
                      <a:pt x="0" y="23"/>
                      <a:pt x="0" y="69"/>
                    </a:cubicBezTo>
                    <a:lnTo>
                      <a:pt x="0" y="373"/>
                    </a:lnTo>
                    <a:lnTo>
                      <a:pt x="0" y="525"/>
                    </a:lnTo>
                    <a:cubicBezTo>
                      <a:pt x="0" y="585"/>
                      <a:pt x="0" y="646"/>
                      <a:pt x="31" y="677"/>
                    </a:cubicBezTo>
                    <a:cubicBezTo>
                      <a:pt x="31" y="692"/>
                      <a:pt x="46" y="699"/>
                      <a:pt x="65" y="699"/>
                    </a:cubicBezTo>
                    <a:cubicBezTo>
                      <a:pt x="84" y="699"/>
                      <a:pt x="107" y="692"/>
                      <a:pt x="122" y="677"/>
                    </a:cubicBezTo>
                    <a:cubicBezTo>
                      <a:pt x="152" y="646"/>
                      <a:pt x="122" y="585"/>
                      <a:pt x="122" y="525"/>
                    </a:cubicBezTo>
                    <a:lnTo>
                      <a:pt x="122" y="373"/>
                    </a:lnTo>
                    <a:lnTo>
                      <a:pt x="122" y="69"/>
                    </a:ln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1"/>
              <p:cNvSpPr/>
              <p:nvPr/>
            </p:nvSpPr>
            <p:spPr>
              <a:xfrm>
                <a:off x="12208700" y="3772375"/>
                <a:ext cx="3825" cy="5350"/>
              </a:xfrm>
              <a:custGeom>
                <a:avLst/>
                <a:gdLst/>
                <a:ahLst/>
                <a:cxnLst/>
                <a:rect l="l" t="t" r="r" b="b"/>
                <a:pathLst>
                  <a:path w="153" h="214" extrusionOk="0">
                    <a:moveTo>
                      <a:pt x="122" y="92"/>
                    </a:moveTo>
                    <a:lnTo>
                      <a:pt x="92" y="122"/>
                    </a:lnTo>
                    <a:cubicBezTo>
                      <a:pt x="92" y="92"/>
                      <a:pt x="122" y="92"/>
                      <a:pt x="122" y="92"/>
                    </a:cubicBezTo>
                    <a:close/>
                    <a:moveTo>
                      <a:pt x="31" y="1"/>
                    </a:moveTo>
                    <a:cubicBezTo>
                      <a:pt x="31" y="31"/>
                      <a:pt x="31" y="31"/>
                      <a:pt x="31" y="31"/>
                    </a:cubicBezTo>
                    <a:cubicBezTo>
                      <a:pt x="1" y="31"/>
                      <a:pt x="1" y="62"/>
                      <a:pt x="1" y="62"/>
                    </a:cubicBezTo>
                    <a:cubicBezTo>
                      <a:pt x="1" y="92"/>
                      <a:pt x="1" y="122"/>
                      <a:pt x="1" y="122"/>
                    </a:cubicBezTo>
                    <a:cubicBezTo>
                      <a:pt x="1" y="122"/>
                      <a:pt x="1" y="153"/>
                      <a:pt x="1" y="153"/>
                    </a:cubicBezTo>
                    <a:cubicBezTo>
                      <a:pt x="31" y="183"/>
                      <a:pt x="31" y="214"/>
                      <a:pt x="61" y="214"/>
                    </a:cubicBezTo>
                    <a:lnTo>
                      <a:pt x="92" y="214"/>
                    </a:lnTo>
                    <a:cubicBezTo>
                      <a:pt x="122" y="214"/>
                      <a:pt x="152" y="214"/>
                      <a:pt x="152" y="183"/>
                    </a:cubicBezTo>
                    <a:cubicBezTo>
                      <a:pt x="152" y="183"/>
                      <a:pt x="152" y="183"/>
                      <a:pt x="152" y="153"/>
                    </a:cubicBezTo>
                    <a:cubicBezTo>
                      <a:pt x="152" y="153"/>
                      <a:pt x="152" y="153"/>
                      <a:pt x="152" y="122"/>
                    </a:cubicBezTo>
                    <a:lnTo>
                      <a:pt x="122" y="92"/>
                    </a:lnTo>
                    <a:cubicBezTo>
                      <a:pt x="122" y="92"/>
                      <a:pt x="122" y="92"/>
                      <a:pt x="122" y="62"/>
                    </a:cubicBezTo>
                    <a:cubicBezTo>
                      <a:pt x="122" y="31"/>
                      <a:pt x="122" y="31"/>
                      <a:pt x="122" y="31"/>
                    </a:cubicBezTo>
                    <a:cubicBezTo>
                      <a:pt x="122" y="31"/>
                      <a:pt x="9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1"/>
              <p:cNvSpPr/>
              <p:nvPr/>
            </p:nvSpPr>
            <p:spPr>
              <a:xfrm>
                <a:off x="12215550" y="3753200"/>
                <a:ext cx="5950" cy="18000"/>
              </a:xfrm>
              <a:custGeom>
                <a:avLst/>
                <a:gdLst/>
                <a:ahLst/>
                <a:cxnLst/>
                <a:rect l="l" t="t" r="r" b="b"/>
                <a:pathLst>
                  <a:path w="238" h="720" extrusionOk="0">
                    <a:moveTo>
                      <a:pt x="49" y="0"/>
                    </a:moveTo>
                    <a:cubicBezTo>
                      <a:pt x="23" y="0"/>
                      <a:pt x="0" y="23"/>
                      <a:pt x="0" y="69"/>
                    </a:cubicBezTo>
                    <a:cubicBezTo>
                      <a:pt x="0" y="160"/>
                      <a:pt x="0" y="251"/>
                      <a:pt x="0" y="373"/>
                    </a:cubicBezTo>
                    <a:cubicBezTo>
                      <a:pt x="0" y="403"/>
                      <a:pt x="0" y="464"/>
                      <a:pt x="0" y="494"/>
                    </a:cubicBezTo>
                    <a:cubicBezTo>
                      <a:pt x="30" y="555"/>
                      <a:pt x="0" y="585"/>
                      <a:pt x="30" y="646"/>
                    </a:cubicBezTo>
                    <a:cubicBezTo>
                      <a:pt x="30" y="677"/>
                      <a:pt x="61" y="707"/>
                      <a:pt x="91" y="707"/>
                    </a:cubicBezTo>
                    <a:cubicBezTo>
                      <a:pt x="109" y="716"/>
                      <a:pt x="124" y="720"/>
                      <a:pt x="138" y="720"/>
                    </a:cubicBezTo>
                    <a:cubicBezTo>
                      <a:pt x="170" y="720"/>
                      <a:pt x="191" y="698"/>
                      <a:pt x="213" y="677"/>
                    </a:cubicBezTo>
                    <a:cubicBezTo>
                      <a:pt x="237" y="628"/>
                      <a:pt x="203" y="559"/>
                      <a:pt x="140" y="550"/>
                    </a:cubicBezTo>
                    <a:lnTo>
                      <a:pt x="140" y="550"/>
                    </a:lnTo>
                    <a:cubicBezTo>
                      <a:pt x="131" y="502"/>
                      <a:pt x="146" y="458"/>
                      <a:pt x="122" y="433"/>
                    </a:cubicBezTo>
                    <a:cubicBezTo>
                      <a:pt x="122" y="312"/>
                      <a:pt x="122" y="190"/>
                      <a:pt x="122" y="69"/>
                    </a:cubicBezTo>
                    <a:cubicBezTo>
                      <a:pt x="106" y="23"/>
                      <a:pt x="76" y="0"/>
                      <a:pt x="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1"/>
              <p:cNvSpPr/>
              <p:nvPr/>
            </p:nvSpPr>
            <p:spPr>
              <a:xfrm>
                <a:off x="12223150" y="3734325"/>
                <a:ext cx="6100" cy="27625"/>
              </a:xfrm>
              <a:custGeom>
                <a:avLst/>
                <a:gdLst/>
                <a:ahLst/>
                <a:cxnLst/>
                <a:rect l="l" t="t" r="r" b="b"/>
                <a:pathLst>
                  <a:path w="244" h="1105" extrusionOk="0">
                    <a:moveTo>
                      <a:pt x="69" y="0"/>
                    </a:moveTo>
                    <a:cubicBezTo>
                      <a:pt x="35" y="0"/>
                      <a:pt x="0" y="26"/>
                      <a:pt x="0" y="64"/>
                    </a:cubicBezTo>
                    <a:cubicBezTo>
                      <a:pt x="79" y="327"/>
                      <a:pt x="112" y="613"/>
                      <a:pt x="100" y="902"/>
                    </a:cubicBezTo>
                    <a:lnTo>
                      <a:pt x="100" y="902"/>
                    </a:lnTo>
                    <a:cubicBezTo>
                      <a:pt x="91" y="942"/>
                      <a:pt x="91" y="996"/>
                      <a:pt x="91" y="1036"/>
                    </a:cubicBezTo>
                    <a:cubicBezTo>
                      <a:pt x="91" y="1082"/>
                      <a:pt x="122" y="1105"/>
                      <a:pt x="152" y="1105"/>
                    </a:cubicBezTo>
                    <a:cubicBezTo>
                      <a:pt x="182" y="1105"/>
                      <a:pt x="213" y="1082"/>
                      <a:pt x="213" y="1036"/>
                    </a:cubicBezTo>
                    <a:cubicBezTo>
                      <a:pt x="243" y="702"/>
                      <a:pt x="213" y="368"/>
                      <a:pt x="122" y="33"/>
                    </a:cubicBezTo>
                    <a:cubicBezTo>
                      <a:pt x="110" y="10"/>
                      <a:pt x="90"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1"/>
              <p:cNvSpPr/>
              <p:nvPr/>
            </p:nvSpPr>
            <p:spPr>
              <a:xfrm>
                <a:off x="12231050" y="3711725"/>
                <a:ext cx="6550" cy="21675"/>
              </a:xfrm>
              <a:custGeom>
                <a:avLst/>
                <a:gdLst/>
                <a:ahLst/>
                <a:cxnLst/>
                <a:rect l="l" t="t" r="r" b="b"/>
                <a:pathLst>
                  <a:path w="262" h="867" extrusionOk="0">
                    <a:moveTo>
                      <a:pt x="72" y="1"/>
                    </a:moveTo>
                    <a:cubicBezTo>
                      <a:pt x="34" y="1"/>
                      <a:pt x="1" y="33"/>
                      <a:pt x="18" y="86"/>
                    </a:cubicBezTo>
                    <a:cubicBezTo>
                      <a:pt x="49" y="178"/>
                      <a:pt x="79" y="299"/>
                      <a:pt x="110" y="421"/>
                    </a:cubicBezTo>
                    <a:cubicBezTo>
                      <a:pt x="110" y="512"/>
                      <a:pt x="110" y="542"/>
                      <a:pt x="110" y="633"/>
                    </a:cubicBezTo>
                    <a:cubicBezTo>
                      <a:pt x="110" y="694"/>
                      <a:pt x="110" y="755"/>
                      <a:pt x="110" y="816"/>
                    </a:cubicBezTo>
                    <a:cubicBezTo>
                      <a:pt x="127" y="851"/>
                      <a:pt x="156" y="866"/>
                      <a:pt x="182" y="866"/>
                    </a:cubicBezTo>
                    <a:cubicBezTo>
                      <a:pt x="201" y="866"/>
                      <a:pt x="219" y="859"/>
                      <a:pt x="231" y="846"/>
                    </a:cubicBezTo>
                    <a:cubicBezTo>
                      <a:pt x="262" y="725"/>
                      <a:pt x="231" y="573"/>
                      <a:pt x="231" y="421"/>
                    </a:cubicBezTo>
                    <a:cubicBezTo>
                      <a:pt x="201" y="299"/>
                      <a:pt x="170" y="178"/>
                      <a:pt x="140" y="56"/>
                    </a:cubicBezTo>
                    <a:cubicBezTo>
                      <a:pt x="127" y="18"/>
                      <a:pt x="99"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1"/>
              <p:cNvSpPr/>
              <p:nvPr/>
            </p:nvSpPr>
            <p:spPr>
              <a:xfrm>
                <a:off x="12241375" y="3696575"/>
                <a:ext cx="6100" cy="10050"/>
              </a:xfrm>
              <a:custGeom>
                <a:avLst/>
                <a:gdLst/>
                <a:ahLst/>
                <a:cxnLst/>
                <a:rect l="l" t="t" r="r" b="b"/>
                <a:pathLst>
                  <a:path w="244" h="402" extrusionOk="0">
                    <a:moveTo>
                      <a:pt x="107" y="1"/>
                    </a:moveTo>
                    <a:cubicBezTo>
                      <a:pt x="92" y="1"/>
                      <a:pt x="77" y="8"/>
                      <a:pt x="61" y="24"/>
                    </a:cubicBezTo>
                    <a:cubicBezTo>
                      <a:pt x="1" y="84"/>
                      <a:pt x="1" y="145"/>
                      <a:pt x="1" y="236"/>
                    </a:cubicBezTo>
                    <a:cubicBezTo>
                      <a:pt x="31" y="297"/>
                      <a:pt x="61" y="358"/>
                      <a:pt x="153" y="388"/>
                    </a:cubicBezTo>
                    <a:cubicBezTo>
                      <a:pt x="153" y="398"/>
                      <a:pt x="159" y="402"/>
                      <a:pt x="168" y="402"/>
                    </a:cubicBezTo>
                    <a:cubicBezTo>
                      <a:pt x="186" y="402"/>
                      <a:pt x="213" y="388"/>
                      <a:pt x="213" y="388"/>
                    </a:cubicBezTo>
                    <a:cubicBezTo>
                      <a:pt x="244" y="358"/>
                      <a:pt x="213" y="328"/>
                      <a:pt x="183" y="297"/>
                    </a:cubicBezTo>
                    <a:cubicBezTo>
                      <a:pt x="183" y="267"/>
                      <a:pt x="153" y="267"/>
                      <a:pt x="153" y="267"/>
                    </a:cubicBezTo>
                    <a:cubicBezTo>
                      <a:pt x="153" y="267"/>
                      <a:pt x="153" y="236"/>
                      <a:pt x="153" y="236"/>
                    </a:cubicBezTo>
                    <a:cubicBezTo>
                      <a:pt x="122" y="206"/>
                      <a:pt x="122" y="206"/>
                      <a:pt x="122" y="206"/>
                    </a:cubicBezTo>
                    <a:cubicBezTo>
                      <a:pt x="122" y="206"/>
                      <a:pt x="122" y="206"/>
                      <a:pt x="122" y="176"/>
                    </a:cubicBezTo>
                    <a:lnTo>
                      <a:pt x="122" y="145"/>
                    </a:lnTo>
                    <a:cubicBezTo>
                      <a:pt x="122" y="145"/>
                      <a:pt x="153" y="115"/>
                      <a:pt x="153" y="115"/>
                    </a:cubicBezTo>
                    <a:cubicBezTo>
                      <a:pt x="153" y="84"/>
                      <a:pt x="153" y="84"/>
                      <a:pt x="153" y="54"/>
                    </a:cubicBezTo>
                    <a:cubicBezTo>
                      <a:pt x="153" y="54"/>
                      <a:pt x="153" y="24"/>
                      <a:pt x="153" y="24"/>
                    </a:cubicBezTo>
                    <a:cubicBezTo>
                      <a:pt x="137" y="8"/>
                      <a:pt x="122" y="1"/>
                      <a:pt x="1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1"/>
              <p:cNvSpPr/>
              <p:nvPr/>
            </p:nvSpPr>
            <p:spPr>
              <a:xfrm>
                <a:off x="12250500" y="3683475"/>
                <a:ext cx="3825" cy="3075"/>
              </a:xfrm>
              <a:custGeom>
                <a:avLst/>
                <a:gdLst/>
                <a:ahLst/>
                <a:cxnLst/>
                <a:rect l="l" t="t" r="r" b="b"/>
                <a:pathLst>
                  <a:path w="153" h="123" extrusionOk="0">
                    <a:moveTo>
                      <a:pt x="0" y="0"/>
                    </a:moveTo>
                    <a:cubicBezTo>
                      <a:pt x="0" y="0"/>
                      <a:pt x="0" y="0"/>
                      <a:pt x="0" y="31"/>
                    </a:cubicBezTo>
                    <a:cubicBezTo>
                      <a:pt x="0" y="61"/>
                      <a:pt x="0" y="92"/>
                      <a:pt x="31" y="92"/>
                    </a:cubicBezTo>
                    <a:cubicBezTo>
                      <a:pt x="31" y="92"/>
                      <a:pt x="31" y="122"/>
                      <a:pt x="61" y="122"/>
                    </a:cubicBezTo>
                    <a:lnTo>
                      <a:pt x="91" y="122"/>
                    </a:lnTo>
                    <a:cubicBezTo>
                      <a:pt x="91" y="122"/>
                      <a:pt x="91" y="122"/>
                      <a:pt x="91" y="92"/>
                    </a:cubicBezTo>
                    <a:lnTo>
                      <a:pt x="122" y="92"/>
                    </a:lnTo>
                    <a:cubicBezTo>
                      <a:pt x="152" y="61"/>
                      <a:pt x="152" y="31"/>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1"/>
              <p:cNvSpPr/>
              <p:nvPr/>
            </p:nvSpPr>
            <p:spPr>
              <a:xfrm>
                <a:off x="12257325" y="3670550"/>
                <a:ext cx="3075" cy="3825"/>
              </a:xfrm>
              <a:custGeom>
                <a:avLst/>
                <a:gdLst/>
                <a:ahLst/>
                <a:cxnLst/>
                <a:rect l="l" t="t" r="r" b="b"/>
                <a:pathLst>
                  <a:path w="123" h="153" extrusionOk="0">
                    <a:moveTo>
                      <a:pt x="62" y="1"/>
                    </a:moveTo>
                    <a:cubicBezTo>
                      <a:pt x="31" y="1"/>
                      <a:pt x="31" y="1"/>
                      <a:pt x="31" y="31"/>
                    </a:cubicBezTo>
                    <a:lnTo>
                      <a:pt x="1" y="62"/>
                    </a:lnTo>
                    <a:cubicBezTo>
                      <a:pt x="1" y="92"/>
                      <a:pt x="1" y="122"/>
                      <a:pt x="31" y="122"/>
                    </a:cubicBezTo>
                    <a:cubicBezTo>
                      <a:pt x="31" y="153"/>
                      <a:pt x="62" y="153"/>
                      <a:pt x="62" y="153"/>
                    </a:cubicBezTo>
                    <a:cubicBezTo>
                      <a:pt x="92" y="153"/>
                      <a:pt x="92" y="153"/>
                      <a:pt x="122" y="122"/>
                    </a:cubicBezTo>
                    <a:cubicBezTo>
                      <a:pt x="122" y="122"/>
                      <a:pt x="122" y="92"/>
                      <a:pt x="122" y="62"/>
                    </a:cubicBezTo>
                    <a:lnTo>
                      <a:pt x="122" y="31"/>
                    </a:lnTo>
                    <a:cubicBezTo>
                      <a:pt x="122" y="31"/>
                      <a:pt x="122" y="3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1"/>
              <p:cNvSpPr/>
              <p:nvPr/>
            </p:nvSpPr>
            <p:spPr>
              <a:xfrm>
                <a:off x="11976175" y="2576325"/>
                <a:ext cx="3825" cy="18075"/>
              </a:xfrm>
              <a:custGeom>
                <a:avLst/>
                <a:gdLst/>
                <a:ahLst/>
                <a:cxnLst/>
                <a:rect l="l" t="t" r="r" b="b"/>
                <a:pathLst>
                  <a:path w="153" h="723" extrusionOk="0">
                    <a:moveTo>
                      <a:pt x="61" y="0"/>
                    </a:moveTo>
                    <a:cubicBezTo>
                      <a:pt x="31" y="0"/>
                      <a:pt x="0" y="31"/>
                      <a:pt x="0" y="61"/>
                    </a:cubicBezTo>
                    <a:cubicBezTo>
                      <a:pt x="0" y="183"/>
                      <a:pt x="0" y="274"/>
                      <a:pt x="31" y="395"/>
                    </a:cubicBezTo>
                    <a:cubicBezTo>
                      <a:pt x="31" y="426"/>
                      <a:pt x="31" y="486"/>
                      <a:pt x="31" y="547"/>
                    </a:cubicBezTo>
                    <a:cubicBezTo>
                      <a:pt x="31" y="578"/>
                      <a:pt x="31" y="578"/>
                      <a:pt x="31" y="608"/>
                    </a:cubicBezTo>
                    <a:cubicBezTo>
                      <a:pt x="31" y="638"/>
                      <a:pt x="61" y="669"/>
                      <a:pt x="61" y="699"/>
                    </a:cubicBezTo>
                    <a:cubicBezTo>
                      <a:pt x="76" y="714"/>
                      <a:pt x="99" y="722"/>
                      <a:pt x="118" y="722"/>
                    </a:cubicBezTo>
                    <a:cubicBezTo>
                      <a:pt x="137" y="722"/>
                      <a:pt x="152" y="714"/>
                      <a:pt x="152" y="699"/>
                    </a:cubicBezTo>
                    <a:cubicBezTo>
                      <a:pt x="152" y="669"/>
                      <a:pt x="152" y="638"/>
                      <a:pt x="152" y="608"/>
                    </a:cubicBezTo>
                    <a:cubicBezTo>
                      <a:pt x="152" y="578"/>
                      <a:pt x="152" y="547"/>
                      <a:pt x="152" y="547"/>
                    </a:cubicBezTo>
                    <a:cubicBezTo>
                      <a:pt x="152" y="486"/>
                      <a:pt x="152" y="426"/>
                      <a:pt x="152" y="395"/>
                    </a:cubicBezTo>
                    <a:cubicBezTo>
                      <a:pt x="122" y="274"/>
                      <a:pt x="122" y="183"/>
                      <a:pt x="122" y="61"/>
                    </a:cubicBezTo>
                    <a:cubicBezTo>
                      <a:pt x="122" y="31"/>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1"/>
              <p:cNvSpPr/>
              <p:nvPr/>
            </p:nvSpPr>
            <p:spPr>
              <a:xfrm>
                <a:off x="11986800" y="2576700"/>
                <a:ext cx="3825" cy="21750"/>
              </a:xfrm>
              <a:custGeom>
                <a:avLst/>
                <a:gdLst/>
                <a:ahLst/>
                <a:cxnLst/>
                <a:rect l="l" t="t" r="r" b="b"/>
                <a:pathLst>
                  <a:path w="153" h="870" extrusionOk="0">
                    <a:moveTo>
                      <a:pt x="62" y="0"/>
                    </a:moveTo>
                    <a:cubicBezTo>
                      <a:pt x="31" y="0"/>
                      <a:pt x="1" y="16"/>
                      <a:pt x="1" y="46"/>
                    </a:cubicBezTo>
                    <a:cubicBezTo>
                      <a:pt x="1" y="198"/>
                      <a:pt x="1" y="319"/>
                      <a:pt x="1" y="441"/>
                    </a:cubicBezTo>
                    <a:cubicBezTo>
                      <a:pt x="1" y="502"/>
                      <a:pt x="1" y="563"/>
                      <a:pt x="1" y="623"/>
                    </a:cubicBezTo>
                    <a:cubicBezTo>
                      <a:pt x="31" y="715"/>
                      <a:pt x="31" y="775"/>
                      <a:pt x="62" y="836"/>
                    </a:cubicBezTo>
                    <a:cubicBezTo>
                      <a:pt x="73" y="859"/>
                      <a:pt x="89" y="869"/>
                      <a:pt x="105" y="869"/>
                    </a:cubicBezTo>
                    <a:cubicBezTo>
                      <a:pt x="130" y="869"/>
                      <a:pt x="153" y="843"/>
                      <a:pt x="153" y="806"/>
                    </a:cubicBezTo>
                    <a:cubicBezTo>
                      <a:pt x="153" y="745"/>
                      <a:pt x="153" y="684"/>
                      <a:pt x="153" y="623"/>
                    </a:cubicBezTo>
                    <a:cubicBezTo>
                      <a:pt x="123" y="563"/>
                      <a:pt x="123" y="502"/>
                      <a:pt x="123" y="441"/>
                    </a:cubicBezTo>
                    <a:cubicBezTo>
                      <a:pt x="123" y="319"/>
                      <a:pt x="123" y="168"/>
                      <a:pt x="123" y="46"/>
                    </a:cubicBezTo>
                    <a:cubicBezTo>
                      <a:pt x="123" y="16"/>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1"/>
              <p:cNvSpPr/>
              <p:nvPr/>
            </p:nvSpPr>
            <p:spPr>
              <a:xfrm>
                <a:off x="12001250" y="2583150"/>
                <a:ext cx="7625" cy="17500"/>
              </a:xfrm>
              <a:custGeom>
                <a:avLst/>
                <a:gdLst/>
                <a:ahLst/>
                <a:cxnLst/>
                <a:rect l="l" t="t" r="r" b="b"/>
                <a:pathLst>
                  <a:path w="305" h="700" extrusionOk="0">
                    <a:moveTo>
                      <a:pt x="31" y="1"/>
                    </a:moveTo>
                    <a:cubicBezTo>
                      <a:pt x="0" y="31"/>
                      <a:pt x="0" y="61"/>
                      <a:pt x="0" y="92"/>
                    </a:cubicBezTo>
                    <a:cubicBezTo>
                      <a:pt x="31" y="213"/>
                      <a:pt x="31" y="305"/>
                      <a:pt x="92" y="396"/>
                    </a:cubicBezTo>
                    <a:cubicBezTo>
                      <a:pt x="92" y="457"/>
                      <a:pt x="122" y="487"/>
                      <a:pt x="122" y="548"/>
                    </a:cubicBezTo>
                    <a:cubicBezTo>
                      <a:pt x="152" y="609"/>
                      <a:pt x="183" y="669"/>
                      <a:pt x="244" y="700"/>
                    </a:cubicBezTo>
                    <a:cubicBezTo>
                      <a:pt x="244" y="700"/>
                      <a:pt x="274" y="669"/>
                      <a:pt x="274" y="669"/>
                    </a:cubicBezTo>
                    <a:cubicBezTo>
                      <a:pt x="304" y="609"/>
                      <a:pt x="274" y="548"/>
                      <a:pt x="244" y="487"/>
                    </a:cubicBezTo>
                    <a:cubicBezTo>
                      <a:pt x="244" y="457"/>
                      <a:pt x="213" y="396"/>
                      <a:pt x="183" y="365"/>
                    </a:cubicBezTo>
                    <a:cubicBezTo>
                      <a:pt x="152" y="274"/>
                      <a:pt x="152" y="153"/>
                      <a:pt x="122" y="61"/>
                    </a:cubicBezTo>
                    <a:cubicBezTo>
                      <a:pt x="122" y="31"/>
                      <a:pt x="61"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1"/>
              <p:cNvSpPr/>
              <p:nvPr/>
            </p:nvSpPr>
            <p:spPr>
              <a:xfrm>
                <a:off x="12017975" y="2583625"/>
                <a:ext cx="9900" cy="26900"/>
              </a:xfrm>
              <a:custGeom>
                <a:avLst/>
                <a:gdLst/>
                <a:ahLst/>
                <a:cxnLst/>
                <a:rect l="l" t="t" r="r" b="b"/>
                <a:pathLst>
                  <a:path w="396" h="1076" extrusionOk="0">
                    <a:moveTo>
                      <a:pt x="74" y="0"/>
                    </a:moveTo>
                    <a:cubicBezTo>
                      <a:pt x="46" y="0"/>
                      <a:pt x="14" y="15"/>
                      <a:pt x="0" y="42"/>
                    </a:cubicBezTo>
                    <a:cubicBezTo>
                      <a:pt x="0" y="255"/>
                      <a:pt x="0" y="438"/>
                      <a:pt x="61" y="620"/>
                    </a:cubicBezTo>
                    <a:cubicBezTo>
                      <a:pt x="91" y="711"/>
                      <a:pt x="122" y="802"/>
                      <a:pt x="183" y="894"/>
                    </a:cubicBezTo>
                    <a:cubicBezTo>
                      <a:pt x="183" y="924"/>
                      <a:pt x="213" y="954"/>
                      <a:pt x="243" y="1015"/>
                    </a:cubicBezTo>
                    <a:cubicBezTo>
                      <a:pt x="274" y="1046"/>
                      <a:pt x="304" y="1076"/>
                      <a:pt x="365" y="1076"/>
                    </a:cubicBezTo>
                    <a:cubicBezTo>
                      <a:pt x="365" y="1076"/>
                      <a:pt x="395" y="1046"/>
                      <a:pt x="395" y="1046"/>
                    </a:cubicBezTo>
                    <a:cubicBezTo>
                      <a:pt x="395" y="985"/>
                      <a:pt x="365" y="954"/>
                      <a:pt x="365" y="924"/>
                    </a:cubicBezTo>
                    <a:cubicBezTo>
                      <a:pt x="335" y="894"/>
                      <a:pt x="304" y="863"/>
                      <a:pt x="274" y="833"/>
                    </a:cubicBezTo>
                    <a:cubicBezTo>
                      <a:pt x="243" y="742"/>
                      <a:pt x="213" y="681"/>
                      <a:pt x="183" y="590"/>
                    </a:cubicBezTo>
                    <a:cubicBezTo>
                      <a:pt x="122" y="407"/>
                      <a:pt x="91" y="225"/>
                      <a:pt x="122" y="73"/>
                    </a:cubicBezTo>
                    <a:cubicBezTo>
                      <a:pt x="139" y="23"/>
                      <a:pt x="109" y="0"/>
                      <a:pt x="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1"/>
              <p:cNvSpPr/>
              <p:nvPr/>
            </p:nvSpPr>
            <p:spPr>
              <a:xfrm>
                <a:off x="12039250" y="2588475"/>
                <a:ext cx="8375" cy="26700"/>
              </a:xfrm>
              <a:custGeom>
                <a:avLst/>
                <a:gdLst/>
                <a:ahLst/>
                <a:cxnLst/>
                <a:rect l="l" t="t" r="r" b="b"/>
                <a:pathLst>
                  <a:path w="335" h="1068" extrusionOk="0">
                    <a:moveTo>
                      <a:pt x="31" y="0"/>
                    </a:moveTo>
                    <a:cubicBezTo>
                      <a:pt x="0" y="0"/>
                      <a:pt x="0" y="31"/>
                      <a:pt x="0" y="61"/>
                    </a:cubicBezTo>
                    <a:cubicBezTo>
                      <a:pt x="31" y="244"/>
                      <a:pt x="61" y="396"/>
                      <a:pt x="91" y="548"/>
                    </a:cubicBezTo>
                    <a:cubicBezTo>
                      <a:pt x="122" y="639"/>
                      <a:pt x="122" y="700"/>
                      <a:pt x="152" y="791"/>
                    </a:cubicBezTo>
                    <a:cubicBezTo>
                      <a:pt x="152" y="882"/>
                      <a:pt x="183" y="973"/>
                      <a:pt x="213" y="1034"/>
                    </a:cubicBezTo>
                    <a:cubicBezTo>
                      <a:pt x="225" y="1057"/>
                      <a:pt x="245" y="1067"/>
                      <a:pt x="266" y="1067"/>
                    </a:cubicBezTo>
                    <a:cubicBezTo>
                      <a:pt x="300" y="1067"/>
                      <a:pt x="335" y="1041"/>
                      <a:pt x="335" y="1004"/>
                    </a:cubicBezTo>
                    <a:cubicBezTo>
                      <a:pt x="335" y="943"/>
                      <a:pt x="304" y="852"/>
                      <a:pt x="274" y="760"/>
                    </a:cubicBezTo>
                    <a:cubicBezTo>
                      <a:pt x="243" y="700"/>
                      <a:pt x="243" y="608"/>
                      <a:pt x="213" y="517"/>
                    </a:cubicBezTo>
                    <a:cubicBezTo>
                      <a:pt x="183" y="365"/>
                      <a:pt x="152" y="213"/>
                      <a:pt x="122" y="31"/>
                    </a:cubicBezTo>
                    <a:cubicBezTo>
                      <a:pt x="122" y="0"/>
                      <a:pt x="61"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1"/>
              <p:cNvSpPr/>
              <p:nvPr/>
            </p:nvSpPr>
            <p:spPr>
              <a:xfrm>
                <a:off x="12062050" y="2603475"/>
                <a:ext cx="7400" cy="21025"/>
              </a:xfrm>
              <a:custGeom>
                <a:avLst/>
                <a:gdLst/>
                <a:ahLst/>
                <a:cxnLst/>
                <a:rect l="l" t="t" r="r" b="b"/>
                <a:pathLst>
                  <a:path w="296" h="841" extrusionOk="0">
                    <a:moveTo>
                      <a:pt x="61" y="1"/>
                    </a:moveTo>
                    <a:cubicBezTo>
                      <a:pt x="31" y="1"/>
                      <a:pt x="0" y="24"/>
                      <a:pt x="0" y="69"/>
                    </a:cubicBezTo>
                    <a:cubicBezTo>
                      <a:pt x="0" y="221"/>
                      <a:pt x="0" y="343"/>
                      <a:pt x="31" y="464"/>
                    </a:cubicBezTo>
                    <a:cubicBezTo>
                      <a:pt x="61" y="586"/>
                      <a:pt x="122" y="738"/>
                      <a:pt x="183" y="829"/>
                    </a:cubicBezTo>
                    <a:cubicBezTo>
                      <a:pt x="191" y="837"/>
                      <a:pt x="203" y="841"/>
                      <a:pt x="217" y="841"/>
                    </a:cubicBezTo>
                    <a:cubicBezTo>
                      <a:pt x="253" y="841"/>
                      <a:pt x="296" y="813"/>
                      <a:pt x="274" y="768"/>
                    </a:cubicBezTo>
                    <a:cubicBezTo>
                      <a:pt x="274" y="707"/>
                      <a:pt x="243" y="647"/>
                      <a:pt x="213" y="616"/>
                    </a:cubicBezTo>
                    <a:cubicBezTo>
                      <a:pt x="213" y="556"/>
                      <a:pt x="183" y="495"/>
                      <a:pt x="152" y="434"/>
                    </a:cubicBezTo>
                    <a:cubicBezTo>
                      <a:pt x="122" y="312"/>
                      <a:pt x="122" y="191"/>
                      <a:pt x="122" y="69"/>
                    </a:cubicBezTo>
                    <a:cubicBezTo>
                      <a:pt x="122" y="24"/>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1"/>
              <p:cNvSpPr/>
              <p:nvPr/>
            </p:nvSpPr>
            <p:spPr>
              <a:xfrm>
                <a:off x="12084850" y="2612975"/>
                <a:ext cx="14300" cy="19800"/>
              </a:xfrm>
              <a:custGeom>
                <a:avLst/>
                <a:gdLst/>
                <a:ahLst/>
                <a:cxnLst/>
                <a:rect l="l" t="t" r="r" b="b"/>
                <a:pathLst>
                  <a:path w="572" h="792" extrusionOk="0">
                    <a:moveTo>
                      <a:pt x="106" y="1"/>
                    </a:moveTo>
                    <a:cubicBezTo>
                      <a:pt x="91" y="1"/>
                      <a:pt x="76" y="8"/>
                      <a:pt x="61" y="24"/>
                    </a:cubicBezTo>
                    <a:cubicBezTo>
                      <a:pt x="30" y="24"/>
                      <a:pt x="0" y="84"/>
                      <a:pt x="30" y="115"/>
                    </a:cubicBezTo>
                    <a:cubicBezTo>
                      <a:pt x="91" y="236"/>
                      <a:pt x="152" y="358"/>
                      <a:pt x="213" y="449"/>
                    </a:cubicBezTo>
                    <a:cubicBezTo>
                      <a:pt x="243" y="510"/>
                      <a:pt x="304" y="571"/>
                      <a:pt x="334" y="631"/>
                    </a:cubicBezTo>
                    <a:cubicBezTo>
                      <a:pt x="365" y="662"/>
                      <a:pt x="365" y="692"/>
                      <a:pt x="395" y="723"/>
                    </a:cubicBezTo>
                    <a:cubicBezTo>
                      <a:pt x="426" y="753"/>
                      <a:pt x="456" y="753"/>
                      <a:pt x="486" y="783"/>
                    </a:cubicBezTo>
                    <a:cubicBezTo>
                      <a:pt x="492" y="789"/>
                      <a:pt x="499" y="792"/>
                      <a:pt x="506" y="792"/>
                    </a:cubicBezTo>
                    <a:cubicBezTo>
                      <a:pt x="537" y="792"/>
                      <a:pt x="572" y="747"/>
                      <a:pt x="547" y="723"/>
                    </a:cubicBezTo>
                    <a:cubicBezTo>
                      <a:pt x="517" y="662"/>
                      <a:pt x="486" y="601"/>
                      <a:pt x="456" y="540"/>
                    </a:cubicBezTo>
                    <a:cubicBezTo>
                      <a:pt x="395" y="510"/>
                      <a:pt x="365" y="449"/>
                      <a:pt x="334" y="388"/>
                    </a:cubicBezTo>
                    <a:cubicBezTo>
                      <a:pt x="243" y="267"/>
                      <a:pt x="182" y="145"/>
                      <a:pt x="152" y="24"/>
                    </a:cubicBezTo>
                    <a:cubicBezTo>
                      <a:pt x="137" y="8"/>
                      <a:pt x="122" y="1"/>
                      <a:pt x="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1"/>
              <p:cNvSpPr/>
              <p:nvPr/>
            </p:nvSpPr>
            <p:spPr>
              <a:xfrm>
                <a:off x="12118275" y="2631025"/>
                <a:ext cx="5350" cy="5350"/>
              </a:xfrm>
              <a:custGeom>
                <a:avLst/>
                <a:gdLst/>
                <a:ahLst/>
                <a:cxnLst/>
                <a:rect l="l" t="t" r="r" b="b"/>
                <a:pathLst>
                  <a:path w="214" h="214" extrusionOk="0">
                    <a:moveTo>
                      <a:pt x="61" y="1"/>
                    </a:moveTo>
                    <a:cubicBezTo>
                      <a:pt x="61" y="1"/>
                      <a:pt x="31" y="1"/>
                      <a:pt x="31" y="31"/>
                    </a:cubicBezTo>
                    <a:cubicBezTo>
                      <a:pt x="31" y="31"/>
                      <a:pt x="0" y="61"/>
                      <a:pt x="0" y="61"/>
                    </a:cubicBezTo>
                    <a:cubicBezTo>
                      <a:pt x="0" y="92"/>
                      <a:pt x="0" y="92"/>
                      <a:pt x="31" y="122"/>
                    </a:cubicBezTo>
                    <a:cubicBezTo>
                      <a:pt x="31" y="122"/>
                      <a:pt x="61" y="153"/>
                      <a:pt x="92" y="153"/>
                    </a:cubicBezTo>
                    <a:lnTo>
                      <a:pt x="92" y="183"/>
                    </a:lnTo>
                    <a:lnTo>
                      <a:pt x="122" y="183"/>
                    </a:lnTo>
                    <a:cubicBezTo>
                      <a:pt x="122" y="183"/>
                      <a:pt x="122" y="213"/>
                      <a:pt x="152" y="213"/>
                    </a:cubicBezTo>
                    <a:lnTo>
                      <a:pt x="183" y="213"/>
                    </a:lnTo>
                    <a:cubicBezTo>
                      <a:pt x="183" y="213"/>
                      <a:pt x="183" y="213"/>
                      <a:pt x="213" y="183"/>
                    </a:cubicBezTo>
                    <a:cubicBezTo>
                      <a:pt x="213" y="153"/>
                      <a:pt x="213" y="153"/>
                      <a:pt x="213" y="153"/>
                    </a:cubicBezTo>
                    <a:cubicBezTo>
                      <a:pt x="213" y="153"/>
                      <a:pt x="213" y="122"/>
                      <a:pt x="213" y="122"/>
                    </a:cubicBezTo>
                    <a:cubicBezTo>
                      <a:pt x="213" y="122"/>
                      <a:pt x="213" y="122"/>
                      <a:pt x="183" y="92"/>
                    </a:cubicBezTo>
                    <a:lnTo>
                      <a:pt x="152" y="61"/>
                    </a:lnTo>
                    <a:cubicBezTo>
                      <a:pt x="152" y="61"/>
                      <a:pt x="122" y="31"/>
                      <a:pt x="122" y="31"/>
                    </a:cubicBezTo>
                    <a:cubicBezTo>
                      <a:pt x="122" y="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1"/>
              <p:cNvSpPr/>
              <p:nvPr/>
            </p:nvSpPr>
            <p:spPr>
              <a:xfrm>
                <a:off x="12152475" y="2643950"/>
                <a:ext cx="9125" cy="6100"/>
              </a:xfrm>
              <a:custGeom>
                <a:avLst/>
                <a:gdLst/>
                <a:ahLst/>
                <a:cxnLst/>
                <a:rect l="l" t="t" r="r" b="b"/>
                <a:pathLst>
                  <a:path w="365" h="244" extrusionOk="0">
                    <a:moveTo>
                      <a:pt x="122" y="0"/>
                    </a:moveTo>
                    <a:cubicBezTo>
                      <a:pt x="91" y="0"/>
                      <a:pt x="61" y="0"/>
                      <a:pt x="31" y="31"/>
                    </a:cubicBezTo>
                    <a:cubicBezTo>
                      <a:pt x="0" y="61"/>
                      <a:pt x="31" y="92"/>
                      <a:pt x="61" y="122"/>
                    </a:cubicBezTo>
                    <a:cubicBezTo>
                      <a:pt x="91" y="152"/>
                      <a:pt x="152" y="152"/>
                      <a:pt x="183" y="183"/>
                    </a:cubicBezTo>
                    <a:cubicBezTo>
                      <a:pt x="213" y="213"/>
                      <a:pt x="274" y="213"/>
                      <a:pt x="304" y="244"/>
                    </a:cubicBezTo>
                    <a:cubicBezTo>
                      <a:pt x="335" y="244"/>
                      <a:pt x="365" y="213"/>
                      <a:pt x="365" y="183"/>
                    </a:cubicBezTo>
                    <a:cubicBezTo>
                      <a:pt x="274" y="122"/>
                      <a:pt x="213" y="61"/>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1"/>
              <p:cNvSpPr/>
              <p:nvPr/>
            </p:nvSpPr>
            <p:spPr>
              <a:xfrm>
                <a:off x="11955650" y="2576325"/>
                <a:ext cx="9900" cy="14775"/>
              </a:xfrm>
              <a:custGeom>
                <a:avLst/>
                <a:gdLst/>
                <a:ahLst/>
                <a:cxnLst/>
                <a:rect l="l" t="t" r="r" b="b"/>
                <a:pathLst>
                  <a:path w="396" h="591" extrusionOk="0">
                    <a:moveTo>
                      <a:pt x="335" y="0"/>
                    </a:moveTo>
                    <a:cubicBezTo>
                      <a:pt x="305" y="0"/>
                      <a:pt x="274" y="0"/>
                      <a:pt x="244" y="31"/>
                    </a:cubicBezTo>
                    <a:lnTo>
                      <a:pt x="122" y="274"/>
                    </a:lnTo>
                    <a:cubicBezTo>
                      <a:pt x="122" y="334"/>
                      <a:pt x="92" y="365"/>
                      <a:pt x="62" y="395"/>
                    </a:cubicBezTo>
                    <a:cubicBezTo>
                      <a:pt x="62" y="456"/>
                      <a:pt x="1" y="517"/>
                      <a:pt x="31" y="547"/>
                    </a:cubicBezTo>
                    <a:cubicBezTo>
                      <a:pt x="31" y="569"/>
                      <a:pt x="46" y="590"/>
                      <a:pt x="66" y="590"/>
                    </a:cubicBezTo>
                    <a:cubicBezTo>
                      <a:pt x="74" y="590"/>
                      <a:pt x="83" y="587"/>
                      <a:pt x="92" y="578"/>
                    </a:cubicBezTo>
                    <a:cubicBezTo>
                      <a:pt x="153" y="578"/>
                      <a:pt x="153" y="517"/>
                      <a:pt x="183" y="456"/>
                    </a:cubicBezTo>
                    <a:cubicBezTo>
                      <a:pt x="214" y="426"/>
                      <a:pt x="214" y="395"/>
                      <a:pt x="244" y="334"/>
                    </a:cubicBezTo>
                    <a:cubicBezTo>
                      <a:pt x="274" y="274"/>
                      <a:pt x="335" y="183"/>
                      <a:pt x="365" y="91"/>
                    </a:cubicBezTo>
                    <a:cubicBezTo>
                      <a:pt x="396" y="61"/>
                      <a:pt x="365" y="31"/>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1"/>
              <p:cNvSpPr/>
              <p:nvPr/>
            </p:nvSpPr>
            <p:spPr>
              <a:xfrm>
                <a:off x="11924500" y="2575550"/>
                <a:ext cx="7625" cy="8700"/>
              </a:xfrm>
              <a:custGeom>
                <a:avLst/>
                <a:gdLst/>
                <a:ahLst/>
                <a:cxnLst/>
                <a:rect l="l" t="t" r="r" b="b"/>
                <a:pathLst>
                  <a:path w="305" h="348" extrusionOk="0">
                    <a:moveTo>
                      <a:pt x="183" y="1"/>
                    </a:moveTo>
                    <a:cubicBezTo>
                      <a:pt x="153" y="62"/>
                      <a:pt x="122" y="92"/>
                      <a:pt x="92" y="122"/>
                    </a:cubicBezTo>
                    <a:cubicBezTo>
                      <a:pt x="61" y="153"/>
                      <a:pt x="61" y="183"/>
                      <a:pt x="31" y="183"/>
                    </a:cubicBezTo>
                    <a:cubicBezTo>
                      <a:pt x="31" y="214"/>
                      <a:pt x="31" y="214"/>
                      <a:pt x="31" y="214"/>
                    </a:cubicBezTo>
                    <a:cubicBezTo>
                      <a:pt x="1" y="214"/>
                      <a:pt x="1" y="244"/>
                      <a:pt x="1" y="244"/>
                    </a:cubicBezTo>
                    <a:cubicBezTo>
                      <a:pt x="1" y="244"/>
                      <a:pt x="1" y="274"/>
                      <a:pt x="1" y="274"/>
                    </a:cubicBezTo>
                    <a:cubicBezTo>
                      <a:pt x="1" y="319"/>
                      <a:pt x="17" y="347"/>
                      <a:pt x="37" y="347"/>
                    </a:cubicBezTo>
                    <a:cubicBezTo>
                      <a:pt x="45" y="347"/>
                      <a:pt x="53" y="343"/>
                      <a:pt x="61" y="335"/>
                    </a:cubicBezTo>
                    <a:cubicBezTo>
                      <a:pt x="92" y="335"/>
                      <a:pt x="122" y="305"/>
                      <a:pt x="122" y="274"/>
                    </a:cubicBezTo>
                    <a:cubicBezTo>
                      <a:pt x="153" y="274"/>
                      <a:pt x="153" y="244"/>
                      <a:pt x="183" y="214"/>
                    </a:cubicBezTo>
                    <a:cubicBezTo>
                      <a:pt x="213" y="183"/>
                      <a:pt x="244" y="153"/>
                      <a:pt x="274" y="92"/>
                    </a:cubicBezTo>
                    <a:cubicBezTo>
                      <a:pt x="304" y="92"/>
                      <a:pt x="304" y="92"/>
                      <a:pt x="304" y="62"/>
                    </a:cubicBezTo>
                    <a:cubicBezTo>
                      <a:pt x="304" y="31"/>
                      <a:pt x="304" y="3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1"/>
              <p:cNvSpPr/>
              <p:nvPr/>
            </p:nvSpPr>
            <p:spPr>
              <a:xfrm>
                <a:off x="11897900" y="2580125"/>
                <a:ext cx="3825" cy="3050"/>
              </a:xfrm>
              <a:custGeom>
                <a:avLst/>
                <a:gdLst/>
                <a:ahLst/>
                <a:cxnLst/>
                <a:rect l="l" t="t" r="r" b="b"/>
                <a:pathLst>
                  <a:path w="153" h="122" extrusionOk="0">
                    <a:moveTo>
                      <a:pt x="31" y="0"/>
                    </a:moveTo>
                    <a:cubicBezTo>
                      <a:pt x="1" y="0"/>
                      <a:pt x="1" y="31"/>
                      <a:pt x="1" y="31"/>
                    </a:cubicBezTo>
                    <a:cubicBezTo>
                      <a:pt x="1" y="31"/>
                      <a:pt x="1" y="61"/>
                      <a:pt x="1" y="61"/>
                    </a:cubicBezTo>
                    <a:cubicBezTo>
                      <a:pt x="1" y="61"/>
                      <a:pt x="1" y="91"/>
                      <a:pt x="31" y="91"/>
                    </a:cubicBezTo>
                    <a:cubicBezTo>
                      <a:pt x="31" y="122"/>
                      <a:pt x="61" y="122"/>
                      <a:pt x="61" y="122"/>
                    </a:cubicBezTo>
                    <a:lnTo>
                      <a:pt x="122" y="122"/>
                    </a:lnTo>
                    <a:cubicBezTo>
                      <a:pt x="122" y="122"/>
                      <a:pt x="153" y="91"/>
                      <a:pt x="153" y="91"/>
                    </a:cubicBezTo>
                    <a:cubicBezTo>
                      <a:pt x="153" y="61"/>
                      <a:pt x="153" y="61"/>
                      <a:pt x="153" y="61"/>
                    </a:cubicBezTo>
                    <a:cubicBezTo>
                      <a:pt x="153" y="31"/>
                      <a:pt x="153" y="31"/>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1"/>
              <p:cNvSpPr/>
              <p:nvPr/>
            </p:nvSpPr>
            <p:spPr>
              <a:xfrm>
                <a:off x="11886500" y="2772375"/>
                <a:ext cx="4600" cy="15775"/>
              </a:xfrm>
              <a:custGeom>
                <a:avLst/>
                <a:gdLst/>
                <a:ahLst/>
                <a:cxnLst/>
                <a:rect l="l" t="t" r="r" b="b"/>
                <a:pathLst>
                  <a:path w="184" h="631" extrusionOk="0">
                    <a:moveTo>
                      <a:pt x="122" y="0"/>
                    </a:moveTo>
                    <a:cubicBezTo>
                      <a:pt x="92" y="0"/>
                      <a:pt x="62" y="31"/>
                      <a:pt x="62" y="61"/>
                    </a:cubicBezTo>
                    <a:cubicBezTo>
                      <a:pt x="62" y="152"/>
                      <a:pt x="31" y="243"/>
                      <a:pt x="31" y="335"/>
                    </a:cubicBezTo>
                    <a:cubicBezTo>
                      <a:pt x="31" y="365"/>
                      <a:pt x="31" y="426"/>
                      <a:pt x="31" y="456"/>
                    </a:cubicBezTo>
                    <a:cubicBezTo>
                      <a:pt x="31" y="517"/>
                      <a:pt x="1" y="578"/>
                      <a:pt x="31" y="608"/>
                    </a:cubicBezTo>
                    <a:cubicBezTo>
                      <a:pt x="46" y="623"/>
                      <a:pt x="62" y="631"/>
                      <a:pt x="77" y="631"/>
                    </a:cubicBezTo>
                    <a:cubicBezTo>
                      <a:pt x="92" y="631"/>
                      <a:pt x="107" y="623"/>
                      <a:pt x="122" y="608"/>
                    </a:cubicBezTo>
                    <a:cubicBezTo>
                      <a:pt x="153" y="578"/>
                      <a:pt x="153" y="517"/>
                      <a:pt x="153" y="456"/>
                    </a:cubicBezTo>
                    <a:cubicBezTo>
                      <a:pt x="153" y="426"/>
                      <a:pt x="153" y="365"/>
                      <a:pt x="153" y="335"/>
                    </a:cubicBezTo>
                    <a:cubicBezTo>
                      <a:pt x="153" y="243"/>
                      <a:pt x="183" y="152"/>
                      <a:pt x="183" y="61"/>
                    </a:cubicBezTo>
                    <a:cubicBezTo>
                      <a:pt x="183" y="31"/>
                      <a:pt x="153"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1"/>
              <p:cNvSpPr/>
              <p:nvPr/>
            </p:nvSpPr>
            <p:spPr>
              <a:xfrm>
                <a:off x="11904750" y="2783775"/>
                <a:ext cx="4575" cy="12750"/>
              </a:xfrm>
              <a:custGeom>
                <a:avLst/>
                <a:gdLst/>
                <a:ahLst/>
                <a:cxnLst/>
                <a:rect l="l" t="t" r="r" b="b"/>
                <a:pathLst>
                  <a:path w="183" h="510" extrusionOk="0">
                    <a:moveTo>
                      <a:pt x="91" y="0"/>
                    </a:moveTo>
                    <a:cubicBezTo>
                      <a:pt x="61" y="31"/>
                      <a:pt x="31" y="31"/>
                      <a:pt x="31" y="91"/>
                    </a:cubicBezTo>
                    <a:lnTo>
                      <a:pt x="31" y="274"/>
                    </a:lnTo>
                    <a:cubicBezTo>
                      <a:pt x="0" y="304"/>
                      <a:pt x="0" y="334"/>
                      <a:pt x="0" y="365"/>
                    </a:cubicBezTo>
                    <a:cubicBezTo>
                      <a:pt x="0" y="395"/>
                      <a:pt x="0" y="395"/>
                      <a:pt x="0" y="426"/>
                    </a:cubicBezTo>
                    <a:cubicBezTo>
                      <a:pt x="0" y="426"/>
                      <a:pt x="0" y="456"/>
                      <a:pt x="0" y="486"/>
                    </a:cubicBezTo>
                    <a:cubicBezTo>
                      <a:pt x="15" y="502"/>
                      <a:pt x="38" y="509"/>
                      <a:pt x="61" y="509"/>
                    </a:cubicBezTo>
                    <a:cubicBezTo>
                      <a:pt x="84" y="509"/>
                      <a:pt x="107" y="502"/>
                      <a:pt x="122" y="486"/>
                    </a:cubicBezTo>
                    <a:lnTo>
                      <a:pt x="122" y="456"/>
                    </a:lnTo>
                    <a:cubicBezTo>
                      <a:pt x="122" y="456"/>
                      <a:pt x="122" y="426"/>
                      <a:pt x="122" y="426"/>
                    </a:cubicBezTo>
                    <a:cubicBezTo>
                      <a:pt x="122" y="395"/>
                      <a:pt x="122" y="395"/>
                      <a:pt x="122" y="365"/>
                    </a:cubicBezTo>
                    <a:cubicBezTo>
                      <a:pt x="122" y="334"/>
                      <a:pt x="152" y="304"/>
                      <a:pt x="152" y="274"/>
                    </a:cubicBezTo>
                    <a:cubicBezTo>
                      <a:pt x="152" y="213"/>
                      <a:pt x="152" y="152"/>
                      <a:pt x="183" y="61"/>
                    </a:cubicBezTo>
                    <a:cubicBezTo>
                      <a:pt x="183" y="31"/>
                      <a:pt x="12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1"/>
              <p:cNvSpPr/>
              <p:nvPr/>
            </p:nvSpPr>
            <p:spPr>
              <a:xfrm>
                <a:off x="11922975" y="2791375"/>
                <a:ext cx="6875" cy="11425"/>
              </a:xfrm>
              <a:custGeom>
                <a:avLst/>
                <a:gdLst/>
                <a:ahLst/>
                <a:cxnLst/>
                <a:rect l="l" t="t" r="r" b="b"/>
                <a:pathLst>
                  <a:path w="275" h="457" extrusionOk="0">
                    <a:moveTo>
                      <a:pt x="31" y="0"/>
                    </a:moveTo>
                    <a:cubicBezTo>
                      <a:pt x="31" y="30"/>
                      <a:pt x="1" y="61"/>
                      <a:pt x="31" y="91"/>
                    </a:cubicBezTo>
                    <a:cubicBezTo>
                      <a:pt x="62" y="152"/>
                      <a:pt x="92" y="213"/>
                      <a:pt x="92" y="274"/>
                    </a:cubicBezTo>
                    <a:cubicBezTo>
                      <a:pt x="122" y="304"/>
                      <a:pt x="122" y="334"/>
                      <a:pt x="153" y="365"/>
                    </a:cubicBezTo>
                    <a:cubicBezTo>
                      <a:pt x="153" y="365"/>
                      <a:pt x="153" y="365"/>
                      <a:pt x="153" y="395"/>
                    </a:cubicBezTo>
                    <a:cubicBezTo>
                      <a:pt x="153" y="426"/>
                      <a:pt x="183" y="426"/>
                      <a:pt x="183" y="426"/>
                    </a:cubicBezTo>
                    <a:cubicBezTo>
                      <a:pt x="214" y="456"/>
                      <a:pt x="214" y="456"/>
                      <a:pt x="244" y="456"/>
                    </a:cubicBezTo>
                    <a:cubicBezTo>
                      <a:pt x="274" y="426"/>
                      <a:pt x="274" y="426"/>
                      <a:pt x="274" y="395"/>
                    </a:cubicBezTo>
                    <a:cubicBezTo>
                      <a:pt x="274" y="365"/>
                      <a:pt x="274" y="365"/>
                      <a:pt x="274" y="334"/>
                    </a:cubicBezTo>
                    <a:cubicBezTo>
                      <a:pt x="244" y="334"/>
                      <a:pt x="244" y="304"/>
                      <a:pt x="244" y="304"/>
                    </a:cubicBezTo>
                    <a:cubicBezTo>
                      <a:pt x="244" y="274"/>
                      <a:pt x="214" y="243"/>
                      <a:pt x="214" y="213"/>
                    </a:cubicBezTo>
                    <a:cubicBezTo>
                      <a:pt x="183" y="152"/>
                      <a:pt x="153" y="91"/>
                      <a:pt x="122" y="30"/>
                    </a:cubicBezTo>
                    <a:cubicBezTo>
                      <a:pt x="122" y="0"/>
                      <a:pt x="62"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1"/>
              <p:cNvSpPr/>
              <p:nvPr/>
            </p:nvSpPr>
            <p:spPr>
              <a:xfrm>
                <a:off x="11960225" y="2812650"/>
                <a:ext cx="4575" cy="3400"/>
              </a:xfrm>
              <a:custGeom>
                <a:avLst/>
                <a:gdLst/>
                <a:ahLst/>
                <a:cxnLst/>
                <a:rect l="l" t="t" r="r" b="b"/>
                <a:pathLst>
                  <a:path w="183" h="136" extrusionOk="0">
                    <a:moveTo>
                      <a:pt x="31" y="0"/>
                    </a:moveTo>
                    <a:cubicBezTo>
                      <a:pt x="0" y="31"/>
                      <a:pt x="0" y="31"/>
                      <a:pt x="0" y="61"/>
                    </a:cubicBezTo>
                    <a:cubicBezTo>
                      <a:pt x="0" y="61"/>
                      <a:pt x="0" y="91"/>
                      <a:pt x="0" y="91"/>
                    </a:cubicBezTo>
                    <a:cubicBezTo>
                      <a:pt x="31" y="91"/>
                      <a:pt x="31" y="91"/>
                      <a:pt x="31" y="122"/>
                    </a:cubicBezTo>
                    <a:cubicBezTo>
                      <a:pt x="51" y="122"/>
                      <a:pt x="58" y="135"/>
                      <a:pt x="69" y="135"/>
                    </a:cubicBezTo>
                    <a:cubicBezTo>
                      <a:pt x="74" y="135"/>
                      <a:pt x="81" y="132"/>
                      <a:pt x="91" y="122"/>
                    </a:cubicBezTo>
                    <a:lnTo>
                      <a:pt x="152" y="122"/>
                    </a:lnTo>
                    <a:cubicBezTo>
                      <a:pt x="152" y="122"/>
                      <a:pt x="152" y="91"/>
                      <a:pt x="182" y="91"/>
                    </a:cubicBezTo>
                    <a:cubicBezTo>
                      <a:pt x="182" y="91"/>
                      <a:pt x="182" y="61"/>
                      <a:pt x="182" y="61"/>
                    </a:cubicBezTo>
                    <a:cubicBezTo>
                      <a:pt x="182" y="61"/>
                      <a:pt x="182" y="31"/>
                      <a:pt x="182" y="31"/>
                    </a:cubicBezTo>
                    <a:lnTo>
                      <a:pt x="152" y="31"/>
                    </a:lnTo>
                    <a:cubicBezTo>
                      <a:pt x="152" y="0"/>
                      <a:pt x="152"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1"/>
              <p:cNvSpPr/>
              <p:nvPr/>
            </p:nvSpPr>
            <p:spPr>
              <a:xfrm>
                <a:off x="11997450" y="2824050"/>
                <a:ext cx="5350" cy="6100"/>
              </a:xfrm>
              <a:custGeom>
                <a:avLst/>
                <a:gdLst/>
                <a:ahLst/>
                <a:cxnLst/>
                <a:rect l="l" t="t" r="r" b="b"/>
                <a:pathLst>
                  <a:path w="214" h="244" extrusionOk="0">
                    <a:moveTo>
                      <a:pt x="61" y="0"/>
                    </a:moveTo>
                    <a:cubicBezTo>
                      <a:pt x="31" y="0"/>
                      <a:pt x="31" y="30"/>
                      <a:pt x="31" y="30"/>
                    </a:cubicBezTo>
                    <a:cubicBezTo>
                      <a:pt x="1" y="30"/>
                      <a:pt x="1" y="61"/>
                      <a:pt x="1" y="61"/>
                    </a:cubicBezTo>
                    <a:cubicBezTo>
                      <a:pt x="1" y="91"/>
                      <a:pt x="1" y="91"/>
                      <a:pt x="1" y="91"/>
                    </a:cubicBezTo>
                    <a:cubicBezTo>
                      <a:pt x="1" y="122"/>
                      <a:pt x="1" y="122"/>
                      <a:pt x="31" y="122"/>
                    </a:cubicBezTo>
                    <a:cubicBezTo>
                      <a:pt x="61" y="152"/>
                      <a:pt x="92" y="182"/>
                      <a:pt x="122" y="213"/>
                    </a:cubicBezTo>
                    <a:cubicBezTo>
                      <a:pt x="152" y="243"/>
                      <a:pt x="152" y="243"/>
                      <a:pt x="152" y="243"/>
                    </a:cubicBezTo>
                    <a:cubicBezTo>
                      <a:pt x="152" y="243"/>
                      <a:pt x="183" y="213"/>
                      <a:pt x="183" y="213"/>
                    </a:cubicBezTo>
                    <a:cubicBezTo>
                      <a:pt x="213" y="213"/>
                      <a:pt x="213" y="182"/>
                      <a:pt x="213" y="182"/>
                    </a:cubicBezTo>
                    <a:lnTo>
                      <a:pt x="213" y="152"/>
                    </a:lnTo>
                    <a:lnTo>
                      <a:pt x="183" y="152"/>
                    </a:lnTo>
                    <a:cubicBezTo>
                      <a:pt x="152" y="91"/>
                      <a:pt x="122" y="61"/>
                      <a:pt x="122" y="30"/>
                    </a:cubicBezTo>
                    <a:lnTo>
                      <a:pt x="92" y="30"/>
                    </a:lnTo>
                    <a:cubicBezTo>
                      <a:pt x="92" y="0"/>
                      <a:pt x="6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1"/>
              <p:cNvSpPr/>
              <p:nvPr/>
            </p:nvSpPr>
            <p:spPr>
              <a:xfrm>
                <a:off x="12041525" y="2836200"/>
                <a:ext cx="5350" cy="4150"/>
              </a:xfrm>
              <a:custGeom>
                <a:avLst/>
                <a:gdLst/>
                <a:ahLst/>
                <a:cxnLst/>
                <a:rect l="l" t="t" r="r" b="b"/>
                <a:pathLst>
                  <a:path w="214" h="166" extrusionOk="0">
                    <a:moveTo>
                      <a:pt x="31" y="0"/>
                    </a:moveTo>
                    <a:cubicBezTo>
                      <a:pt x="31" y="0"/>
                      <a:pt x="0" y="31"/>
                      <a:pt x="0" y="31"/>
                    </a:cubicBezTo>
                    <a:cubicBezTo>
                      <a:pt x="0" y="61"/>
                      <a:pt x="0" y="61"/>
                      <a:pt x="0" y="92"/>
                    </a:cubicBezTo>
                    <a:cubicBezTo>
                      <a:pt x="0" y="122"/>
                      <a:pt x="31" y="122"/>
                      <a:pt x="31" y="152"/>
                    </a:cubicBezTo>
                    <a:lnTo>
                      <a:pt x="152" y="152"/>
                    </a:lnTo>
                    <a:cubicBezTo>
                      <a:pt x="152" y="163"/>
                      <a:pt x="156" y="166"/>
                      <a:pt x="160" y="166"/>
                    </a:cubicBezTo>
                    <a:cubicBezTo>
                      <a:pt x="169" y="166"/>
                      <a:pt x="183" y="152"/>
                      <a:pt x="183" y="152"/>
                    </a:cubicBezTo>
                    <a:cubicBezTo>
                      <a:pt x="183" y="122"/>
                      <a:pt x="213" y="122"/>
                      <a:pt x="213" y="122"/>
                    </a:cubicBezTo>
                    <a:cubicBezTo>
                      <a:pt x="213" y="122"/>
                      <a:pt x="183" y="92"/>
                      <a:pt x="183" y="92"/>
                    </a:cubicBezTo>
                    <a:cubicBezTo>
                      <a:pt x="152" y="61"/>
                      <a:pt x="122" y="31"/>
                      <a:pt x="92" y="31"/>
                    </a:cubicBezTo>
                    <a:cubicBezTo>
                      <a:pt x="92" y="31"/>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1"/>
              <p:cNvSpPr/>
              <p:nvPr/>
            </p:nvSpPr>
            <p:spPr>
              <a:xfrm>
                <a:off x="12078000" y="2840000"/>
                <a:ext cx="5350" cy="5350"/>
              </a:xfrm>
              <a:custGeom>
                <a:avLst/>
                <a:gdLst/>
                <a:ahLst/>
                <a:cxnLst/>
                <a:rect l="l" t="t" r="r" b="b"/>
                <a:pathLst>
                  <a:path w="214" h="214" extrusionOk="0">
                    <a:moveTo>
                      <a:pt x="61" y="0"/>
                    </a:moveTo>
                    <a:cubicBezTo>
                      <a:pt x="61" y="0"/>
                      <a:pt x="31" y="0"/>
                      <a:pt x="31" y="31"/>
                    </a:cubicBezTo>
                    <a:cubicBezTo>
                      <a:pt x="0" y="31"/>
                      <a:pt x="0" y="61"/>
                      <a:pt x="0" y="61"/>
                    </a:cubicBezTo>
                    <a:cubicBezTo>
                      <a:pt x="0" y="92"/>
                      <a:pt x="0" y="92"/>
                      <a:pt x="31" y="122"/>
                    </a:cubicBezTo>
                    <a:cubicBezTo>
                      <a:pt x="61" y="152"/>
                      <a:pt x="92" y="152"/>
                      <a:pt x="122" y="183"/>
                    </a:cubicBezTo>
                    <a:cubicBezTo>
                      <a:pt x="122" y="213"/>
                      <a:pt x="152" y="213"/>
                      <a:pt x="152" y="213"/>
                    </a:cubicBezTo>
                    <a:cubicBezTo>
                      <a:pt x="183" y="213"/>
                      <a:pt x="183" y="213"/>
                      <a:pt x="213" y="183"/>
                    </a:cubicBezTo>
                    <a:cubicBezTo>
                      <a:pt x="213" y="183"/>
                      <a:pt x="213" y="183"/>
                      <a:pt x="213" y="152"/>
                    </a:cubicBezTo>
                    <a:cubicBezTo>
                      <a:pt x="213" y="122"/>
                      <a:pt x="213" y="122"/>
                      <a:pt x="183" y="122"/>
                    </a:cubicBezTo>
                    <a:cubicBezTo>
                      <a:pt x="152" y="92"/>
                      <a:pt x="152" y="61"/>
                      <a:pt x="122" y="31"/>
                    </a:cubicBezTo>
                    <a:cubicBezTo>
                      <a:pt x="92" y="0"/>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1"/>
              <p:cNvSpPr/>
              <p:nvPr/>
            </p:nvSpPr>
            <p:spPr>
              <a:xfrm>
                <a:off x="12105025" y="2843175"/>
                <a:ext cx="14800" cy="17375"/>
              </a:xfrm>
              <a:custGeom>
                <a:avLst/>
                <a:gdLst/>
                <a:ahLst/>
                <a:cxnLst/>
                <a:rect l="l" t="t" r="r" b="b"/>
                <a:pathLst>
                  <a:path w="592" h="695" extrusionOk="0">
                    <a:moveTo>
                      <a:pt x="106" y="1"/>
                    </a:moveTo>
                    <a:cubicBezTo>
                      <a:pt x="51" y="1"/>
                      <a:pt x="0" y="51"/>
                      <a:pt x="44" y="117"/>
                    </a:cubicBezTo>
                    <a:cubicBezTo>
                      <a:pt x="105" y="208"/>
                      <a:pt x="166" y="329"/>
                      <a:pt x="257" y="421"/>
                    </a:cubicBezTo>
                    <a:cubicBezTo>
                      <a:pt x="287" y="481"/>
                      <a:pt x="348" y="542"/>
                      <a:pt x="378" y="573"/>
                    </a:cubicBezTo>
                    <a:cubicBezTo>
                      <a:pt x="409" y="603"/>
                      <a:pt x="409" y="633"/>
                      <a:pt x="439" y="633"/>
                    </a:cubicBezTo>
                    <a:cubicBezTo>
                      <a:pt x="470" y="664"/>
                      <a:pt x="500" y="694"/>
                      <a:pt x="530" y="694"/>
                    </a:cubicBezTo>
                    <a:cubicBezTo>
                      <a:pt x="561" y="694"/>
                      <a:pt x="591" y="694"/>
                      <a:pt x="591" y="664"/>
                    </a:cubicBezTo>
                    <a:cubicBezTo>
                      <a:pt x="591" y="633"/>
                      <a:pt x="561" y="603"/>
                      <a:pt x="530" y="573"/>
                    </a:cubicBezTo>
                    <a:cubicBezTo>
                      <a:pt x="530" y="542"/>
                      <a:pt x="500" y="512"/>
                      <a:pt x="470" y="481"/>
                    </a:cubicBezTo>
                    <a:cubicBezTo>
                      <a:pt x="439" y="451"/>
                      <a:pt x="409" y="390"/>
                      <a:pt x="348" y="360"/>
                    </a:cubicBezTo>
                    <a:cubicBezTo>
                      <a:pt x="287" y="238"/>
                      <a:pt x="226" y="147"/>
                      <a:pt x="166" y="25"/>
                    </a:cubicBezTo>
                    <a:cubicBezTo>
                      <a:pt x="149" y="8"/>
                      <a:pt x="127" y="1"/>
                      <a:pt x="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1"/>
              <p:cNvSpPr/>
              <p:nvPr/>
            </p:nvSpPr>
            <p:spPr>
              <a:xfrm>
                <a:off x="12135750" y="2847025"/>
                <a:ext cx="12950" cy="18075"/>
              </a:xfrm>
              <a:custGeom>
                <a:avLst/>
                <a:gdLst/>
                <a:ahLst/>
                <a:cxnLst/>
                <a:rect l="l" t="t" r="r" b="b"/>
                <a:pathLst>
                  <a:path w="518" h="723" extrusionOk="0">
                    <a:moveTo>
                      <a:pt x="88" y="1"/>
                    </a:moveTo>
                    <a:cubicBezTo>
                      <a:pt x="69" y="1"/>
                      <a:pt x="46" y="8"/>
                      <a:pt x="31" y="23"/>
                    </a:cubicBezTo>
                    <a:cubicBezTo>
                      <a:pt x="1" y="54"/>
                      <a:pt x="1" y="84"/>
                      <a:pt x="31" y="115"/>
                    </a:cubicBezTo>
                    <a:cubicBezTo>
                      <a:pt x="122" y="206"/>
                      <a:pt x="183" y="297"/>
                      <a:pt x="244" y="419"/>
                    </a:cubicBezTo>
                    <a:cubicBezTo>
                      <a:pt x="274" y="449"/>
                      <a:pt x="304" y="510"/>
                      <a:pt x="335" y="570"/>
                    </a:cubicBezTo>
                    <a:cubicBezTo>
                      <a:pt x="365" y="631"/>
                      <a:pt x="396" y="692"/>
                      <a:pt x="456" y="722"/>
                    </a:cubicBezTo>
                    <a:cubicBezTo>
                      <a:pt x="456" y="722"/>
                      <a:pt x="517" y="722"/>
                      <a:pt x="517" y="692"/>
                    </a:cubicBezTo>
                    <a:cubicBezTo>
                      <a:pt x="517" y="631"/>
                      <a:pt x="487" y="570"/>
                      <a:pt x="456" y="510"/>
                    </a:cubicBezTo>
                    <a:cubicBezTo>
                      <a:pt x="426" y="449"/>
                      <a:pt x="396" y="388"/>
                      <a:pt x="365" y="358"/>
                    </a:cubicBezTo>
                    <a:cubicBezTo>
                      <a:pt x="274" y="236"/>
                      <a:pt x="213" y="115"/>
                      <a:pt x="122" y="23"/>
                    </a:cubicBezTo>
                    <a:cubicBezTo>
                      <a:pt x="122" y="8"/>
                      <a:pt x="107" y="1"/>
                      <a:pt x="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1"/>
              <p:cNvSpPr/>
              <p:nvPr/>
            </p:nvSpPr>
            <p:spPr>
              <a:xfrm>
                <a:off x="12163375" y="2848325"/>
                <a:ext cx="6600" cy="16025"/>
              </a:xfrm>
              <a:custGeom>
                <a:avLst/>
                <a:gdLst/>
                <a:ahLst/>
                <a:cxnLst/>
                <a:rect l="l" t="t" r="r" b="b"/>
                <a:pathLst>
                  <a:path w="264" h="641" extrusionOk="0">
                    <a:moveTo>
                      <a:pt x="86" y="1"/>
                    </a:moveTo>
                    <a:cubicBezTo>
                      <a:pt x="44" y="1"/>
                      <a:pt x="1" y="34"/>
                      <a:pt x="20" y="93"/>
                    </a:cubicBezTo>
                    <a:cubicBezTo>
                      <a:pt x="20" y="184"/>
                      <a:pt x="51" y="275"/>
                      <a:pt x="81" y="367"/>
                    </a:cubicBezTo>
                    <a:cubicBezTo>
                      <a:pt x="81" y="397"/>
                      <a:pt x="111" y="427"/>
                      <a:pt x="111" y="488"/>
                    </a:cubicBezTo>
                    <a:cubicBezTo>
                      <a:pt x="142" y="518"/>
                      <a:pt x="142" y="518"/>
                      <a:pt x="142" y="549"/>
                    </a:cubicBezTo>
                    <a:cubicBezTo>
                      <a:pt x="142" y="579"/>
                      <a:pt x="142" y="610"/>
                      <a:pt x="172" y="610"/>
                    </a:cubicBezTo>
                    <a:cubicBezTo>
                      <a:pt x="172" y="640"/>
                      <a:pt x="203" y="640"/>
                      <a:pt x="233" y="640"/>
                    </a:cubicBezTo>
                    <a:cubicBezTo>
                      <a:pt x="263" y="610"/>
                      <a:pt x="263" y="610"/>
                      <a:pt x="263" y="579"/>
                    </a:cubicBezTo>
                    <a:cubicBezTo>
                      <a:pt x="263" y="549"/>
                      <a:pt x="263" y="488"/>
                      <a:pt x="233" y="458"/>
                    </a:cubicBezTo>
                    <a:cubicBezTo>
                      <a:pt x="233" y="397"/>
                      <a:pt x="233" y="367"/>
                      <a:pt x="203" y="306"/>
                    </a:cubicBezTo>
                    <a:cubicBezTo>
                      <a:pt x="172" y="215"/>
                      <a:pt x="142" y="123"/>
                      <a:pt x="142" y="32"/>
                    </a:cubicBezTo>
                    <a:cubicBezTo>
                      <a:pt x="131" y="11"/>
                      <a:pt x="109"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1"/>
              <p:cNvSpPr/>
              <p:nvPr/>
            </p:nvSpPr>
            <p:spPr>
              <a:xfrm>
                <a:off x="12187425" y="2848175"/>
                <a:ext cx="5350" cy="26925"/>
              </a:xfrm>
              <a:custGeom>
                <a:avLst/>
                <a:gdLst/>
                <a:ahLst/>
                <a:cxnLst/>
                <a:rect l="l" t="t" r="r" b="b"/>
                <a:pathLst>
                  <a:path w="214" h="1077" extrusionOk="0">
                    <a:moveTo>
                      <a:pt x="61" y="0"/>
                    </a:moveTo>
                    <a:cubicBezTo>
                      <a:pt x="31" y="0"/>
                      <a:pt x="0" y="23"/>
                      <a:pt x="0" y="69"/>
                    </a:cubicBezTo>
                    <a:cubicBezTo>
                      <a:pt x="0" y="221"/>
                      <a:pt x="31" y="403"/>
                      <a:pt x="31" y="555"/>
                    </a:cubicBezTo>
                    <a:cubicBezTo>
                      <a:pt x="31" y="646"/>
                      <a:pt x="31" y="707"/>
                      <a:pt x="61" y="798"/>
                    </a:cubicBezTo>
                    <a:cubicBezTo>
                      <a:pt x="61" y="889"/>
                      <a:pt x="61" y="950"/>
                      <a:pt x="92" y="1041"/>
                    </a:cubicBezTo>
                    <a:cubicBezTo>
                      <a:pt x="92" y="1059"/>
                      <a:pt x="122" y="1076"/>
                      <a:pt x="148" y="1076"/>
                    </a:cubicBezTo>
                    <a:cubicBezTo>
                      <a:pt x="167" y="1076"/>
                      <a:pt x="183" y="1067"/>
                      <a:pt x="183" y="1041"/>
                    </a:cubicBezTo>
                    <a:cubicBezTo>
                      <a:pt x="213" y="950"/>
                      <a:pt x="183" y="889"/>
                      <a:pt x="183" y="798"/>
                    </a:cubicBezTo>
                    <a:cubicBezTo>
                      <a:pt x="183" y="707"/>
                      <a:pt x="183" y="646"/>
                      <a:pt x="152" y="555"/>
                    </a:cubicBezTo>
                    <a:cubicBezTo>
                      <a:pt x="152" y="403"/>
                      <a:pt x="152" y="221"/>
                      <a:pt x="122" y="69"/>
                    </a:cubicBez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1"/>
              <p:cNvSpPr/>
              <p:nvPr/>
            </p:nvSpPr>
            <p:spPr>
              <a:xfrm>
                <a:off x="12205650" y="2856850"/>
                <a:ext cx="7625" cy="19650"/>
              </a:xfrm>
              <a:custGeom>
                <a:avLst/>
                <a:gdLst/>
                <a:ahLst/>
                <a:cxnLst/>
                <a:rect l="l" t="t" r="r" b="b"/>
                <a:pathLst>
                  <a:path w="305" h="786" extrusionOk="0">
                    <a:moveTo>
                      <a:pt x="102" y="1"/>
                    </a:moveTo>
                    <a:cubicBezTo>
                      <a:pt x="73" y="1"/>
                      <a:pt x="44" y="18"/>
                      <a:pt x="31" y="56"/>
                    </a:cubicBezTo>
                    <a:cubicBezTo>
                      <a:pt x="1" y="177"/>
                      <a:pt x="1" y="299"/>
                      <a:pt x="31" y="451"/>
                    </a:cubicBezTo>
                    <a:cubicBezTo>
                      <a:pt x="62" y="512"/>
                      <a:pt x="62" y="573"/>
                      <a:pt x="92" y="633"/>
                    </a:cubicBezTo>
                    <a:cubicBezTo>
                      <a:pt x="123" y="694"/>
                      <a:pt x="153" y="785"/>
                      <a:pt x="244" y="785"/>
                    </a:cubicBezTo>
                    <a:cubicBezTo>
                      <a:pt x="244" y="785"/>
                      <a:pt x="274" y="755"/>
                      <a:pt x="274" y="755"/>
                    </a:cubicBezTo>
                    <a:cubicBezTo>
                      <a:pt x="305" y="694"/>
                      <a:pt x="274" y="694"/>
                      <a:pt x="244" y="664"/>
                    </a:cubicBezTo>
                    <a:lnTo>
                      <a:pt x="214" y="573"/>
                    </a:lnTo>
                    <a:cubicBezTo>
                      <a:pt x="183" y="512"/>
                      <a:pt x="183" y="451"/>
                      <a:pt x="153" y="421"/>
                    </a:cubicBezTo>
                    <a:cubicBezTo>
                      <a:pt x="123" y="299"/>
                      <a:pt x="153" y="177"/>
                      <a:pt x="183" y="86"/>
                    </a:cubicBezTo>
                    <a:cubicBezTo>
                      <a:pt x="183" y="33"/>
                      <a:pt x="142" y="1"/>
                      <a:pt x="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1"/>
              <p:cNvSpPr/>
              <p:nvPr/>
            </p:nvSpPr>
            <p:spPr>
              <a:xfrm>
                <a:off x="12229225" y="2862800"/>
                <a:ext cx="3050" cy="9700"/>
              </a:xfrm>
              <a:custGeom>
                <a:avLst/>
                <a:gdLst/>
                <a:ahLst/>
                <a:cxnLst/>
                <a:rect l="l" t="t" r="r" b="b"/>
                <a:pathLst>
                  <a:path w="122" h="388" extrusionOk="0">
                    <a:moveTo>
                      <a:pt x="61" y="0"/>
                    </a:moveTo>
                    <a:cubicBezTo>
                      <a:pt x="31" y="0"/>
                      <a:pt x="0" y="31"/>
                      <a:pt x="0" y="61"/>
                    </a:cubicBezTo>
                    <a:lnTo>
                      <a:pt x="0" y="213"/>
                    </a:lnTo>
                    <a:cubicBezTo>
                      <a:pt x="0" y="243"/>
                      <a:pt x="0" y="243"/>
                      <a:pt x="0" y="274"/>
                    </a:cubicBezTo>
                    <a:cubicBezTo>
                      <a:pt x="0" y="304"/>
                      <a:pt x="0" y="304"/>
                      <a:pt x="0" y="335"/>
                    </a:cubicBezTo>
                    <a:cubicBezTo>
                      <a:pt x="0" y="335"/>
                      <a:pt x="0" y="365"/>
                      <a:pt x="31" y="365"/>
                    </a:cubicBezTo>
                    <a:cubicBezTo>
                      <a:pt x="31" y="380"/>
                      <a:pt x="38" y="388"/>
                      <a:pt x="50" y="388"/>
                    </a:cubicBezTo>
                    <a:cubicBezTo>
                      <a:pt x="61" y="388"/>
                      <a:pt x="76" y="380"/>
                      <a:pt x="91" y="365"/>
                    </a:cubicBezTo>
                    <a:cubicBezTo>
                      <a:pt x="91" y="365"/>
                      <a:pt x="122" y="335"/>
                      <a:pt x="122" y="335"/>
                    </a:cubicBezTo>
                    <a:cubicBezTo>
                      <a:pt x="122" y="304"/>
                      <a:pt x="122" y="304"/>
                      <a:pt x="122" y="274"/>
                    </a:cubicBezTo>
                    <a:cubicBezTo>
                      <a:pt x="122" y="274"/>
                      <a:pt x="122" y="243"/>
                      <a:pt x="122" y="213"/>
                    </a:cubicBezTo>
                    <a:lnTo>
                      <a:pt x="122" y="61"/>
                    </a:lnTo>
                    <a:cubicBezTo>
                      <a:pt x="122" y="31"/>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1"/>
              <p:cNvSpPr/>
              <p:nvPr/>
            </p:nvSpPr>
            <p:spPr>
              <a:xfrm>
                <a:off x="11976175" y="3093050"/>
                <a:ext cx="25" cy="25"/>
              </a:xfrm>
              <a:custGeom>
                <a:avLst/>
                <a:gdLst/>
                <a:ahLst/>
                <a:cxnLst/>
                <a:rect l="l" t="t" r="r" b="b"/>
                <a:pathLst>
                  <a:path w="1" h="1" extrusionOk="0">
                    <a:moveTo>
                      <a:pt x="0" y="0"/>
                    </a:moveTo>
                    <a:cubicBezTo>
                      <a:pt x="0" y="0"/>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1"/>
              <p:cNvSpPr/>
              <p:nvPr/>
            </p:nvSpPr>
            <p:spPr>
              <a:xfrm>
                <a:off x="11971625" y="3088475"/>
                <a:ext cx="5100" cy="17575"/>
              </a:xfrm>
              <a:custGeom>
                <a:avLst/>
                <a:gdLst/>
                <a:ahLst/>
                <a:cxnLst/>
                <a:rect l="l" t="t" r="r" b="b"/>
                <a:pathLst>
                  <a:path w="204" h="703" extrusionOk="0">
                    <a:moveTo>
                      <a:pt x="61" y="1"/>
                    </a:moveTo>
                    <a:cubicBezTo>
                      <a:pt x="30" y="1"/>
                      <a:pt x="0" y="31"/>
                      <a:pt x="0" y="62"/>
                    </a:cubicBezTo>
                    <a:cubicBezTo>
                      <a:pt x="0" y="153"/>
                      <a:pt x="0" y="274"/>
                      <a:pt x="0" y="366"/>
                    </a:cubicBezTo>
                    <a:lnTo>
                      <a:pt x="0" y="517"/>
                    </a:lnTo>
                    <a:cubicBezTo>
                      <a:pt x="0" y="578"/>
                      <a:pt x="30" y="609"/>
                      <a:pt x="30" y="669"/>
                    </a:cubicBezTo>
                    <a:cubicBezTo>
                      <a:pt x="42" y="693"/>
                      <a:pt x="58" y="703"/>
                      <a:pt x="74" y="703"/>
                    </a:cubicBezTo>
                    <a:cubicBezTo>
                      <a:pt x="98" y="703"/>
                      <a:pt x="122" y="677"/>
                      <a:pt x="122" y="639"/>
                    </a:cubicBezTo>
                    <a:cubicBezTo>
                      <a:pt x="152" y="609"/>
                      <a:pt x="122" y="548"/>
                      <a:pt x="122" y="487"/>
                    </a:cubicBezTo>
                    <a:cubicBezTo>
                      <a:pt x="122" y="457"/>
                      <a:pt x="122" y="396"/>
                      <a:pt x="122" y="366"/>
                    </a:cubicBezTo>
                    <a:cubicBezTo>
                      <a:pt x="103" y="290"/>
                      <a:pt x="96" y="225"/>
                      <a:pt x="100" y="166"/>
                    </a:cubicBezTo>
                    <a:lnTo>
                      <a:pt x="100" y="166"/>
                    </a:lnTo>
                    <a:cubicBezTo>
                      <a:pt x="108" y="174"/>
                      <a:pt x="119" y="178"/>
                      <a:pt x="129" y="178"/>
                    </a:cubicBezTo>
                    <a:cubicBezTo>
                      <a:pt x="165" y="178"/>
                      <a:pt x="204" y="135"/>
                      <a:pt x="182" y="92"/>
                    </a:cubicBezTo>
                    <a:cubicBezTo>
                      <a:pt x="152"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1"/>
              <p:cNvSpPr/>
              <p:nvPr/>
            </p:nvSpPr>
            <p:spPr>
              <a:xfrm>
                <a:off x="11977700" y="3092100"/>
                <a:ext cx="3050" cy="23575"/>
              </a:xfrm>
              <a:custGeom>
                <a:avLst/>
                <a:gdLst/>
                <a:ahLst/>
                <a:cxnLst/>
                <a:rect l="l" t="t" r="r" b="b"/>
                <a:pathLst>
                  <a:path w="122" h="943" extrusionOk="0">
                    <a:moveTo>
                      <a:pt x="61" y="0"/>
                    </a:moveTo>
                    <a:cubicBezTo>
                      <a:pt x="31" y="0"/>
                      <a:pt x="0" y="23"/>
                      <a:pt x="0" y="69"/>
                    </a:cubicBezTo>
                    <a:cubicBezTo>
                      <a:pt x="0" y="221"/>
                      <a:pt x="0" y="342"/>
                      <a:pt x="0" y="494"/>
                    </a:cubicBezTo>
                    <a:lnTo>
                      <a:pt x="0" y="707"/>
                    </a:lnTo>
                    <a:lnTo>
                      <a:pt x="0" y="798"/>
                    </a:lnTo>
                    <a:cubicBezTo>
                      <a:pt x="0" y="828"/>
                      <a:pt x="0" y="889"/>
                      <a:pt x="31" y="920"/>
                    </a:cubicBezTo>
                    <a:cubicBezTo>
                      <a:pt x="31" y="935"/>
                      <a:pt x="46" y="942"/>
                      <a:pt x="61" y="942"/>
                    </a:cubicBezTo>
                    <a:cubicBezTo>
                      <a:pt x="76" y="942"/>
                      <a:pt x="91" y="935"/>
                      <a:pt x="91" y="920"/>
                    </a:cubicBezTo>
                    <a:cubicBezTo>
                      <a:pt x="122" y="889"/>
                      <a:pt x="122" y="828"/>
                      <a:pt x="122" y="798"/>
                    </a:cubicBezTo>
                    <a:lnTo>
                      <a:pt x="122" y="707"/>
                    </a:lnTo>
                    <a:lnTo>
                      <a:pt x="122" y="494"/>
                    </a:lnTo>
                    <a:cubicBezTo>
                      <a:pt x="122" y="342"/>
                      <a:pt x="122" y="221"/>
                      <a:pt x="122" y="69"/>
                    </a:cubicBezTo>
                    <a:cubicBezTo>
                      <a:pt x="122" y="23"/>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1"/>
              <p:cNvSpPr/>
              <p:nvPr/>
            </p:nvSpPr>
            <p:spPr>
              <a:xfrm>
                <a:off x="11986800" y="3097225"/>
                <a:ext cx="6125" cy="27500"/>
              </a:xfrm>
              <a:custGeom>
                <a:avLst/>
                <a:gdLst/>
                <a:ahLst/>
                <a:cxnLst/>
                <a:rect l="l" t="t" r="r" b="b"/>
                <a:pathLst>
                  <a:path w="245" h="1100" extrusionOk="0">
                    <a:moveTo>
                      <a:pt x="92" y="0"/>
                    </a:moveTo>
                    <a:cubicBezTo>
                      <a:pt x="62" y="0"/>
                      <a:pt x="31" y="16"/>
                      <a:pt x="31" y="46"/>
                    </a:cubicBezTo>
                    <a:cubicBezTo>
                      <a:pt x="1" y="228"/>
                      <a:pt x="1" y="411"/>
                      <a:pt x="31" y="563"/>
                    </a:cubicBezTo>
                    <a:cubicBezTo>
                      <a:pt x="31" y="654"/>
                      <a:pt x="62" y="745"/>
                      <a:pt x="62" y="836"/>
                    </a:cubicBezTo>
                    <a:cubicBezTo>
                      <a:pt x="92" y="867"/>
                      <a:pt x="92" y="927"/>
                      <a:pt x="92" y="958"/>
                    </a:cubicBezTo>
                    <a:cubicBezTo>
                      <a:pt x="92" y="988"/>
                      <a:pt x="92" y="1019"/>
                      <a:pt x="123" y="1019"/>
                    </a:cubicBezTo>
                    <a:cubicBezTo>
                      <a:pt x="123" y="1049"/>
                      <a:pt x="123" y="1079"/>
                      <a:pt x="153" y="1079"/>
                    </a:cubicBezTo>
                    <a:cubicBezTo>
                      <a:pt x="153" y="1092"/>
                      <a:pt x="169" y="1099"/>
                      <a:pt x="185" y="1099"/>
                    </a:cubicBezTo>
                    <a:cubicBezTo>
                      <a:pt x="208" y="1099"/>
                      <a:pt x="232" y="1085"/>
                      <a:pt x="214" y="1049"/>
                    </a:cubicBezTo>
                    <a:cubicBezTo>
                      <a:pt x="214" y="1049"/>
                      <a:pt x="244" y="1019"/>
                      <a:pt x="244" y="988"/>
                    </a:cubicBezTo>
                    <a:cubicBezTo>
                      <a:pt x="244" y="988"/>
                      <a:pt x="214" y="958"/>
                      <a:pt x="214" y="927"/>
                    </a:cubicBezTo>
                    <a:lnTo>
                      <a:pt x="183" y="806"/>
                    </a:lnTo>
                    <a:cubicBezTo>
                      <a:pt x="183" y="715"/>
                      <a:pt x="153" y="654"/>
                      <a:pt x="153" y="563"/>
                    </a:cubicBezTo>
                    <a:cubicBezTo>
                      <a:pt x="153" y="380"/>
                      <a:pt x="123" y="228"/>
                      <a:pt x="153" y="46"/>
                    </a:cubicBezTo>
                    <a:cubicBezTo>
                      <a:pt x="153" y="16"/>
                      <a:pt x="123"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1"/>
              <p:cNvSpPr/>
              <p:nvPr/>
            </p:nvSpPr>
            <p:spPr>
              <a:xfrm>
                <a:off x="11999725" y="3106525"/>
                <a:ext cx="6100" cy="31000"/>
              </a:xfrm>
              <a:custGeom>
                <a:avLst/>
                <a:gdLst/>
                <a:ahLst/>
                <a:cxnLst/>
                <a:rect l="l" t="t" r="r" b="b"/>
                <a:pathLst>
                  <a:path w="244" h="1240" extrusionOk="0">
                    <a:moveTo>
                      <a:pt x="61" y="1"/>
                    </a:moveTo>
                    <a:cubicBezTo>
                      <a:pt x="31" y="1"/>
                      <a:pt x="1" y="23"/>
                      <a:pt x="1" y="69"/>
                    </a:cubicBezTo>
                    <a:lnTo>
                      <a:pt x="61" y="647"/>
                    </a:lnTo>
                    <a:cubicBezTo>
                      <a:pt x="92" y="829"/>
                      <a:pt x="92" y="1011"/>
                      <a:pt x="122" y="1194"/>
                    </a:cubicBezTo>
                    <a:cubicBezTo>
                      <a:pt x="137" y="1224"/>
                      <a:pt x="160" y="1239"/>
                      <a:pt x="183" y="1239"/>
                    </a:cubicBezTo>
                    <a:cubicBezTo>
                      <a:pt x="206" y="1239"/>
                      <a:pt x="229" y="1224"/>
                      <a:pt x="244" y="1194"/>
                    </a:cubicBezTo>
                    <a:cubicBezTo>
                      <a:pt x="244" y="1102"/>
                      <a:pt x="213" y="1011"/>
                      <a:pt x="213" y="920"/>
                    </a:cubicBezTo>
                    <a:cubicBezTo>
                      <a:pt x="213" y="799"/>
                      <a:pt x="183" y="707"/>
                      <a:pt x="183" y="616"/>
                    </a:cubicBezTo>
                    <a:lnTo>
                      <a:pt x="122" y="69"/>
                    </a:lnTo>
                    <a:cubicBezTo>
                      <a:pt x="122" y="23"/>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1"/>
              <p:cNvSpPr/>
              <p:nvPr/>
            </p:nvSpPr>
            <p:spPr>
              <a:xfrm>
                <a:off x="12015700" y="3112600"/>
                <a:ext cx="3800" cy="33025"/>
              </a:xfrm>
              <a:custGeom>
                <a:avLst/>
                <a:gdLst/>
                <a:ahLst/>
                <a:cxnLst/>
                <a:rect l="l" t="t" r="r" b="b"/>
                <a:pathLst>
                  <a:path w="152" h="1321" extrusionOk="0">
                    <a:moveTo>
                      <a:pt x="65" y="1"/>
                    </a:moveTo>
                    <a:cubicBezTo>
                      <a:pt x="38" y="1"/>
                      <a:pt x="15" y="24"/>
                      <a:pt x="30" y="69"/>
                    </a:cubicBezTo>
                    <a:cubicBezTo>
                      <a:pt x="30" y="282"/>
                      <a:pt x="30" y="464"/>
                      <a:pt x="30" y="677"/>
                    </a:cubicBezTo>
                    <a:cubicBezTo>
                      <a:pt x="30" y="799"/>
                      <a:pt x="30" y="890"/>
                      <a:pt x="0" y="981"/>
                    </a:cubicBezTo>
                    <a:cubicBezTo>
                      <a:pt x="0" y="1042"/>
                      <a:pt x="0" y="1072"/>
                      <a:pt x="0" y="1133"/>
                    </a:cubicBezTo>
                    <a:cubicBezTo>
                      <a:pt x="0" y="1194"/>
                      <a:pt x="0" y="1224"/>
                      <a:pt x="0" y="1285"/>
                    </a:cubicBezTo>
                    <a:cubicBezTo>
                      <a:pt x="0" y="1303"/>
                      <a:pt x="20" y="1320"/>
                      <a:pt x="43" y="1320"/>
                    </a:cubicBezTo>
                    <a:cubicBezTo>
                      <a:pt x="60" y="1320"/>
                      <a:pt x="78" y="1311"/>
                      <a:pt x="91" y="1285"/>
                    </a:cubicBezTo>
                    <a:cubicBezTo>
                      <a:pt x="122" y="1224"/>
                      <a:pt x="122" y="1103"/>
                      <a:pt x="122" y="1011"/>
                    </a:cubicBezTo>
                    <a:cubicBezTo>
                      <a:pt x="152" y="920"/>
                      <a:pt x="152" y="799"/>
                      <a:pt x="152" y="708"/>
                    </a:cubicBezTo>
                    <a:cubicBezTo>
                      <a:pt x="152" y="495"/>
                      <a:pt x="152" y="282"/>
                      <a:pt x="122" y="69"/>
                    </a:cubicBezTo>
                    <a:cubicBezTo>
                      <a:pt x="122" y="24"/>
                      <a:pt x="91"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1"/>
              <p:cNvSpPr/>
              <p:nvPr/>
            </p:nvSpPr>
            <p:spPr>
              <a:xfrm>
                <a:off x="12032400" y="3116975"/>
                <a:ext cx="4600" cy="32450"/>
              </a:xfrm>
              <a:custGeom>
                <a:avLst/>
                <a:gdLst/>
                <a:ahLst/>
                <a:cxnLst/>
                <a:rect l="l" t="t" r="r" b="b"/>
                <a:pathLst>
                  <a:path w="184" h="1298" extrusionOk="0">
                    <a:moveTo>
                      <a:pt x="58" y="1"/>
                    </a:moveTo>
                    <a:cubicBezTo>
                      <a:pt x="31" y="1"/>
                      <a:pt x="1" y="16"/>
                      <a:pt x="1" y="46"/>
                    </a:cubicBezTo>
                    <a:cubicBezTo>
                      <a:pt x="1" y="259"/>
                      <a:pt x="1" y="472"/>
                      <a:pt x="1" y="684"/>
                    </a:cubicBezTo>
                    <a:cubicBezTo>
                      <a:pt x="1" y="776"/>
                      <a:pt x="31" y="867"/>
                      <a:pt x="31" y="988"/>
                    </a:cubicBezTo>
                    <a:cubicBezTo>
                      <a:pt x="31" y="1080"/>
                      <a:pt x="62" y="1171"/>
                      <a:pt x="92" y="1262"/>
                    </a:cubicBezTo>
                    <a:cubicBezTo>
                      <a:pt x="105" y="1288"/>
                      <a:pt x="123" y="1297"/>
                      <a:pt x="140" y="1297"/>
                    </a:cubicBezTo>
                    <a:cubicBezTo>
                      <a:pt x="163" y="1297"/>
                      <a:pt x="183" y="1280"/>
                      <a:pt x="183" y="1262"/>
                    </a:cubicBezTo>
                    <a:cubicBezTo>
                      <a:pt x="183" y="1171"/>
                      <a:pt x="153" y="1049"/>
                      <a:pt x="153" y="958"/>
                    </a:cubicBezTo>
                    <a:cubicBezTo>
                      <a:pt x="122" y="867"/>
                      <a:pt x="122" y="745"/>
                      <a:pt x="122" y="654"/>
                    </a:cubicBezTo>
                    <a:cubicBezTo>
                      <a:pt x="92" y="441"/>
                      <a:pt x="92" y="259"/>
                      <a:pt x="92" y="46"/>
                    </a:cubicBezTo>
                    <a:cubicBezTo>
                      <a:pt x="107" y="16"/>
                      <a:pt x="84" y="1"/>
                      <a:pt x="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1"/>
              <p:cNvSpPr/>
              <p:nvPr/>
            </p:nvSpPr>
            <p:spPr>
              <a:xfrm>
                <a:off x="12047600" y="3120025"/>
                <a:ext cx="6100" cy="32625"/>
              </a:xfrm>
              <a:custGeom>
                <a:avLst/>
                <a:gdLst/>
                <a:ahLst/>
                <a:cxnLst/>
                <a:rect l="l" t="t" r="r" b="b"/>
                <a:pathLst>
                  <a:path w="244" h="1305" extrusionOk="0">
                    <a:moveTo>
                      <a:pt x="77" y="0"/>
                    </a:moveTo>
                    <a:cubicBezTo>
                      <a:pt x="54" y="0"/>
                      <a:pt x="31" y="15"/>
                      <a:pt x="31" y="46"/>
                    </a:cubicBezTo>
                    <a:cubicBezTo>
                      <a:pt x="1" y="259"/>
                      <a:pt x="1" y="471"/>
                      <a:pt x="31" y="684"/>
                    </a:cubicBezTo>
                    <a:cubicBezTo>
                      <a:pt x="31" y="806"/>
                      <a:pt x="61" y="897"/>
                      <a:pt x="61" y="1018"/>
                    </a:cubicBezTo>
                    <a:cubicBezTo>
                      <a:pt x="92" y="1049"/>
                      <a:pt x="92" y="1110"/>
                      <a:pt x="122" y="1170"/>
                    </a:cubicBezTo>
                    <a:cubicBezTo>
                      <a:pt x="122" y="1201"/>
                      <a:pt x="122" y="1262"/>
                      <a:pt x="153" y="1292"/>
                    </a:cubicBezTo>
                    <a:cubicBezTo>
                      <a:pt x="162" y="1301"/>
                      <a:pt x="170" y="1305"/>
                      <a:pt x="179" y="1305"/>
                    </a:cubicBezTo>
                    <a:cubicBezTo>
                      <a:pt x="198" y="1305"/>
                      <a:pt x="213" y="1283"/>
                      <a:pt x="213" y="1262"/>
                    </a:cubicBezTo>
                    <a:cubicBezTo>
                      <a:pt x="244" y="1231"/>
                      <a:pt x="213" y="1170"/>
                      <a:pt x="213" y="1140"/>
                    </a:cubicBezTo>
                    <a:cubicBezTo>
                      <a:pt x="213" y="1079"/>
                      <a:pt x="213" y="1018"/>
                      <a:pt x="183" y="958"/>
                    </a:cubicBezTo>
                    <a:cubicBezTo>
                      <a:pt x="183" y="866"/>
                      <a:pt x="153" y="775"/>
                      <a:pt x="153" y="654"/>
                    </a:cubicBezTo>
                    <a:cubicBezTo>
                      <a:pt x="122" y="471"/>
                      <a:pt x="122" y="259"/>
                      <a:pt x="122" y="46"/>
                    </a:cubicBezTo>
                    <a:cubicBezTo>
                      <a:pt x="122" y="15"/>
                      <a:pt x="99" y="0"/>
                      <a:pt x="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1"/>
              <p:cNvSpPr/>
              <p:nvPr/>
            </p:nvSpPr>
            <p:spPr>
              <a:xfrm>
                <a:off x="12061625" y="3114400"/>
                <a:ext cx="8050" cy="32625"/>
              </a:xfrm>
              <a:custGeom>
                <a:avLst/>
                <a:gdLst/>
                <a:ahLst/>
                <a:cxnLst/>
                <a:rect l="l" t="t" r="r" b="b"/>
                <a:pathLst>
                  <a:path w="322" h="1305" extrusionOk="0">
                    <a:moveTo>
                      <a:pt x="47" y="0"/>
                    </a:moveTo>
                    <a:cubicBezTo>
                      <a:pt x="20" y="0"/>
                      <a:pt x="0" y="25"/>
                      <a:pt x="17" y="58"/>
                    </a:cubicBezTo>
                    <a:cubicBezTo>
                      <a:pt x="78" y="271"/>
                      <a:pt x="108" y="484"/>
                      <a:pt x="169" y="696"/>
                    </a:cubicBezTo>
                    <a:cubicBezTo>
                      <a:pt x="169" y="787"/>
                      <a:pt x="200" y="909"/>
                      <a:pt x="200" y="1000"/>
                    </a:cubicBezTo>
                    <a:lnTo>
                      <a:pt x="200" y="1183"/>
                    </a:lnTo>
                    <a:cubicBezTo>
                      <a:pt x="200" y="1213"/>
                      <a:pt x="200" y="1274"/>
                      <a:pt x="230" y="1304"/>
                    </a:cubicBezTo>
                    <a:lnTo>
                      <a:pt x="291" y="1304"/>
                    </a:lnTo>
                    <a:cubicBezTo>
                      <a:pt x="321" y="1243"/>
                      <a:pt x="321" y="1213"/>
                      <a:pt x="321" y="1152"/>
                    </a:cubicBezTo>
                    <a:cubicBezTo>
                      <a:pt x="321" y="1091"/>
                      <a:pt x="321" y="1061"/>
                      <a:pt x="321" y="1000"/>
                    </a:cubicBezTo>
                    <a:cubicBezTo>
                      <a:pt x="321" y="879"/>
                      <a:pt x="291" y="787"/>
                      <a:pt x="291" y="696"/>
                    </a:cubicBezTo>
                    <a:cubicBezTo>
                      <a:pt x="260" y="453"/>
                      <a:pt x="200" y="240"/>
                      <a:pt x="108" y="58"/>
                    </a:cubicBezTo>
                    <a:cubicBezTo>
                      <a:pt x="95" y="17"/>
                      <a:pt x="69" y="0"/>
                      <a:pt x="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1"/>
              <p:cNvSpPr/>
              <p:nvPr/>
            </p:nvSpPr>
            <p:spPr>
              <a:xfrm>
                <a:off x="12078750" y="3108925"/>
                <a:ext cx="7625" cy="24425"/>
              </a:xfrm>
              <a:custGeom>
                <a:avLst/>
                <a:gdLst/>
                <a:ahLst/>
                <a:cxnLst/>
                <a:rect l="l" t="t" r="r" b="b"/>
                <a:pathLst>
                  <a:path w="305" h="977" extrusionOk="0">
                    <a:moveTo>
                      <a:pt x="69" y="1"/>
                    </a:moveTo>
                    <a:cubicBezTo>
                      <a:pt x="36" y="1"/>
                      <a:pt x="1" y="27"/>
                      <a:pt x="1" y="64"/>
                    </a:cubicBezTo>
                    <a:cubicBezTo>
                      <a:pt x="31" y="216"/>
                      <a:pt x="62" y="399"/>
                      <a:pt x="92" y="551"/>
                    </a:cubicBezTo>
                    <a:cubicBezTo>
                      <a:pt x="122" y="611"/>
                      <a:pt x="122" y="703"/>
                      <a:pt x="153" y="794"/>
                    </a:cubicBezTo>
                    <a:cubicBezTo>
                      <a:pt x="153" y="855"/>
                      <a:pt x="153" y="946"/>
                      <a:pt x="244" y="976"/>
                    </a:cubicBezTo>
                    <a:lnTo>
                      <a:pt x="274" y="976"/>
                    </a:lnTo>
                    <a:cubicBezTo>
                      <a:pt x="305" y="946"/>
                      <a:pt x="305" y="915"/>
                      <a:pt x="274" y="885"/>
                    </a:cubicBezTo>
                    <a:cubicBezTo>
                      <a:pt x="274" y="824"/>
                      <a:pt x="274" y="794"/>
                      <a:pt x="274" y="763"/>
                    </a:cubicBezTo>
                    <a:cubicBezTo>
                      <a:pt x="244" y="672"/>
                      <a:pt x="244" y="581"/>
                      <a:pt x="214" y="520"/>
                    </a:cubicBezTo>
                    <a:cubicBezTo>
                      <a:pt x="183" y="368"/>
                      <a:pt x="153" y="186"/>
                      <a:pt x="122" y="34"/>
                    </a:cubicBezTo>
                    <a:cubicBezTo>
                      <a:pt x="111" y="11"/>
                      <a:pt x="90" y="1"/>
                      <a:pt x="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1"/>
              <p:cNvSpPr/>
              <p:nvPr/>
            </p:nvSpPr>
            <p:spPr>
              <a:xfrm>
                <a:off x="12093200" y="3101075"/>
                <a:ext cx="3050" cy="9475"/>
              </a:xfrm>
              <a:custGeom>
                <a:avLst/>
                <a:gdLst/>
                <a:ahLst/>
                <a:cxnLst/>
                <a:rect l="l" t="t" r="r" b="b"/>
                <a:pathLst>
                  <a:path w="122" h="379" extrusionOk="0">
                    <a:moveTo>
                      <a:pt x="65" y="1"/>
                    </a:moveTo>
                    <a:cubicBezTo>
                      <a:pt x="43" y="1"/>
                      <a:pt x="22" y="22"/>
                      <a:pt x="0" y="44"/>
                    </a:cubicBezTo>
                    <a:cubicBezTo>
                      <a:pt x="0" y="74"/>
                      <a:pt x="0" y="135"/>
                      <a:pt x="0" y="196"/>
                    </a:cubicBezTo>
                    <a:cubicBezTo>
                      <a:pt x="0" y="226"/>
                      <a:pt x="0" y="257"/>
                      <a:pt x="0" y="287"/>
                    </a:cubicBezTo>
                    <a:cubicBezTo>
                      <a:pt x="0" y="317"/>
                      <a:pt x="31" y="348"/>
                      <a:pt x="31" y="378"/>
                    </a:cubicBezTo>
                    <a:lnTo>
                      <a:pt x="92" y="378"/>
                    </a:lnTo>
                    <a:cubicBezTo>
                      <a:pt x="122" y="378"/>
                      <a:pt x="122" y="378"/>
                      <a:pt x="122" y="348"/>
                    </a:cubicBezTo>
                    <a:cubicBezTo>
                      <a:pt x="122" y="317"/>
                      <a:pt x="122" y="287"/>
                      <a:pt x="122" y="257"/>
                    </a:cubicBezTo>
                    <a:cubicBezTo>
                      <a:pt x="122" y="257"/>
                      <a:pt x="122" y="226"/>
                      <a:pt x="122" y="226"/>
                    </a:cubicBezTo>
                    <a:lnTo>
                      <a:pt x="122" y="196"/>
                    </a:lnTo>
                    <a:cubicBezTo>
                      <a:pt x="92" y="165"/>
                      <a:pt x="92" y="165"/>
                      <a:pt x="92" y="135"/>
                    </a:cubicBezTo>
                    <a:cubicBezTo>
                      <a:pt x="92" y="135"/>
                      <a:pt x="92" y="105"/>
                      <a:pt x="122" y="105"/>
                    </a:cubicBezTo>
                    <a:lnTo>
                      <a:pt x="122" y="74"/>
                    </a:lnTo>
                    <a:cubicBezTo>
                      <a:pt x="122" y="44"/>
                      <a:pt x="92" y="13"/>
                      <a:pt x="92" y="13"/>
                    </a:cubicBezTo>
                    <a:cubicBezTo>
                      <a:pt x="83" y="5"/>
                      <a:pt x="74"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1"/>
              <p:cNvSpPr/>
              <p:nvPr/>
            </p:nvSpPr>
            <p:spPr>
              <a:xfrm>
                <a:off x="12100800" y="3094550"/>
                <a:ext cx="2300" cy="3075"/>
              </a:xfrm>
              <a:custGeom>
                <a:avLst/>
                <a:gdLst/>
                <a:ahLst/>
                <a:cxnLst/>
                <a:rect l="l" t="t" r="r" b="b"/>
                <a:pathLst>
                  <a:path w="92" h="123" extrusionOk="0">
                    <a:moveTo>
                      <a:pt x="31" y="1"/>
                    </a:moveTo>
                    <a:cubicBezTo>
                      <a:pt x="31" y="1"/>
                      <a:pt x="0" y="1"/>
                      <a:pt x="0" y="31"/>
                    </a:cubicBezTo>
                    <a:cubicBezTo>
                      <a:pt x="0" y="31"/>
                      <a:pt x="0" y="62"/>
                      <a:pt x="0" y="62"/>
                    </a:cubicBezTo>
                    <a:cubicBezTo>
                      <a:pt x="0" y="92"/>
                      <a:pt x="0" y="92"/>
                      <a:pt x="0" y="92"/>
                    </a:cubicBezTo>
                    <a:cubicBezTo>
                      <a:pt x="0" y="123"/>
                      <a:pt x="0" y="123"/>
                      <a:pt x="0" y="123"/>
                    </a:cubicBezTo>
                    <a:lnTo>
                      <a:pt x="61" y="123"/>
                    </a:lnTo>
                    <a:cubicBezTo>
                      <a:pt x="61" y="123"/>
                      <a:pt x="92" y="123"/>
                      <a:pt x="92" y="92"/>
                    </a:cubicBezTo>
                    <a:cubicBezTo>
                      <a:pt x="92" y="92"/>
                      <a:pt x="92" y="92"/>
                      <a:pt x="92" y="62"/>
                    </a:cubicBezTo>
                    <a:cubicBezTo>
                      <a:pt x="92" y="62"/>
                      <a:pt x="92" y="31"/>
                      <a:pt x="92" y="31"/>
                    </a:cubicBezTo>
                    <a:cubicBezTo>
                      <a:pt x="61" y="1"/>
                      <a:pt x="61"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1"/>
              <p:cNvSpPr/>
              <p:nvPr/>
            </p:nvSpPr>
            <p:spPr>
              <a:xfrm>
                <a:off x="11620550" y="3109750"/>
                <a:ext cx="4575" cy="20350"/>
              </a:xfrm>
              <a:custGeom>
                <a:avLst/>
                <a:gdLst/>
                <a:ahLst/>
                <a:cxnLst/>
                <a:rect l="l" t="t" r="r" b="b"/>
                <a:pathLst>
                  <a:path w="183" h="814" extrusionOk="0">
                    <a:moveTo>
                      <a:pt x="61" y="1"/>
                    </a:moveTo>
                    <a:cubicBezTo>
                      <a:pt x="31" y="1"/>
                      <a:pt x="0" y="31"/>
                      <a:pt x="0" y="62"/>
                    </a:cubicBezTo>
                    <a:cubicBezTo>
                      <a:pt x="0" y="183"/>
                      <a:pt x="0" y="305"/>
                      <a:pt x="31" y="426"/>
                    </a:cubicBezTo>
                    <a:lnTo>
                      <a:pt x="61" y="609"/>
                    </a:lnTo>
                    <a:cubicBezTo>
                      <a:pt x="61" y="639"/>
                      <a:pt x="61" y="670"/>
                      <a:pt x="61" y="700"/>
                    </a:cubicBezTo>
                    <a:cubicBezTo>
                      <a:pt x="61" y="730"/>
                      <a:pt x="61" y="761"/>
                      <a:pt x="91" y="791"/>
                    </a:cubicBezTo>
                    <a:cubicBezTo>
                      <a:pt x="107" y="806"/>
                      <a:pt x="122" y="814"/>
                      <a:pt x="137" y="814"/>
                    </a:cubicBezTo>
                    <a:cubicBezTo>
                      <a:pt x="152" y="814"/>
                      <a:pt x="167" y="806"/>
                      <a:pt x="183" y="791"/>
                    </a:cubicBezTo>
                    <a:cubicBezTo>
                      <a:pt x="183" y="761"/>
                      <a:pt x="183" y="730"/>
                      <a:pt x="183" y="700"/>
                    </a:cubicBezTo>
                    <a:cubicBezTo>
                      <a:pt x="183" y="670"/>
                      <a:pt x="183" y="639"/>
                      <a:pt x="183" y="609"/>
                    </a:cubicBezTo>
                    <a:cubicBezTo>
                      <a:pt x="152" y="548"/>
                      <a:pt x="152" y="487"/>
                      <a:pt x="152" y="426"/>
                    </a:cubicBezTo>
                    <a:cubicBezTo>
                      <a:pt x="122" y="305"/>
                      <a:pt x="122" y="183"/>
                      <a:pt x="122" y="62"/>
                    </a:cubicBezTo>
                    <a:cubicBezTo>
                      <a:pt x="91" y="31"/>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p:cNvSpPr/>
              <p:nvPr/>
            </p:nvSpPr>
            <p:spPr>
              <a:xfrm>
                <a:off x="11627375" y="3112425"/>
                <a:ext cx="3825" cy="35725"/>
              </a:xfrm>
              <a:custGeom>
                <a:avLst/>
                <a:gdLst/>
                <a:ahLst/>
                <a:cxnLst/>
                <a:rect l="l" t="t" r="r" b="b"/>
                <a:pathLst>
                  <a:path w="153" h="1429" extrusionOk="0">
                    <a:moveTo>
                      <a:pt x="77" y="0"/>
                    </a:moveTo>
                    <a:cubicBezTo>
                      <a:pt x="54" y="0"/>
                      <a:pt x="31" y="15"/>
                      <a:pt x="31" y="46"/>
                    </a:cubicBezTo>
                    <a:cubicBezTo>
                      <a:pt x="31" y="502"/>
                      <a:pt x="1" y="927"/>
                      <a:pt x="31" y="1383"/>
                    </a:cubicBezTo>
                    <a:cubicBezTo>
                      <a:pt x="31" y="1414"/>
                      <a:pt x="54" y="1429"/>
                      <a:pt x="77" y="1429"/>
                    </a:cubicBezTo>
                    <a:cubicBezTo>
                      <a:pt x="100" y="1429"/>
                      <a:pt x="122" y="1414"/>
                      <a:pt x="122" y="1383"/>
                    </a:cubicBezTo>
                    <a:cubicBezTo>
                      <a:pt x="153" y="927"/>
                      <a:pt x="122" y="502"/>
                      <a:pt x="122" y="46"/>
                    </a:cubicBezTo>
                    <a:cubicBezTo>
                      <a:pt x="122" y="15"/>
                      <a:pt x="100" y="0"/>
                      <a:pt x="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p:cNvSpPr/>
              <p:nvPr/>
            </p:nvSpPr>
            <p:spPr>
              <a:xfrm>
                <a:off x="11636500" y="3119250"/>
                <a:ext cx="6100" cy="35875"/>
              </a:xfrm>
              <a:custGeom>
                <a:avLst/>
                <a:gdLst/>
                <a:ahLst/>
                <a:cxnLst/>
                <a:rect l="l" t="t" r="r" b="b"/>
                <a:pathLst>
                  <a:path w="244" h="1435" extrusionOk="0">
                    <a:moveTo>
                      <a:pt x="61" y="1"/>
                    </a:moveTo>
                    <a:cubicBezTo>
                      <a:pt x="31" y="1"/>
                      <a:pt x="1" y="16"/>
                      <a:pt x="1" y="46"/>
                    </a:cubicBezTo>
                    <a:cubicBezTo>
                      <a:pt x="31" y="290"/>
                      <a:pt x="31" y="533"/>
                      <a:pt x="61" y="745"/>
                    </a:cubicBezTo>
                    <a:cubicBezTo>
                      <a:pt x="61" y="867"/>
                      <a:pt x="61" y="989"/>
                      <a:pt x="92" y="1080"/>
                    </a:cubicBezTo>
                    <a:cubicBezTo>
                      <a:pt x="92" y="1141"/>
                      <a:pt x="92" y="1201"/>
                      <a:pt x="92" y="1262"/>
                    </a:cubicBezTo>
                    <a:cubicBezTo>
                      <a:pt x="122" y="1293"/>
                      <a:pt x="122" y="1353"/>
                      <a:pt x="122" y="1414"/>
                    </a:cubicBezTo>
                    <a:cubicBezTo>
                      <a:pt x="135" y="1427"/>
                      <a:pt x="153" y="1434"/>
                      <a:pt x="169" y="1434"/>
                    </a:cubicBezTo>
                    <a:cubicBezTo>
                      <a:pt x="192" y="1434"/>
                      <a:pt x="213" y="1419"/>
                      <a:pt x="213" y="1384"/>
                    </a:cubicBezTo>
                    <a:cubicBezTo>
                      <a:pt x="244" y="1353"/>
                      <a:pt x="213" y="1293"/>
                      <a:pt x="213" y="1232"/>
                    </a:cubicBezTo>
                    <a:cubicBezTo>
                      <a:pt x="213" y="1171"/>
                      <a:pt x="213" y="1141"/>
                      <a:pt x="183" y="1080"/>
                    </a:cubicBezTo>
                    <a:cubicBezTo>
                      <a:pt x="183" y="958"/>
                      <a:pt x="183" y="837"/>
                      <a:pt x="153" y="745"/>
                    </a:cubicBezTo>
                    <a:cubicBezTo>
                      <a:pt x="153" y="502"/>
                      <a:pt x="122" y="290"/>
                      <a:pt x="122" y="46"/>
                    </a:cubicBezTo>
                    <a:cubicBezTo>
                      <a:pt x="122" y="16"/>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1"/>
              <p:cNvSpPr/>
              <p:nvPr/>
            </p:nvSpPr>
            <p:spPr>
              <a:xfrm>
                <a:off x="11648650" y="3123125"/>
                <a:ext cx="6125" cy="37700"/>
              </a:xfrm>
              <a:custGeom>
                <a:avLst/>
                <a:gdLst/>
                <a:ahLst/>
                <a:cxnLst/>
                <a:rect l="l" t="t" r="r" b="b"/>
                <a:pathLst>
                  <a:path w="245" h="1508" extrusionOk="0">
                    <a:moveTo>
                      <a:pt x="52" y="1"/>
                    </a:moveTo>
                    <a:cubicBezTo>
                      <a:pt x="25" y="1"/>
                      <a:pt x="1" y="16"/>
                      <a:pt x="1" y="43"/>
                    </a:cubicBezTo>
                    <a:cubicBezTo>
                      <a:pt x="31" y="287"/>
                      <a:pt x="31" y="530"/>
                      <a:pt x="62" y="773"/>
                    </a:cubicBezTo>
                    <a:cubicBezTo>
                      <a:pt x="62" y="894"/>
                      <a:pt x="92" y="1016"/>
                      <a:pt x="92" y="1138"/>
                    </a:cubicBezTo>
                    <a:cubicBezTo>
                      <a:pt x="92" y="1198"/>
                      <a:pt x="92" y="1259"/>
                      <a:pt x="92" y="1320"/>
                    </a:cubicBezTo>
                    <a:cubicBezTo>
                      <a:pt x="122" y="1381"/>
                      <a:pt x="122" y="1442"/>
                      <a:pt x="122" y="1472"/>
                    </a:cubicBezTo>
                    <a:cubicBezTo>
                      <a:pt x="135" y="1498"/>
                      <a:pt x="154" y="1507"/>
                      <a:pt x="170" y="1507"/>
                    </a:cubicBezTo>
                    <a:cubicBezTo>
                      <a:pt x="193" y="1507"/>
                      <a:pt x="214" y="1489"/>
                      <a:pt x="214" y="1472"/>
                    </a:cubicBezTo>
                    <a:cubicBezTo>
                      <a:pt x="244" y="1411"/>
                      <a:pt x="214" y="1350"/>
                      <a:pt x="214" y="1290"/>
                    </a:cubicBezTo>
                    <a:cubicBezTo>
                      <a:pt x="214" y="1229"/>
                      <a:pt x="214" y="1168"/>
                      <a:pt x="214" y="1138"/>
                    </a:cubicBezTo>
                    <a:cubicBezTo>
                      <a:pt x="214" y="1016"/>
                      <a:pt x="183" y="894"/>
                      <a:pt x="183" y="773"/>
                    </a:cubicBezTo>
                    <a:cubicBezTo>
                      <a:pt x="153" y="530"/>
                      <a:pt x="153" y="287"/>
                      <a:pt x="122" y="74"/>
                    </a:cubicBezTo>
                    <a:cubicBezTo>
                      <a:pt x="122" y="24"/>
                      <a:pt x="86"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1"/>
              <p:cNvSpPr/>
              <p:nvPr/>
            </p:nvSpPr>
            <p:spPr>
              <a:xfrm>
                <a:off x="11660825" y="3130075"/>
                <a:ext cx="6100" cy="34550"/>
              </a:xfrm>
              <a:custGeom>
                <a:avLst/>
                <a:gdLst/>
                <a:ahLst/>
                <a:cxnLst/>
                <a:rect l="l" t="t" r="r" b="b"/>
                <a:pathLst>
                  <a:path w="244" h="1382" extrusionOk="0">
                    <a:moveTo>
                      <a:pt x="50" y="1"/>
                    </a:moveTo>
                    <a:cubicBezTo>
                      <a:pt x="23" y="1"/>
                      <a:pt x="0" y="24"/>
                      <a:pt x="0" y="69"/>
                    </a:cubicBezTo>
                    <a:cubicBezTo>
                      <a:pt x="31" y="282"/>
                      <a:pt x="31" y="495"/>
                      <a:pt x="61" y="738"/>
                    </a:cubicBezTo>
                    <a:cubicBezTo>
                      <a:pt x="61" y="829"/>
                      <a:pt x="91" y="951"/>
                      <a:pt x="91" y="1042"/>
                    </a:cubicBezTo>
                    <a:cubicBezTo>
                      <a:pt x="91" y="1103"/>
                      <a:pt x="91" y="1164"/>
                      <a:pt x="91" y="1224"/>
                    </a:cubicBezTo>
                    <a:cubicBezTo>
                      <a:pt x="122" y="1255"/>
                      <a:pt x="122" y="1316"/>
                      <a:pt x="122" y="1346"/>
                    </a:cubicBezTo>
                    <a:cubicBezTo>
                      <a:pt x="135" y="1372"/>
                      <a:pt x="153" y="1381"/>
                      <a:pt x="170" y="1381"/>
                    </a:cubicBezTo>
                    <a:cubicBezTo>
                      <a:pt x="193" y="1381"/>
                      <a:pt x="213" y="1363"/>
                      <a:pt x="213" y="1346"/>
                    </a:cubicBezTo>
                    <a:cubicBezTo>
                      <a:pt x="243" y="1285"/>
                      <a:pt x="213" y="1224"/>
                      <a:pt x="213" y="1194"/>
                    </a:cubicBezTo>
                    <a:cubicBezTo>
                      <a:pt x="213" y="1133"/>
                      <a:pt x="213" y="1072"/>
                      <a:pt x="213" y="1042"/>
                    </a:cubicBezTo>
                    <a:cubicBezTo>
                      <a:pt x="213" y="920"/>
                      <a:pt x="183" y="829"/>
                      <a:pt x="183" y="708"/>
                    </a:cubicBezTo>
                    <a:cubicBezTo>
                      <a:pt x="152" y="495"/>
                      <a:pt x="152" y="282"/>
                      <a:pt x="122" y="69"/>
                    </a:cubicBezTo>
                    <a:cubicBezTo>
                      <a:pt x="107" y="24"/>
                      <a:pt x="76" y="1"/>
                      <a:pt x="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p:cNvSpPr/>
              <p:nvPr/>
            </p:nvSpPr>
            <p:spPr>
              <a:xfrm>
                <a:off x="11675250" y="3124900"/>
                <a:ext cx="6100" cy="36625"/>
              </a:xfrm>
              <a:custGeom>
                <a:avLst/>
                <a:gdLst/>
                <a:ahLst/>
                <a:cxnLst/>
                <a:rect l="l" t="t" r="r" b="b"/>
                <a:pathLst>
                  <a:path w="244" h="1465" extrusionOk="0">
                    <a:moveTo>
                      <a:pt x="69" y="0"/>
                    </a:moveTo>
                    <a:cubicBezTo>
                      <a:pt x="36" y="0"/>
                      <a:pt x="1" y="26"/>
                      <a:pt x="1" y="64"/>
                    </a:cubicBezTo>
                    <a:cubicBezTo>
                      <a:pt x="62" y="276"/>
                      <a:pt x="92" y="519"/>
                      <a:pt x="92" y="732"/>
                    </a:cubicBezTo>
                    <a:cubicBezTo>
                      <a:pt x="122" y="945"/>
                      <a:pt x="92" y="1188"/>
                      <a:pt x="92" y="1401"/>
                    </a:cubicBezTo>
                    <a:cubicBezTo>
                      <a:pt x="92" y="1439"/>
                      <a:pt x="127" y="1464"/>
                      <a:pt x="161" y="1464"/>
                    </a:cubicBezTo>
                    <a:cubicBezTo>
                      <a:pt x="181" y="1464"/>
                      <a:pt x="202" y="1455"/>
                      <a:pt x="214" y="1431"/>
                    </a:cubicBezTo>
                    <a:cubicBezTo>
                      <a:pt x="244" y="1188"/>
                      <a:pt x="214" y="945"/>
                      <a:pt x="214" y="732"/>
                    </a:cubicBezTo>
                    <a:cubicBezTo>
                      <a:pt x="183" y="489"/>
                      <a:pt x="153" y="246"/>
                      <a:pt x="122" y="33"/>
                    </a:cubicBezTo>
                    <a:cubicBezTo>
                      <a:pt x="111" y="10"/>
                      <a:pt x="90"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p:cNvSpPr/>
              <p:nvPr/>
            </p:nvSpPr>
            <p:spPr>
              <a:xfrm>
                <a:off x="11688175" y="3119350"/>
                <a:ext cx="6100" cy="18350"/>
              </a:xfrm>
              <a:custGeom>
                <a:avLst/>
                <a:gdLst/>
                <a:ahLst/>
                <a:cxnLst/>
                <a:rect l="l" t="t" r="r" b="b"/>
                <a:pathLst>
                  <a:path w="244" h="734" extrusionOk="0">
                    <a:moveTo>
                      <a:pt x="53" y="0"/>
                    </a:moveTo>
                    <a:cubicBezTo>
                      <a:pt x="28" y="0"/>
                      <a:pt x="0" y="23"/>
                      <a:pt x="0" y="73"/>
                    </a:cubicBezTo>
                    <a:cubicBezTo>
                      <a:pt x="31" y="164"/>
                      <a:pt x="61" y="286"/>
                      <a:pt x="92" y="377"/>
                    </a:cubicBezTo>
                    <a:cubicBezTo>
                      <a:pt x="92" y="438"/>
                      <a:pt x="122" y="498"/>
                      <a:pt x="122" y="529"/>
                    </a:cubicBezTo>
                    <a:cubicBezTo>
                      <a:pt x="122" y="589"/>
                      <a:pt x="122" y="650"/>
                      <a:pt x="152" y="711"/>
                    </a:cubicBezTo>
                    <a:cubicBezTo>
                      <a:pt x="168" y="726"/>
                      <a:pt x="183" y="734"/>
                      <a:pt x="198" y="734"/>
                    </a:cubicBezTo>
                    <a:cubicBezTo>
                      <a:pt x="213" y="734"/>
                      <a:pt x="228" y="726"/>
                      <a:pt x="244" y="711"/>
                    </a:cubicBezTo>
                    <a:cubicBezTo>
                      <a:pt x="244" y="681"/>
                      <a:pt x="244" y="650"/>
                      <a:pt x="244" y="620"/>
                    </a:cubicBezTo>
                    <a:cubicBezTo>
                      <a:pt x="244" y="589"/>
                      <a:pt x="244" y="559"/>
                      <a:pt x="213" y="529"/>
                    </a:cubicBezTo>
                    <a:cubicBezTo>
                      <a:pt x="213" y="468"/>
                      <a:pt x="213" y="407"/>
                      <a:pt x="183" y="377"/>
                    </a:cubicBezTo>
                    <a:cubicBezTo>
                      <a:pt x="152" y="255"/>
                      <a:pt x="122" y="134"/>
                      <a:pt x="92" y="42"/>
                    </a:cubicBezTo>
                    <a:cubicBezTo>
                      <a:pt x="92" y="15"/>
                      <a:pt x="73" y="0"/>
                      <a:pt x="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p:cNvSpPr/>
              <p:nvPr/>
            </p:nvSpPr>
            <p:spPr>
              <a:xfrm>
                <a:off x="11699575" y="3108250"/>
                <a:ext cx="3050" cy="3050"/>
              </a:xfrm>
              <a:custGeom>
                <a:avLst/>
                <a:gdLst/>
                <a:ahLst/>
                <a:cxnLst/>
                <a:rect l="l" t="t" r="r" b="b"/>
                <a:pathLst>
                  <a:path w="122" h="122" extrusionOk="0">
                    <a:moveTo>
                      <a:pt x="31" y="0"/>
                    </a:moveTo>
                    <a:cubicBezTo>
                      <a:pt x="31" y="30"/>
                      <a:pt x="0" y="61"/>
                      <a:pt x="31" y="61"/>
                    </a:cubicBezTo>
                    <a:cubicBezTo>
                      <a:pt x="31" y="91"/>
                      <a:pt x="31" y="91"/>
                      <a:pt x="31" y="91"/>
                    </a:cubicBezTo>
                    <a:cubicBezTo>
                      <a:pt x="31" y="91"/>
                      <a:pt x="31" y="122"/>
                      <a:pt x="61" y="122"/>
                    </a:cubicBezTo>
                    <a:lnTo>
                      <a:pt x="92" y="122"/>
                    </a:lnTo>
                    <a:cubicBezTo>
                      <a:pt x="92" y="122"/>
                      <a:pt x="122" y="91"/>
                      <a:pt x="122" y="91"/>
                    </a:cubicBezTo>
                    <a:cubicBezTo>
                      <a:pt x="122" y="91"/>
                      <a:pt x="122" y="61"/>
                      <a:pt x="122" y="61"/>
                    </a:cubicBezTo>
                    <a:cubicBezTo>
                      <a:pt x="122" y="30"/>
                      <a:pt x="122" y="3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p:cNvSpPr/>
              <p:nvPr/>
            </p:nvSpPr>
            <p:spPr>
              <a:xfrm>
                <a:off x="11538475" y="3374950"/>
                <a:ext cx="9150" cy="22575"/>
              </a:xfrm>
              <a:custGeom>
                <a:avLst/>
                <a:gdLst/>
                <a:ahLst/>
                <a:cxnLst/>
                <a:rect l="l" t="t" r="r" b="b"/>
                <a:pathLst>
                  <a:path w="366" h="903" extrusionOk="0">
                    <a:moveTo>
                      <a:pt x="61" y="1"/>
                    </a:moveTo>
                    <a:cubicBezTo>
                      <a:pt x="31" y="31"/>
                      <a:pt x="1" y="62"/>
                      <a:pt x="31" y="92"/>
                    </a:cubicBezTo>
                    <a:cubicBezTo>
                      <a:pt x="92" y="214"/>
                      <a:pt x="122" y="335"/>
                      <a:pt x="152" y="487"/>
                    </a:cubicBezTo>
                    <a:lnTo>
                      <a:pt x="213" y="670"/>
                    </a:lnTo>
                    <a:cubicBezTo>
                      <a:pt x="213" y="730"/>
                      <a:pt x="213" y="822"/>
                      <a:pt x="244" y="882"/>
                    </a:cubicBezTo>
                    <a:cubicBezTo>
                      <a:pt x="256" y="895"/>
                      <a:pt x="274" y="902"/>
                      <a:pt x="291" y="902"/>
                    </a:cubicBezTo>
                    <a:cubicBezTo>
                      <a:pt x="314" y="902"/>
                      <a:pt x="335" y="888"/>
                      <a:pt x="335" y="852"/>
                    </a:cubicBezTo>
                    <a:cubicBezTo>
                      <a:pt x="365" y="791"/>
                      <a:pt x="335" y="730"/>
                      <a:pt x="335" y="639"/>
                    </a:cubicBezTo>
                    <a:cubicBezTo>
                      <a:pt x="304" y="578"/>
                      <a:pt x="304" y="518"/>
                      <a:pt x="274" y="457"/>
                    </a:cubicBezTo>
                    <a:cubicBezTo>
                      <a:pt x="244" y="305"/>
                      <a:pt x="213" y="183"/>
                      <a:pt x="152" y="62"/>
                    </a:cubicBezTo>
                    <a:cubicBezTo>
                      <a:pt x="152"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p:cNvSpPr/>
              <p:nvPr/>
            </p:nvSpPr>
            <p:spPr>
              <a:xfrm>
                <a:off x="11560500" y="3388600"/>
                <a:ext cx="8925" cy="28800"/>
              </a:xfrm>
              <a:custGeom>
                <a:avLst/>
                <a:gdLst/>
                <a:ahLst/>
                <a:cxnLst/>
                <a:rect l="l" t="t" r="r" b="b"/>
                <a:pathLst>
                  <a:path w="357" h="1152" extrusionOk="0">
                    <a:moveTo>
                      <a:pt x="118" y="1"/>
                    </a:moveTo>
                    <a:cubicBezTo>
                      <a:pt x="95" y="1"/>
                      <a:pt x="73" y="11"/>
                      <a:pt x="62" y="32"/>
                    </a:cubicBezTo>
                    <a:cubicBezTo>
                      <a:pt x="1" y="397"/>
                      <a:pt x="62" y="792"/>
                      <a:pt x="244" y="1127"/>
                    </a:cubicBezTo>
                    <a:cubicBezTo>
                      <a:pt x="253" y="1144"/>
                      <a:pt x="267" y="1152"/>
                      <a:pt x="282" y="1152"/>
                    </a:cubicBezTo>
                    <a:cubicBezTo>
                      <a:pt x="318" y="1152"/>
                      <a:pt x="357" y="1109"/>
                      <a:pt x="335" y="1066"/>
                    </a:cubicBezTo>
                    <a:cubicBezTo>
                      <a:pt x="183" y="762"/>
                      <a:pt x="123" y="428"/>
                      <a:pt x="183" y="93"/>
                    </a:cubicBezTo>
                    <a:cubicBezTo>
                      <a:pt x="203" y="34"/>
                      <a:pt x="159" y="1"/>
                      <a:pt x="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p:cNvSpPr/>
              <p:nvPr/>
            </p:nvSpPr>
            <p:spPr>
              <a:xfrm>
                <a:off x="11578000" y="3400600"/>
                <a:ext cx="8850" cy="39050"/>
              </a:xfrm>
              <a:custGeom>
                <a:avLst/>
                <a:gdLst/>
                <a:ahLst/>
                <a:cxnLst/>
                <a:rect l="l" t="t" r="r" b="b"/>
                <a:pathLst>
                  <a:path w="354" h="1562" extrusionOk="0">
                    <a:moveTo>
                      <a:pt x="91" y="1"/>
                    </a:moveTo>
                    <a:cubicBezTo>
                      <a:pt x="61" y="1"/>
                      <a:pt x="30" y="24"/>
                      <a:pt x="30" y="69"/>
                    </a:cubicBezTo>
                    <a:cubicBezTo>
                      <a:pt x="0" y="312"/>
                      <a:pt x="30" y="555"/>
                      <a:pt x="61" y="799"/>
                    </a:cubicBezTo>
                    <a:cubicBezTo>
                      <a:pt x="91" y="1042"/>
                      <a:pt x="122" y="1315"/>
                      <a:pt x="213" y="1528"/>
                    </a:cubicBezTo>
                    <a:cubicBezTo>
                      <a:pt x="224" y="1551"/>
                      <a:pt x="249" y="1561"/>
                      <a:pt x="274" y="1561"/>
                    </a:cubicBezTo>
                    <a:cubicBezTo>
                      <a:pt x="314" y="1561"/>
                      <a:pt x="353" y="1535"/>
                      <a:pt x="334" y="1498"/>
                    </a:cubicBezTo>
                    <a:cubicBezTo>
                      <a:pt x="274" y="1255"/>
                      <a:pt x="213" y="1011"/>
                      <a:pt x="182" y="768"/>
                    </a:cubicBezTo>
                    <a:cubicBezTo>
                      <a:pt x="152" y="555"/>
                      <a:pt x="152" y="312"/>
                      <a:pt x="152" y="69"/>
                    </a:cubicBezTo>
                    <a:cubicBezTo>
                      <a:pt x="152" y="24"/>
                      <a:pt x="122"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p:cNvSpPr/>
              <p:nvPr/>
            </p:nvSpPr>
            <p:spPr>
              <a:xfrm>
                <a:off x="11600025" y="3415625"/>
                <a:ext cx="9150" cy="50850"/>
              </a:xfrm>
              <a:custGeom>
                <a:avLst/>
                <a:gdLst/>
                <a:ahLst/>
                <a:cxnLst/>
                <a:rect l="l" t="t" r="r" b="b"/>
                <a:pathLst>
                  <a:path w="366" h="2034" extrusionOk="0">
                    <a:moveTo>
                      <a:pt x="103" y="0"/>
                    </a:moveTo>
                    <a:cubicBezTo>
                      <a:pt x="69" y="0"/>
                      <a:pt x="31" y="15"/>
                      <a:pt x="31" y="46"/>
                    </a:cubicBezTo>
                    <a:cubicBezTo>
                      <a:pt x="1" y="410"/>
                      <a:pt x="31" y="714"/>
                      <a:pt x="61" y="1049"/>
                    </a:cubicBezTo>
                    <a:cubicBezTo>
                      <a:pt x="61" y="1231"/>
                      <a:pt x="92" y="1383"/>
                      <a:pt x="122" y="1535"/>
                    </a:cubicBezTo>
                    <a:cubicBezTo>
                      <a:pt x="153" y="1687"/>
                      <a:pt x="183" y="1869"/>
                      <a:pt x="274" y="2021"/>
                    </a:cubicBezTo>
                    <a:cubicBezTo>
                      <a:pt x="274" y="2030"/>
                      <a:pt x="282" y="2034"/>
                      <a:pt x="293" y="2034"/>
                    </a:cubicBezTo>
                    <a:cubicBezTo>
                      <a:pt x="320" y="2034"/>
                      <a:pt x="365" y="2012"/>
                      <a:pt x="365" y="1991"/>
                    </a:cubicBezTo>
                    <a:cubicBezTo>
                      <a:pt x="365" y="1809"/>
                      <a:pt x="305" y="1657"/>
                      <a:pt x="274" y="1505"/>
                    </a:cubicBezTo>
                    <a:cubicBezTo>
                      <a:pt x="244" y="1353"/>
                      <a:pt x="213" y="1201"/>
                      <a:pt x="183" y="1018"/>
                    </a:cubicBezTo>
                    <a:cubicBezTo>
                      <a:pt x="153" y="714"/>
                      <a:pt x="153" y="380"/>
                      <a:pt x="153" y="46"/>
                    </a:cubicBezTo>
                    <a:cubicBezTo>
                      <a:pt x="168" y="15"/>
                      <a:pt x="137" y="0"/>
                      <a:pt x="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p:cNvSpPr/>
              <p:nvPr/>
            </p:nvSpPr>
            <p:spPr>
              <a:xfrm>
                <a:off x="11624350" y="3433275"/>
                <a:ext cx="6850" cy="55275"/>
              </a:xfrm>
              <a:custGeom>
                <a:avLst/>
                <a:gdLst/>
                <a:ahLst/>
                <a:cxnLst/>
                <a:rect l="l" t="t" r="r" b="b"/>
                <a:pathLst>
                  <a:path w="274" h="2211" extrusionOk="0">
                    <a:moveTo>
                      <a:pt x="91" y="1"/>
                    </a:moveTo>
                    <a:cubicBezTo>
                      <a:pt x="61" y="1"/>
                      <a:pt x="31" y="24"/>
                      <a:pt x="31" y="69"/>
                    </a:cubicBezTo>
                    <a:cubicBezTo>
                      <a:pt x="31" y="525"/>
                      <a:pt x="31" y="951"/>
                      <a:pt x="31" y="1407"/>
                    </a:cubicBezTo>
                    <a:cubicBezTo>
                      <a:pt x="31" y="1589"/>
                      <a:pt x="0" y="1802"/>
                      <a:pt x="31" y="2014"/>
                    </a:cubicBezTo>
                    <a:cubicBezTo>
                      <a:pt x="31" y="2091"/>
                      <a:pt x="74" y="2211"/>
                      <a:pt x="160" y="2211"/>
                    </a:cubicBezTo>
                    <a:cubicBezTo>
                      <a:pt x="176" y="2211"/>
                      <a:pt x="194" y="2207"/>
                      <a:pt x="213" y="2197"/>
                    </a:cubicBezTo>
                    <a:cubicBezTo>
                      <a:pt x="243" y="2197"/>
                      <a:pt x="274" y="2136"/>
                      <a:pt x="243" y="2106"/>
                    </a:cubicBezTo>
                    <a:cubicBezTo>
                      <a:pt x="122" y="2045"/>
                      <a:pt x="152" y="1862"/>
                      <a:pt x="152" y="1741"/>
                    </a:cubicBezTo>
                    <a:lnTo>
                      <a:pt x="152" y="1163"/>
                    </a:lnTo>
                    <a:lnTo>
                      <a:pt x="152" y="69"/>
                    </a:lnTo>
                    <a:cubicBezTo>
                      <a:pt x="152" y="24"/>
                      <a:pt x="122"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p:cNvSpPr/>
              <p:nvPr/>
            </p:nvSpPr>
            <p:spPr>
              <a:xfrm>
                <a:off x="11645625" y="3469650"/>
                <a:ext cx="6100" cy="40150"/>
              </a:xfrm>
              <a:custGeom>
                <a:avLst/>
                <a:gdLst/>
                <a:ahLst/>
                <a:cxnLst/>
                <a:rect l="l" t="t" r="r" b="b"/>
                <a:pathLst>
                  <a:path w="244" h="1606" extrusionOk="0">
                    <a:moveTo>
                      <a:pt x="88" y="0"/>
                    </a:moveTo>
                    <a:cubicBezTo>
                      <a:pt x="46" y="0"/>
                      <a:pt x="0" y="23"/>
                      <a:pt x="0" y="73"/>
                    </a:cubicBezTo>
                    <a:cubicBezTo>
                      <a:pt x="0" y="316"/>
                      <a:pt x="0" y="590"/>
                      <a:pt x="31" y="863"/>
                    </a:cubicBezTo>
                    <a:cubicBezTo>
                      <a:pt x="31" y="985"/>
                      <a:pt x="61" y="1107"/>
                      <a:pt x="61" y="1228"/>
                    </a:cubicBezTo>
                    <a:cubicBezTo>
                      <a:pt x="61" y="1350"/>
                      <a:pt x="61" y="1502"/>
                      <a:pt x="152" y="1593"/>
                    </a:cubicBezTo>
                    <a:cubicBezTo>
                      <a:pt x="152" y="1602"/>
                      <a:pt x="157" y="1606"/>
                      <a:pt x="165" y="1606"/>
                    </a:cubicBezTo>
                    <a:cubicBezTo>
                      <a:pt x="183" y="1606"/>
                      <a:pt x="213" y="1584"/>
                      <a:pt x="213" y="1563"/>
                    </a:cubicBezTo>
                    <a:cubicBezTo>
                      <a:pt x="243" y="1532"/>
                      <a:pt x="213" y="1441"/>
                      <a:pt x="213" y="1411"/>
                    </a:cubicBezTo>
                    <a:cubicBezTo>
                      <a:pt x="213" y="1319"/>
                      <a:pt x="183" y="1259"/>
                      <a:pt x="183" y="1198"/>
                    </a:cubicBezTo>
                    <a:cubicBezTo>
                      <a:pt x="183" y="1076"/>
                      <a:pt x="152" y="955"/>
                      <a:pt x="152" y="833"/>
                    </a:cubicBezTo>
                    <a:cubicBezTo>
                      <a:pt x="122" y="559"/>
                      <a:pt x="122" y="316"/>
                      <a:pt x="152" y="43"/>
                    </a:cubicBezTo>
                    <a:cubicBezTo>
                      <a:pt x="152" y="15"/>
                      <a:pt x="122" y="0"/>
                      <a:pt x="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1"/>
              <p:cNvSpPr/>
              <p:nvPr/>
            </p:nvSpPr>
            <p:spPr>
              <a:xfrm>
                <a:off x="11663850" y="3468225"/>
                <a:ext cx="5350" cy="55325"/>
              </a:xfrm>
              <a:custGeom>
                <a:avLst/>
                <a:gdLst/>
                <a:ahLst/>
                <a:cxnLst/>
                <a:rect l="l" t="t" r="r" b="b"/>
                <a:pathLst>
                  <a:path w="214" h="2213" extrusionOk="0">
                    <a:moveTo>
                      <a:pt x="65" y="1"/>
                    </a:moveTo>
                    <a:cubicBezTo>
                      <a:pt x="31" y="1"/>
                      <a:pt x="1" y="24"/>
                      <a:pt x="1" y="69"/>
                    </a:cubicBezTo>
                    <a:cubicBezTo>
                      <a:pt x="62" y="768"/>
                      <a:pt x="92" y="1468"/>
                      <a:pt x="62" y="2167"/>
                    </a:cubicBezTo>
                    <a:cubicBezTo>
                      <a:pt x="62" y="2197"/>
                      <a:pt x="92" y="2212"/>
                      <a:pt x="122" y="2212"/>
                    </a:cubicBezTo>
                    <a:cubicBezTo>
                      <a:pt x="153" y="2212"/>
                      <a:pt x="183" y="2197"/>
                      <a:pt x="183" y="2167"/>
                    </a:cubicBezTo>
                    <a:cubicBezTo>
                      <a:pt x="214" y="1468"/>
                      <a:pt x="183" y="768"/>
                      <a:pt x="153" y="69"/>
                    </a:cubicBezTo>
                    <a:cubicBezTo>
                      <a:pt x="138" y="24"/>
                      <a:pt x="100"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p:cNvSpPr/>
              <p:nvPr/>
            </p:nvSpPr>
            <p:spPr>
              <a:xfrm>
                <a:off x="11682100" y="3486050"/>
                <a:ext cx="8375" cy="55550"/>
              </a:xfrm>
              <a:custGeom>
                <a:avLst/>
                <a:gdLst/>
                <a:ahLst/>
                <a:cxnLst/>
                <a:rect l="l" t="t" r="r" b="b"/>
                <a:pathLst>
                  <a:path w="335" h="2222" extrusionOk="0">
                    <a:moveTo>
                      <a:pt x="76" y="0"/>
                    </a:moveTo>
                    <a:cubicBezTo>
                      <a:pt x="41" y="0"/>
                      <a:pt x="0" y="33"/>
                      <a:pt x="0" y="86"/>
                    </a:cubicBezTo>
                    <a:cubicBezTo>
                      <a:pt x="122" y="755"/>
                      <a:pt x="183" y="1454"/>
                      <a:pt x="213" y="2153"/>
                    </a:cubicBezTo>
                    <a:cubicBezTo>
                      <a:pt x="213" y="2198"/>
                      <a:pt x="243" y="2221"/>
                      <a:pt x="274" y="2221"/>
                    </a:cubicBezTo>
                    <a:cubicBezTo>
                      <a:pt x="304" y="2221"/>
                      <a:pt x="335" y="2198"/>
                      <a:pt x="335" y="2153"/>
                    </a:cubicBezTo>
                    <a:cubicBezTo>
                      <a:pt x="304" y="1454"/>
                      <a:pt x="243" y="755"/>
                      <a:pt x="122" y="55"/>
                    </a:cubicBezTo>
                    <a:cubicBezTo>
                      <a:pt x="122" y="17"/>
                      <a:pt x="101"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p:cNvSpPr/>
              <p:nvPr/>
            </p:nvSpPr>
            <p:spPr>
              <a:xfrm>
                <a:off x="11711725" y="3505475"/>
                <a:ext cx="6875" cy="60150"/>
              </a:xfrm>
              <a:custGeom>
                <a:avLst/>
                <a:gdLst/>
                <a:ahLst/>
                <a:cxnLst/>
                <a:rect l="l" t="t" r="r" b="b"/>
                <a:pathLst>
                  <a:path w="275" h="2406" extrusionOk="0">
                    <a:moveTo>
                      <a:pt x="62" y="0"/>
                    </a:moveTo>
                    <a:cubicBezTo>
                      <a:pt x="31" y="0"/>
                      <a:pt x="1" y="23"/>
                      <a:pt x="1" y="69"/>
                    </a:cubicBezTo>
                    <a:cubicBezTo>
                      <a:pt x="1" y="464"/>
                      <a:pt x="31" y="829"/>
                      <a:pt x="62" y="1224"/>
                    </a:cubicBezTo>
                    <a:cubicBezTo>
                      <a:pt x="92" y="1589"/>
                      <a:pt x="92" y="1984"/>
                      <a:pt x="153" y="2348"/>
                    </a:cubicBezTo>
                    <a:cubicBezTo>
                      <a:pt x="166" y="2390"/>
                      <a:pt x="193" y="2406"/>
                      <a:pt x="217" y="2406"/>
                    </a:cubicBezTo>
                    <a:cubicBezTo>
                      <a:pt x="247" y="2406"/>
                      <a:pt x="274" y="2382"/>
                      <a:pt x="274" y="2348"/>
                    </a:cubicBezTo>
                    <a:cubicBezTo>
                      <a:pt x="274" y="2166"/>
                      <a:pt x="244" y="1953"/>
                      <a:pt x="244" y="1771"/>
                    </a:cubicBezTo>
                    <a:cubicBezTo>
                      <a:pt x="213" y="1589"/>
                      <a:pt x="213" y="1406"/>
                      <a:pt x="183" y="1193"/>
                    </a:cubicBezTo>
                    <a:cubicBezTo>
                      <a:pt x="153" y="829"/>
                      <a:pt x="153" y="433"/>
                      <a:pt x="122" y="69"/>
                    </a:cubicBezTo>
                    <a:cubicBezTo>
                      <a:pt x="122" y="23"/>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1"/>
              <p:cNvSpPr/>
              <p:nvPr/>
            </p:nvSpPr>
            <p:spPr>
              <a:xfrm>
                <a:off x="11733000" y="3521750"/>
                <a:ext cx="9900" cy="73400"/>
              </a:xfrm>
              <a:custGeom>
                <a:avLst/>
                <a:gdLst/>
                <a:ahLst/>
                <a:cxnLst/>
                <a:rect l="l" t="t" r="r" b="b"/>
                <a:pathLst>
                  <a:path w="396" h="2936" extrusionOk="0">
                    <a:moveTo>
                      <a:pt x="76" y="1"/>
                    </a:moveTo>
                    <a:cubicBezTo>
                      <a:pt x="42" y="1"/>
                      <a:pt x="1" y="33"/>
                      <a:pt x="1" y="86"/>
                    </a:cubicBezTo>
                    <a:cubicBezTo>
                      <a:pt x="92" y="573"/>
                      <a:pt x="153" y="1059"/>
                      <a:pt x="183" y="1545"/>
                    </a:cubicBezTo>
                    <a:cubicBezTo>
                      <a:pt x="214" y="1758"/>
                      <a:pt x="244" y="2001"/>
                      <a:pt x="244" y="2214"/>
                    </a:cubicBezTo>
                    <a:cubicBezTo>
                      <a:pt x="244" y="2336"/>
                      <a:pt x="244" y="2457"/>
                      <a:pt x="244" y="2548"/>
                    </a:cubicBezTo>
                    <a:cubicBezTo>
                      <a:pt x="244" y="2670"/>
                      <a:pt x="244" y="2792"/>
                      <a:pt x="274" y="2913"/>
                    </a:cubicBezTo>
                    <a:cubicBezTo>
                      <a:pt x="274" y="2928"/>
                      <a:pt x="290" y="2936"/>
                      <a:pt x="309" y="2936"/>
                    </a:cubicBezTo>
                    <a:cubicBezTo>
                      <a:pt x="328" y="2936"/>
                      <a:pt x="350" y="2928"/>
                      <a:pt x="366" y="2913"/>
                    </a:cubicBezTo>
                    <a:cubicBezTo>
                      <a:pt x="396" y="2792"/>
                      <a:pt x="396" y="2670"/>
                      <a:pt x="366" y="2548"/>
                    </a:cubicBezTo>
                    <a:cubicBezTo>
                      <a:pt x="366" y="2457"/>
                      <a:pt x="366" y="2336"/>
                      <a:pt x="366" y="2214"/>
                    </a:cubicBezTo>
                    <a:cubicBezTo>
                      <a:pt x="366" y="1971"/>
                      <a:pt x="335" y="1728"/>
                      <a:pt x="305" y="1485"/>
                    </a:cubicBezTo>
                    <a:cubicBezTo>
                      <a:pt x="274" y="998"/>
                      <a:pt x="214" y="512"/>
                      <a:pt x="122" y="56"/>
                    </a:cubicBezTo>
                    <a:cubicBezTo>
                      <a:pt x="122" y="18"/>
                      <a:pt x="101"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1"/>
              <p:cNvSpPr/>
              <p:nvPr/>
            </p:nvSpPr>
            <p:spPr>
              <a:xfrm>
                <a:off x="11760675" y="3550650"/>
                <a:ext cx="12625" cy="61600"/>
              </a:xfrm>
              <a:custGeom>
                <a:avLst/>
                <a:gdLst/>
                <a:ahLst/>
                <a:cxnLst/>
                <a:rect l="l" t="t" r="r" b="b"/>
                <a:pathLst>
                  <a:path w="505" h="2464" extrusionOk="0">
                    <a:moveTo>
                      <a:pt x="72" y="0"/>
                    </a:moveTo>
                    <a:cubicBezTo>
                      <a:pt x="34" y="0"/>
                      <a:pt x="1" y="32"/>
                      <a:pt x="18" y="85"/>
                    </a:cubicBezTo>
                    <a:cubicBezTo>
                      <a:pt x="262" y="815"/>
                      <a:pt x="353" y="1605"/>
                      <a:pt x="322" y="2396"/>
                    </a:cubicBezTo>
                    <a:cubicBezTo>
                      <a:pt x="322" y="2441"/>
                      <a:pt x="353" y="2464"/>
                      <a:pt x="387" y="2464"/>
                    </a:cubicBezTo>
                    <a:cubicBezTo>
                      <a:pt x="421" y="2464"/>
                      <a:pt x="459" y="2441"/>
                      <a:pt x="474" y="2396"/>
                    </a:cubicBezTo>
                    <a:cubicBezTo>
                      <a:pt x="505" y="1605"/>
                      <a:pt x="383" y="815"/>
                      <a:pt x="140" y="55"/>
                    </a:cubicBezTo>
                    <a:cubicBezTo>
                      <a:pt x="127" y="17"/>
                      <a:pt x="99" y="0"/>
                      <a:pt x="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p:cNvSpPr/>
              <p:nvPr/>
            </p:nvSpPr>
            <p:spPr>
              <a:xfrm>
                <a:off x="11789250" y="3563775"/>
                <a:ext cx="13400" cy="63550"/>
              </a:xfrm>
              <a:custGeom>
                <a:avLst/>
                <a:gdLst/>
                <a:ahLst/>
                <a:cxnLst/>
                <a:rect l="l" t="t" r="r" b="b"/>
                <a:pathLst>
                  <a:path w="536" h="2542" extrusionOk="0">
                    <a:moveTo>
                      <a:pt x="84" y="0"/>
                    </a:moveTo>
                    <a:cubicBezTo>
                      <a:pt x="49" y="0"/>
                      <a:pt x="0" y="39"/>
                      <a:pt x="0" y="77"/>
                    </a:cubicBezTo>
                    <a:lnTo>
                      <a:pt x="213" y="1293"/>
                    </a:lnTo>
                    <a:cubicBezTo>
                      <a:pt x="274" y="1688"/>
                      <a:pt x="304" y="2114"/>
                      <a:pt x="426" y="2509"/>
                    </a:cubicBezTo>
                    <a:cubicBezTo>
                      <a:pt x="426" y="2532"/>
                      <a:pt x="443" y="2542"/>
                      <a:pt x="464" y="2542"/>
                    </a:cubicBezTo>
                    <a:cubicBezTo>
                      <a:pt x="496" y="2542"/>
                      <a:pt x="536" y="2516"/>
                      <a:pt x="517" y="2478"/>
                    </a:cubicBezTo>
                    <a:cubicBezTo>
                      <a:pt x="486" y="2083"/>
                      <a:pt x="395" y="1688"/>
                      <a:pt x="334" y="1293"/>
                    </a:cubicBezTo>
                    <a:cubicBezTo>
                      <a:pt x="274" y="867"/>
                      <a:pt x="182" y="472"/>
                      <a:pt x="122" y="47"/>
                    </a:cubicBezTo>
                    <a:cubicBezTo>
                      <a:pt x="122" y="13"/>
                      <a:pt x="105"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p:cNvSpPr/>
              <p:nvPr/>
            </p:nvSpPr>
            <p:spPr>
              <a:xfrm>
                <a:off x="11824575" y="3586600"/>
                <a:ext cx="11050" cy="55400"/>
              </a:xfrm>
              <a:custGeom>
                <a:avLst/>
                <a:gdLst/>
                <a:ahLst/>
                <a:cxnLst/>
                <a:rect l="l" t="t" r="r" b="b"/>
                <a:pathLst>
                  <a:path w="442" h="2216" extrusionOk="0">
                    <a:moveTo>
                      <a:pt x="54" y="0"/>
                    </a:moveTo>
                    <a:cubicBezTo>
                      <a:pt x="23" y="0"/>
                      <a:pt x="0" y="15"/>
                      <a:pt x="16" y="46"/>
                    </a:cubicBezTo>
                    <a:cubicBezTo>
                      <a:pt x="46" y="410"/>
                      <a:pt x="76" y="745"/>
                      <a:pt x="137" y="1110"/>
                    </a:cubicBezTo>
                    <a:cubicBezTo>
                      <a:pt x="168" y="1292"/>
                      <a:pt x="198" y="1444"/>
                      <a:pt x="198" y="1626"/>
                    </a:cubicBezTo>
                    <a:cubicBezTo>
                      <a:pt x="228" y="1809"/>
                      <a:pt x="259" y="1991"/>
                      <a:pt x="320" y="2173"/>
                    </a:cubicBezTo>
                    <a:cubicBezTo>
                      <a:pt x="333" y="2201"/>
                      <a:pt x="359" y="2216"/>
                      <a:pt x="384" y="2216"/>
                    </a:cubicBezTo>
                    <a:cubicBezTo>
                      <a:pt x="414" y="2216"/>
                      <a:pt x="441" y="2193"/>
                      <a:pt x="441" y="2143"/>
                    </a:cubicBezTo>
                    <a:cubicBezTo>
                      <a:pt x="411" y="1991"/>
                      <a:pt x="380" y="1809"/>
                      <a:pt x="350" y="1657"/>
                    </a:cubicBezTo>
                    <a:cubicBezTo>
                      <a:pt x="320" y="1474"/>
                      <a:pt x="289" y="1292"/>
                      <a:pt x="259" y="1140"/>
                    </a:cubicBezTo>
                    <a:cubicBezTo>
                      <a:pt x="198" y="775"/>
                      <a:pt x="168" y="410"/>
                      <a:pt x="137" y="46"/>
                    </a:cubicBezTo>
                    <a:cubicBezTo>
                      <a:pt x="122" y="15"/>
                      <a:pt x="84" y="0"/>
                      <a:pt x="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p:cNvSpPr/>
              <p:nvPr/>
            </p:nvSpPr>
            <p:spPr>
              <a:xfrm>
                <a:off x="11853825" y="3601225"/>
                <a:ext cx="11425" cy="64875"/>
              </a:xfrm>
              <a:custGeom>
                <a:avLst/>
                <a:gdLst/>
                <a:ahLst/>
                <a:cxnLst/>
                <a:rect l="l" t="t" r="r" b="b"/>
                <a:pathLst>
                  <a:path w="457" h="2595" extrusionOk="0">
                    <a:moveTo>
                      <a:pt x="65" y="0"/>
                    </a:moveTo>
                    <a:cubicBezTo>
                      <a:pt x="31" y="0"/>
                      <a:pt x="1" y="23"/>
                      <a:pt x="1" y="69"/>
                    </a:cubicBezTo>
                    <a:cubicBezTo>
                      <a:pt x="62" y="494"/>
                      <a:pt x="122" y="920"/>
                      <a:pt x="183" y="1345"/>
                    </a:cubicBezTo>
                    <a:cubicBezTo>
                      <a:pt x="213" y="1528"/>
                      <a:pt x="213" y="1740"/>
                      <a:pt x="244" y="1953"/>
                    </a:cubicBezTo>
                    <a:cubicBezTo>
                      <a:pt x="274" y="2166"/>
                      <a:pt x="274" y="2379"/>
                      <a:pt x="335" y="2561"/>
                    </a:cubicBezTo>
                    <a:cubicBezTo>
                      <a:pt x="347" y="2584"/>
                      <a:pt x="367" y="2594"/>
                      <a:pt x="388" y="2594"/>
                    </a:cubicBezTo>
                    <a:cubicBezTo>
                      <a:pt x="422" y="2594"/>
                      <a:pt x="457" y="2568"/>
                      <a:pt x="457" y="2531"/>
                    </a:cubicBezTo>
                    <a:cubicBezTo>
                      <a:pt x="457" y="2439"/>
                      <a:pt x="426" y="2318"/>
                      <a:pt x="426" y="2227"/>
                    </a:cubicBezTo>
                    <a:cubicBezTo>
                      <a:pt x="396" y="2135"/>
                      <a:pt x="396" y="2014"/>
                      <a:pt x="365" y="1923"/>
                    </a:cubicBezTo>
                    <a:cubicBezTo>
                      <a:pt x="365" y="1710"/>
                      <a:pt x="335" y="1497"/>
                      <a:pt x="305" y="1315"/>
                    </a:cubicBezTo>
                    <a:cubicBezTo>
                      <a:pt x="244" y="889"/>
                      <a:pt x="183" y="494"/>
                      <a:pt x="153" y="69"/>
                    </a:cubicBezTo>
                    <a:cubicBezTo>
                      <a:pt x="138" y="23"/>
                      <a:pt x="100" y="0"/>
                      <a:pt x="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1"/>
              <p:cNvSpPr/>
              <p:nvPr/>
            </p:nvSpPr>
            <p:spPr>
              <a:xfrm>
                <a:off x="11885750" y="3618100"/>
                <a:ext cx="11200" cy="53175"/>
              </a:xfrm>
              <a:custGeom>
                <a:avLst/>
                <a:gdLst/>
                <a:ahLst/>
                <a:cxnLst/>
                <a:rect l="l" t="t" r="r" b="b"/>
                <a:pathLst>
                  <a:path w="448" h="2127" extrusionOk="0">
                    <a:moveTo>
                      <a:pt x="95" y="0"/>
                    </a:moveTo>
                    <a:cubicBezTo>
                      <a:pt x="51" y="0"/>
                      <a:pt x="0" y="34"/>
                      <a:pt x="0" y="93"/>
                    </a:cubicBezTo>
                    <a:cubicBezTo>
                      <a:pt x="122" y="518"/>
                      <a:pt x="183" y="944"/>
                      <a:pt x="183" y="1400"/>
                    </a:cubicBezTo>
                    <a:cubicBezTo>
                      <a:pt x="183" y="1491"/>
                      <a:pt x="183" y="1612"/>
                      <a:pt x="183" y="1704"/>
                    </a:cubicBezTo>
                    <a:cubicBezTo>
                      <a:pt x="183" y="1795"/>
                      <a:pt x="152" y="1886"/>
                      <a:pt x="152" y="2008"/>
                    </a:cubicBezTo>
                    <a:cubicBezTo>
                      <a:pt x="172" y="2067"/>
                      <a:pt x="244" y="2127"/>
                      <a:pt x="317" y="2127"/>
                    </a:cubicBezTo>
                    <a:cubicBezTo>
                      <a:pt x="356" y="2127"/>
                      <a:pt x="394" y="2110"/>
                      <a:pt x="426" y="2068"/>
                    </a:cubicBezTo>
                    <a:cubicBezTo>
                      <a:pt x="447" y="2025"/>
                      <a:pt x="408" y="1982"/>
                      <a:pt x="372" y="1982"/>
                    </a:cubicBezTo>
                    <a:cubicBezTo>
                      <a:pt x="358" y="1982"/>
                      <a:pt x="344" y="1990"/>
                      <a:pt x="335" y="2008"/>
                    </a:cubicBezTo>
                    <a:cubicBezTo>
                      <a:pt x="332" y="2010"/>
                      <a:pt x="329" y="2012"/>
                      <a:pt x="327" y="2012"/>
                    </a:cubicBezTo>
                    <a:cubicBezTo>
                      <a:pt x="304" y="2012"/>
                      <a:pt x="304" y="1886"/>
                      <a:pt x="304" y="1886"/>
                    </a:cubicBezTo>
                    <a:cubicBezTo>
                      <a:pt x="304" y="1856"/>
                      <a:pt x="304" y="1825"/>
                      <a:pt x="304" y="1764"/>
                    </a:cubicBezTo>
                    <a:cubicBezTo>
                      <a:pt x="335" y="1673"/>
                      <a:pt x="335" y="1612"/>
                      <a:pt x="335" y="1521"/>
                    </a:cubicBezTo>
                    <a:cubicBezTo>
                      <a:pt x="335" y="1339"/>
                      <a:pt x="335" y="1187"/>
                      <a:pt x="304" y="1005"/>
                    </a:cubicBezTo>
                    <a:cubicBezTo>
                      <a:pt x="304" y="701"/>
                      <a:pt x="244" y="366"/>
                      <a:pt x="152" y="32"/>
                    </a:cubicBezTo>
                    <a:cubicBezTo>
                      <a:pt x="142" y="10"/>
                      <a:pt x="119" y="0"/>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1"/>
              <p:cNvSpPr/>
              <p:nvPr/>
            </p:nvSpPr>
            <p:spPr>
              <a:xfrm>
                <a:off x="11910075" y="3634650"/>
                <a:ext cx="3050" cy="28150"/>
              </a:xfrm>
              <a:custGeom>
                <a:avLst/>
                <a:gdLst/>
                <a:ahLst/>
                <a:cxnLst/>
                <a:rect l="l" t="t" r="r" b="b"/>
                <a:pathLst>
                  <a:path w="122" h="1126" extrusionOk="0">
                    <a:moveTo>
                      <a:pt x="61" y="1"/>
                    </a:moveTo>
                    <a:cubicBezTo>
                      <a:pt x="30" y="1"/>
                      <a:pt x="0" y="23"/>
                      <a:pt x="0" y="69"/>
                    </a:cubicBezTo>
                    <a:lnTo>
                      <a:pt x="0" y="586"/>
                    </a:lnTo>
                    <a:lnTo>
                      <a:pt x="0" y="829"/>
                    </a:lnTo>
                    <a:cubicBezTo>
                      <a:pt x="0" y="920"/>
                      <a:pt x="0" y="1011"/>
                      <a:pt x="0" y="1102"/>
                    </a:cubicBezTo>
                    <a:cubicBezTo>
                      <a:pt x="15" y="1118"/>
                      <a:pt x="38" y="1125"/>
                      <a:pt x="57" y="1125"/>
                    </a:cubicBezTo>
                    <a:cubicBezTo>
                      <a:pt x="76" y="1125"/>
                      <a:pt x="91" y="1118"/>
                      <a:pt x="91" y="1102"/>
                    </a:cubicBezTo>
                    <a:cubicBezTo>
                      <a:pt x="122" y="1011"/>
                      <a:pt x="122" y="920"/>
                      <a:pt x="122" y="829"/>
                    </a:cubicBezTo>
                    <a:lnTo>
                      <a:pt x="122" y="586"/>
                    </a:lnTo>
                    <a:lnTo>
                      <a:pt x="122" y="69"/>
                    </a:lnTo>
                    <a:cubicBezTo>
                      <a:pt x="122" y="23"/>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1"/>
              <p:cNvSpPr/>
              <p:nvPr/>
            </p:nvSpPr>
            <p:spPr>
              <a:xfrm>
                <a:off x="12242900" y="3712925"/>
                <a:ext cx="3050" cy="39525"/>
              </a:xfrm>
              <a:custGeom>
                <a:avLst/>
                <a:gdLst/>
                <a:ahLst/>
                <a:cxnLst/>
                <a:rect l="l" t="t" r="r" b="b"/>
                <a:pathLst>
                  <a:path w="122" h="1581" extrusionOk="0">
                    <a:moveTo>
                      <a:pt x="61" y="0"/>
                    </a:moveTo>
                    <a:cubicBezTo>
                      <a:pt x="31" y="0"/>
                      <a:pt x="0" y="23"/>
                      <a:pt x="0" y="69"/>
                    </a:cubicBezTo>
                    <a:lnTo>
                      <a:pt x="0" y="798"/>
                    </a:lnTo>
                    <a:lnTo>
                      <a:pt x="0" y="1193"/>
                    </a:lnTo>
                    <a:cubicBezTo>
                      <a:pt x="0" y="1315"/>
                      <a:pt x="0" y="1437"/>
                      <a:pt x="31" y="1558"/>
                    </a:cubicBezTo>
                    <a:cubicBezTo>
                      <a:pt x="31" y="1573"/>
                      <a:pt x="46" y="1581"/>
                      <a:pt x="61" y="1581"/>
                    </a:cubicBezTo>
                    <a:cubicBezTo>
                      <a:pt x="76" y="1581"/>
                      <a:pt x="92" y="1573"/>
                      <a:pt x="92" y="1558"/>
                    </a:cubicBezTo>
                    <a:cubicBezTo>
                      <a:pt x="122" y="1437"/>
                      <a:pt x="122" y="1315"/>
                      <a:pt x="122" y="1193"/>
                    </a:cubicBezTo>
                    <a:lnTo>
                      <a:pt x="122" y="798"/>
                    </a:lnTo>
                    <a:lnTo>
                      <a:pt x="122" y="69"/>
                    </a:ln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p:cNvSpPr/>
              <p:nvPr/>
            </p:nvSpPr>
            <p:spPr>
              <a:xfrm>
                <a:off x="12269500" y="3705325"/>
                <a:ext cx="3825" cy="40100"/>
              </a:xfrm>
              <a:custGeom>
                <a:avLst/>
                <a:gdLst/>
                <a:ahLst/>
                <a:cxnLst/>
                <a:rect l="l" t="t" r="r" b="b"/>
                <a:pathLst>
                  <a:path w="153" h="1604" extrusionOk="0">
                    <a:moveTo>
                      <a:pt x="91" y="0"/>
                    </a:moveTo>
                    <a:cubicBezTo>
                      <a:pt x="61" y="0"/>
                      <a:pt x="31" y="23"/>
                      <a:pt x="31" y="69"/>
                    </a:cubicBezTo>
                    <a:lnTo>
                      <a:pt x="31" y="798"/>
                    </a:lnTo>
                    <a:cubicBezTo>
                      <a:pt x="31" y="1041"/>
                      <a:pt x="0" y="1285"/>
                      <a:pt x="31" y="1558"/>
                    </a:cubicBezTo>
                    <a:cubicBezTo>
                      <a:pt x="31" y="1589"/>
                      <a:pt x="53" y="1604"/>
                      <a:pt x="80" y="1604"/>
                    </a:cubicBezTo>
                    <a:cubicBezTo>
                      <a:pt x="107" y="1604"/>
                      <a:pt x="137" y="1589"/>
                      <a:pt x="152" y="1558"/>
                    </a:cubicBezTo>
                    <a:cubicBezTo>
                      <a:pt x="152" y="1315"/>
                      <a:pt x="152" y="1041"/>
                      <a:pt x="152" y="798"/>
                    </a:cubicBezTo>
                    <a:lnTo>
                      <a:pt x="152" y="69"/>
                    </a:lnTo>
                    <a:cubicBezTo>
                      <a:pt x="152" y="23"/>
                      <a:pt x="12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p:cNvSpPr/>
              <p:nvPr/>
            </p:nvSpPr>
            <p:spPr>
              <a:xfrm>
                <a:off x="12292600" y="3648675"/>
                <a:ext cx="10350" cy="99600"/>
              </a:xfrm>
              <a:custGeom>
                <a:avLst/>
                <a:gdLst/>
                <a:ahLst/>
                <a:cxnLst/>
                <a:rect l="l" t="t" r="r" b="b"/>
                <a:pathLst>
                  <a:path w="414" h="3984" extrusionOk="0">
                    <a:moveTo>
                      <a:pt x="85" y="0"/>
                    </a:moveTo>
                    <a:cubicBezTo>
                      <a:pt x="45" y="0"/>
                      <a:pt x="1" y="32"/>
                      <a:pt x="18" y="85"/>
                    </a:cubicBezTo>
                    <a:cubicBezTo>
                      <a:pt x="201" y="1332"/>
                      <a:pt x="262" y="2608"/>
                      <a:pt x="170" y="3915"/>
                    </a:cubicBezTo>
                    <a:cubicBezTo>
                      <a:pt x="155" y="3961"/>
                      <a:pt x="186" y="3984"/>
                      <a:pt x="220" y="3984"/>
                    </a:cubicBezTo>
                    <a:cubicBezTo>
                      <a:pt x="254" y="3984"/>
                      <a:pt x="292" y="3961"/>
                      <a:pt x="292" y="3915"/>
                    </a:cubicBezTo>
                    <a:cubicBezTo>
                      <a:pt x="414" y="2608"/>
                      <a:pt x="353" y="1332"/>
                      <a:pt x="140" y="55"/>
                    </a:cubicBezTo>
                    <a:cubicBezTo>
                      <a:pt x="140" y="17"/>
                      <a:pt x="113" y="0"/>
                      <a:pt x="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p:cNvSpPr/>
              <p:nvPr/>
            </p:nvSpPr>
            <p:spPr>
              <a:xfrm>
                <a:off x="12331050" y="3643925"/>
                <a:ext cx="12175" cy="91375"/>
              </a:xfrm>
              <a:custGeom>
                <a:avLst/>
                <a:gdLst/>
                <a:ahLst/>
                <a:cxnLst/>
                <a:rect l="l" t="t" r="r" b="b"/>
                <a:pathLst>
                  <a:path w="487" h="3655" extrusionOk="0">
                    <a:moveTo>
                      <a:pt x="87" y="1"/>
                    </a:moveTo>
                    <a:cubicBezTo>
                      <a:pt x="51" y="1"/>
                      <a:pt x="0" y="34"/>
                      <a:pt x="0" y="93"/>
                    </a:cubicBezTo>
                    <a:cubicBezTo>
                      <a:pt x="152" y="671"/>
                      <a:pt x="243" y="1248"/>
                      <a:pt x="274" y="1856"/>
                    </a:cubicBezTo>
                    <a:cubicBezTo>
                      <a:pt x="304" y="2130"/>
                      <a:pt x="335" y="2434"/>
                      <a:pt x="335" y="2707"/>
                    </a:cubicBezTo>
                    <a:cubicBezTo>
                      <a:pt x="335" y="3011"/>
                      <a:pt x="304" y="3315"/>
                      <a:pt x="335" y="3619"/>
                    </a:cubicBezTo>
                    <a:cubicBezTo>
                      <a:pt x="335" y="3637"/>
                      <a:pt x="365" y="3654"/>
                      <a:pt x="391" y="3654"/>
                    </a:cubicBezTo>
                    <a:cubicBezTo>
                      <a:pt x="409" y="3654"/>
                      <a:pt x="426" y="3645"/>
                      <a:pt x="426" y="3619"/>
                    </a:cubicBezTo>
                    <a:cubicBezTo>
                      <a:pt x="487" y="3345"/>
                      <a:pt x="456" y="3011"/>
                      <a:pt x="456" y="2707"/>
                    </a:cubicBezTo>
                    <a:cubicBezTo>
                      <a:pt x="456" y="2403"/>
                      <a:pt x="456" y="2130"/>
                      <a:pt x="426" y="1826"/>
                    </a:cubicBezTo>
                    <a:cubicBezTo>
                      <a:pt x="365" y="1218"/>
                      <a:pt x="274" y="640"/>
                      <a:pt x="122" y="32"/>
                    </a:cubicBezTo>
                    <a:cubicBezTo>
                      <a:pt x="122" y="11"/>
                      <a:pt x="107" y="1"/>
                      <a:pt x="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1"/>
              <p:cNvSpPr/>
              <p:nvPr/>
            </p:nvSpPr>
            <p:spPr>
              <a:xfrm>
                <a:off x="12375400" y="3643900"/>
                <a:ext cx="14175" cy="79425"/>
              </a:xfrm>
              <a:custGeom>
                <a:avLst/>
                <a:gdLst/>
                <a:ahLst/>
                <a:cxnLst/>
                <a:rect l="l" t="t" r="r" b="b"/>
                <a:pathLst>
                  <a:path w="567" h="3177" extrusionOk="0">
                    <a:moveTo>
                      <a:pt x="93" y="0"/>
                    </a:moveTo>
                    <a:cubicBezTo>
                      <a:pt x="52" y="0"/>
                      <a:pt x="1" y="26"/>
                      <a:pt x="20" y="64"/>
                    </a:cubicBezTo>
                    <a:cubicBezTo>
                      <a:pt x="141" y="1097"/>
                      <a:pt x="263" y="2100"/>
                      <a:pt x="415" y="3134"/>
                    </a:cubicBezTo>
                    <a:cubicBezTo>
                      <a:pt x="428" y="3161"/>
                      <a:pt x="460" y="3176"/>
                      <a:pt x="492" y="3176"/>
                    </a:cubicBezTo>
                    <a:cubicBezTo>
                      <a:pt x="530" y="3176"/>
                      <a:pt x="567" y="3153"/>
                      <a:pt x="567" y="3103"/>
                    </a:cubicBezTo>
                    <a:cubicBezTo>
                      <a:pt x="445" y="2100"/>
                      <a:pt x="293" y="1067"/>
                      <a:pt x="141" y="33"/>
                    </a:cubicBezTo>
                    <a:cubicBezTo>
                      <a:pt x="141" y="10"/>
                      <a:pt x="119" y="0"/>
                      <a:pt x="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1"/>
              <p:cNvSpPr/>
              <p:nvPr/>
            </p:nvSpPr>
            <p:spPr>
              <a:xfrm>
                <a:off x="12428300" y="3636175"/>
                <a:ext cx="9900" cy="77150"/>
              </a:xfrm>
              <a:custGeom>
                <a:avLst/>
                <a:gdLst/>
                <a:ahLst/>
                <a:cxnLst/>
                <a:rect l="l" t="t" r="r" b="b"/>
                <a:pathLst>
                  <a:path w="396" h="3086" extrusionOk="0">
                    <a:moveTo>
                      <a:pt x="62" y="0"/>
                    </a:moveTo>
                    <a:cubicBezTo>
                      <a:pt x="31" y="0"/>
                      <a:pt x="1" y="23"/>
                      <a:pt x="1" y="69"/>
                    </a:cubicBezTo>
                    <a:cubicBezTo>
                      <a:pt x="92" y="1041"/>
                      <a:pt x="153" y="2044"/>
                      <a:pt x="274" y="3017"/>
                    </a:cubicBezTo>
                    <a:cubicBezTo>
                      <a:pt x="274" y="3063"/>
                      <a:pt x="305" y="3086"/>
                      <a:pt x="335" y="3086"/>
                    </a:cubicBezTo>
                    <a:cubicBezTo>
                      <a:pt x="366" y="3086"/>
                      <a:pt x="396" y="3063"/>
                      <a:pt x="396" y="3017"/>
                    </a:cubicBezTo>
                    <a:cubicBezTo>
                      <a:pt x="335" y="2044"/>
                      <a:pt x="214" y="1072"/>
                      <a:pt x="122" y="69"/>
                    </a:cubicBezTo>
                    <a:cubicBezTo>
                      <a:pt x="122" y="23"/>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1"/>
              <p:cNvSpPr/>
              <p:nvPr/>
            </p:nvSpPr>
            <p:spPr>
              <a:xfrm>
                <a:off x="12473150" y="3621300"/>
                <a:ext cx="14925" cy="70850"/>
              </a:xfrm>
              <a:custGeom>
                <a:avLst/>
                <a:gdLst/>
                <a:ahLst/>
                <a:cxnLst/>
                <a:rect l="l" t="t" r="r" b="b"/>
                <a:pathLst>
                  <a:path w="597" h="2834" extrusionOk="0">
                    <a:moveTo>
                      <a:pt x="76" y="1"/>
                    </a:moveTo>
                    <a:cubicBezTo>
                      <a:pt x="41" y="1"/>
                      <a:pt x="0" y="33"/>
                      <a:pt x="0" y="86"/>
                    </a:cubicBezTo>
                    <a:cubicBezTo>
                      <a:pt x="183" y="968"/>
                      <a:pt x="274" y="1849"/>
                      <a:pt x="274" y="2761"/>
                    </a:cubicBezTo>
                    <a:cubicBezTo>
                      <a:pt x="274" y="2806"/>
                      <a:pt x="306" y="2834"/>
                      <a:pt x="348" y="2834"/>
                    </a:cubicBezTo>
                    <a:cubicBezTo>
                      <a:pt x="363" y="2834"/>
                      <a:pt x="379" y="2830"/>
                      <a:pt x="395" y="2822"/>
                    </a:cubicBezTo>
                    <a:cubicBezTo>
                      <a:pt x="456" y="2791"/>
                      <a:pt x="517" y="2761"/>
                      <a:pt x="547" y="2731"/>
                    </a:cubicBezTo>
                    <a:cubicBezTo>
                      <a:pt x="597" y="2681"/>
                      <a:pt x="566" y="2631"/>
                      <a:pt x="536" y="2631"/>
                    </a:cubicBezTo>
                    <a:cubicBezTo>
                      <a:pt x="529" y="2631"/>
                      <a:pt x="523" y="2634"/>
                      <a:pt x="517" y="2639"/>
                    </a:cubicBezTo>
                    <a:cubicBezTo>
                      <a:pt x="485" y="2639"/>
                      <a:pt x="454" y="2648"/>
                      <a:pt x="422" y="2660"/>
                    </a:cubicBezTo>
                    <a:lnTo>
                      <a:pt x="422" y="2660"/>
                    </a:lnTo>
                    <a:cubicBezTo>
                      <a:pt x="388" y="1782"/>
                      <a:pt x="297" y="905"/>
                      <a:pt x="122" y="56"/>
                    </a:cubicBezTo>
                    <a:cubicBezTo>
                      <a:pt x="122" y="18"/>
                      <a:pt x="100"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1"/>
              <p:cNvSpPr/>
              <p:nvPr/>
            </p:nvSpPr>
            <p:spPr>
              <a:xfrm>
                <a:off x="12510750" y="3614125"/>
                <a:ext cx="13325" cy="69300"/>
              </a:xfrm>
              <a:custGeom>
                <a:avLst/>
                <a:gdLst/>
                <a:ahLst/>
                <a:cxnLst/>
                <a:rect l="l" t="t" r="r" b="b"/>
                <a:pathLst>
                  <a:path w="533" h="2772" extrusionOk="0">
                    <a:moveTo>
                      <a:pt x="54" y="1"/>
                    </a:moveTo>
                    <a:cubicBezTo>
                      <a:pt x="24" y="1"/>
                      <a:pt x="1" y="24"/>
                      <a:pt x="16" y="69"/>
                    </a:cubicBezTo>
                    <a:cubicBezTo>
                      <a:pt x="107" y="951"/>
                      <a:pt x="198" y="1832"/>
                      <a:pt x="320" y="2714"/>
                    </a:cubicBezTo>
                    <a:cubicBezTo>
                      <a:pt x="334" y="2755"/>
                      <a:pt x="366" y="2771"/>
                      <a:pt x="397" y="2771"/>
                    </a:cubicBezTo>
                    <a:cubicBezTo>
                      <a:pt x="435" y="2771"/>
                      <a:pt x="472" y="2747"/>
                      <a:pt x="472" y="2714"/>
                    </a:cubicBezTo>
                    <a:cubicBezTo>
                      <a:pt x="471" y="2704"/>
                      <a:pt x="469" y="2693"/>
                      <a:pt x="468" y="2683"/>
                    </a:cubicBezTo>
                    <a:lnTo>
                      <a:pt x="468" y="2683"/>
                    </a:lnTo>
                    <a:cubicBezTo>
                      <a:pt x="469" y="2683"/>
                      <a:pt x="471" y="2683"/>
                      <a:pt x="472" y="2683"/>
                    </a:cubicBezTo>
                    <a:cubicBezTo>
                      <a:pt x="469" y="2672"/>
                      <a:pt x="466" y="2661"/>
                      <a:pt x="463" y="2650"/>
                    </a:cubicBezTo>
                    <a:lnTo>
                      <a:pt x="463" y="2650"/>
                    </a:lnTo>
                    <a:cubicBezTo>
                      <a:pt x="456" y="2594"/>
                      <a:pt x="448" y="2538"/>
                      <a:pt x="441" y="2482"/>
                    </a:cubicBezTo>
                    <a:lnTo>
                      <a:pt x="441" y="2482"/>
                    </a:lnTo>
                    <a:cubicBezTo>
                      <a:pt x="436" y="2337"/>
                      <a:pt x="470" y="2191"/>
                      <a:pt x="533" y="2045"/>
                    </a:cubicBezTo>
                    <a:cubicBezTo>
                      <a:pt x="533" y="2024"/>
                      <a:pt x="504" y="1989"/>
                      <a:pt x="476" y="1989"/>
                    </a:cubicBezTo>
                    <a:cubicBezTo>
                      <a:pt x="463" y="1989"/>
                      <a:pt x="451" y="1996"/>
                      <a:pt x="442" y="2015"/>
                    </a:cubicBezTo>
                    <a:cubicBezTo>
                      <a:pt x="423" y="2046"/>
                      <a:pt x="407" y="2079"/>
                      <a:pt x="393" y="2112"/>
                    </a:cubicBezTo>
                    <a:lnTo>
                      <a:pt x="393" y="2112"/>
                    </a:lnTo>
                    <a:cubicBezTo>
                      <a:pt x="307" y="1431"/>
                      <a:pt x="232" y="750"/>
                      <a:pt x="138" y="69"/>
                    </a:cubicBezTo>
                    <a:cubicBezTo>
                      <a:pt x="122" y="24"/>
                      <a:pt x="84" y="1"/>
                      <a:pt x="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1"/>
              <p:cNvSpPr/>
              <p:nvPr/>
            </p:nvSpPr>
            <p:spPr>
              <a:xfrm>
                <a:off x="12547925" y="3587100"/>
                <a:ext cx="18425" cy="68425"/>
              </a:xfrm>
              <a:custGeom>
                <a:avLst/>
                <a:gdLst/>
                <a:ahLst/>
                <a:cxnLst/>
                <a:rect l="l" t="t" r="r" b="b"/>
                <a:pathLst>
                  <a:path w="737" h="2737" extrusionOk="0">
                    <a:moveTo>
                      <a:pt x="72" y="1"/>
                    </a:moveTo>
                    <a:cubicBezTo>
                      <a:pt x="34" y="1"/>
                      <a:pt x="1" y="33"/>
                      <a:pt x="18" y="86"/>
                    </a:cubicBezTo>
                    <a:cubicBezTo>
                      <a:pt x="292" y="725"/>
                      <a:pt x="383" y="1424"/>
                      <a:pt x="474" y="2093"/>
                    </a:cubicBezTo>
                    <a:cubicBezTo>
                      <a:pt x="505" y="2275"/>
                      <a:pt x="505" y="2488"/>
                      <a:pt x="566" y="2670"/>
                    </a:cubicBezTo>
                    <a:cubicBezTo>
                      <a:pt x="589" y="2717"/>
                      <a:pt x="621" y="2736"/>
                      <a:pt x="650" y="2736"/>
                    </a:cubicBezTo>
                    <a:cubicBezTo>
                      <a:pt x="697" y="2736"/>
                      <a:pt x="736" y="2684"/>
                      <a:pt x="717" y="2609"/>
                    </a:cubicBezTo>
                    <a:cubicBezTo>
                      <a:pt x="717" y="2594"/>
                      <a:pt x="702" y="2586"/>
                      <a:pt x="683" y="2586"/>
                    </a:cubicBezTo>
                    <a:cubicBezTo>
                      <a:pt x="681" y="2586"/>
                      <a:pt x="680" y="2587"/>
                      <a:pt x="678" y="2587"/>
                    </a:cubicBezTo>
                    <a:lnTo>
                      <a:pt x="678" y="2587"/>
                    </a:lnTo>
                    <a:cubicBezTo>
                      <a:pt x="657" y="2527"/>
                      <a:pt x="657" y="2450"/>
                      <a:pt x="657" y="2397"/>
                    </a:cubicBezTo>
                    <a:cubicBezTo>
                      <a:pt x="626" y="2214"/>
                      <a:pt x="596" y="2032"/>
                      <a:pt x="566" y="1819"/>
                    </a:cubicBezTo>
                    <a:cubicBezTo>
                      <a:pt x="505" y="1241"/>
                      <a:pt x="383" y="603"/>
                      <a:pt x="140" y="56"/>
                    </a:cubicBezTo>
                    <a:cubicBezTo>
                      <a:pt x="127" y="18"/>
                      <a:pt x="99"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1"/>
              <p:cNvSpPr/>
              <p:nvPr/>
            </p:nvSpPr>
            <p:spPr>
              <a:xfrm>
                <a:off x="12590925" y="3562475"/>
                <a:ext cx="8375" cy="67150"/>
              </a:xfrm>
              <a:custGeom>
                <a:avLst/>
                <a:gdLst/>
                <a:ahLst/>
                <a:cxnLst/>
                <a:rect l="l" t="t" r="r" b="b"/>
                <a:pathLst>
                  <a:path w="335" h="2686" extrusionOk="0">
                    <a:moveTo>
                      <a:pt x="61" y="0"/>
                    </a:moveTo>
                    <a:cubicBezTo>
                      <a:pt x="31" y="0"/>
                      <a:pt x="1" y="23"/>
                      <a:pt x="1" y="68"/>
                    </a:cubicBezTo>
                    <a:cubicBezTo>
                      <a:pt x="31" y="494"/>
                      <a:pt x="61" y="950"/>
                      <a:pt x="92" y="1375"/>
                    </a:cubicBezTo>
                    <a:cubicBezTo>
                      <a:pt x="122" y="1801"/>
                      <a:pt x="153" y="2226"/>
                      <a:pt x="213" y="2652"/>
                    </a:cubicBezTo>
                    <a:cubicBezTo>
                      <a:pt x="213" y="2675"/>
                      <a:pt x="231" y="2685"/>
                      <a:pt x="253" y="2685"/>
                    </a:cubicBezTo>
                    <a:cubicBezTo>
                      <a:pt x="288" y="2685"/>
                      <a:pt x="335" y="2659"/>
                      <a:pt x="335" y="2622"/>
                    </a:cubicBezTo>
                    <a:cubicBezTo>
                      <a:pt x="335" y="2196"/>
                      <a:pt x="274" y="1771"/>
                      <a:pt x="244" y="1345"/>
                    </a:cubicBezTo>
                    <a:cubicBezTo>
                      <a:pt x="183" y="919"/>
                      <a:pt x="153" y="494"/>
                      <a:pt x="122" y="68"/>
                    </a:cubicBez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1"/>
              <p:cNvSpPr/>
              <p:nvPr/>
            </p:nvSpPr>
            <p:spPr>
              <a:xfrm>
                <a:off x="12634250" y="3532825"/>
                <a:ext cx="7625" cy="72025"/>
              </a:xfrm>
              <a:custGeom>
                <a:avLst/>
                <a:gdLst/>
                <a:ahLst/>
                <a:cxnLst/>
                <a:rect l="l" t="t" r="r" b="b"/>
                <a:pathLst>
                  <a:path w="305" h="2881" extrusionOk="0">
                    <a:moveTo>
                      <a:pt x="61" y="1"/>
                    </a:moveTo>
                    <a:cubicBezTo>
                      <a:pt x="31" y="1"/>
                      <a:pt x="0" y="23"/>
                      <a:pt x="0" y="69"/>
                    </a:cubicBezTo>
                    <a:cubicBezTo>
                      <a:pt x="31" y="555"/>
                      <a:pt x="61" y="1011"/>
                      <a:pt x="91" y="1467"/>
                    </a:cubicBezTo>
                    <a:cubicBezTo>
                      <a:pt x="91" y="1710"/>
                      <a:pt x="91" y="1953"/>
                      <a:pt x="122" y="2197"/>
                    </a:cubicBezTo>
                    <a:cubicBezTo>
                      <a:pt x="122" y="2409"/>
                      <a:pt x="122" y="2653"/>
                      <a:pt x="152" y="2835"/>
                    </a:cubicBezTo>
                    <a:cubicBezTo>
                      <a:pt x="167" y="2865"/>
                      <a:pt x="190" y="2881"/>
                      <a:pt x="213" y="2881"/>
                    </a:cubicBezTo>
                    <a:cubicBezTo>
                      <a:pt x="236" y="2881"/>
                      <a:pt x="258" y="2865"/>
                      <a:pt x="274" y="2835"/>
                    </a:cubicBezTo>
                    <a:cubicBezTo>
                      <a:pt x="304" y="2622"/>
                      <a:pt x="243" y="2409"/>
                      <a:pt x="243" y="2197"/>
                    </a:cubicBezTo>
                    <a:cubicBezTo>
                      <a:pt x="243" y="1953"/>
                      <a:pt x="213" y="1710"/>
                      <a:pt x="213" y="1467"/>
                    </a:cubicBezTo>
                    <a:cubicBezTo>
                      <a:pt x="182" y="1011"/>
                      <a:pt x="152" y="525"/>
                      <a:pt x="122" y="69"/>
                    </a:cubicBezTo>
                    <a:cubicBezTo>
                      <a:pt x="122" y="23"/>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1"/>
              <p:cNvSpPr/>
              <p:nvPr/>
            </p:nvSpPr>
            <p:spPr>
              <a:xfrm>
                <a:off x="12669425" y="3508075"/>
                <a:ext cx="16500" cy="62400"/>
              </a:xfrm>
              <a:custGeom>
                <a:avLst/>
                <a:gdLst/>
                <a:ahLst/>
                <a:cxnLst/>
                <a:rect l="l" t="t" r="r" b="b"/>
                <a:pathLst>
                  <a:path w="660" h="2496" extrusionOk="0">
                    <a:moveTo>
                      <a:pt x="99" y="0"/>
                    </a:moveTo>
                    <a:cubicBezTo>
                      <a:pt x="55" y="0"/>
                      <a:pt x="0" y="43"/>
                      <a:pt x="22" y="86"/>
                    </a:cubicBezTo>
                    <a:cubicBezTo>
                      <a:pt x="386" y="816"/>
                      <a:pt x="508" y="1636"/>
                      <a:pt x="478" y="2427"/>
                    </a:cubicBezTo>
                    <a:cubicBezTo>
                      <a:pt x="462" y="2472"/>
                      <a:pt x="493" y="2495"/>
                      <a:pt x="527" y="2495"/>
                    </a:cubicBezTo>
                    <a:cubicBezTo>
                      <a:pt x="561" y="2495"/>
                      <a:pt x="599" y="2472"/>
                      <a:pt x="599" y="2427"/>
                    </a:cubicBezTo>
                    <a:cubicBezTo>
                      <a:pt x="660" y="1606"/>
                      <a:pt x="508" y="785"/>
                      <a:pt x="143" y="26"/>
                    </a:cubicBezTo>
                    <a:cubicBezTo>
                      <a:pt x="134" y="8"/>
                      <a:pt x="118"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1"/>
              <p:cNvSpPr/>
              <p:nvPr/>
            </p:nvSpPr>
            <p:spPr>
              <a:xfrm>
                <a:off x="12704425" y="3480950"/>
                <a:ext cx="15700" cy="55700"/>
              </a:xfrm>
              <a:custGeom>
                <a:avLst/>
                <a:gdLst/>
                <a:ahLst/>
                <a:cxnLst/>
                <a:rect l="l" t="t" r="r" b="b"/>
                <a:pathLst>
                  <a:path w="628" h="2228" extrusionOk="0">
                    <a:moveTo>
                      <a:pt x="83" y="0"/>
                    </a:moveTo>
                    <a:cubicBezTo>
                      <a:pt x="42" y="0"/>
                      <a:pt x="1" y="39"/>
                      <a:pt x="20" y="77"/>
                    </a:cubicBezTo>
                    <a:cubicBezTo>
                      <a:pt x="81" y="624"/>
                      <a:pt x="172" y="1141"/>
                      <a:pt x="263" y="1658"/>
                    </a:cubicBezTo>
                    <a:cubicBezTo>
                      <a:pt x="263" y="1779"/>
                      <a:pt x="293" y="1901"/>
                      <a:pt x="324" y="2022"/>
                    </a:cubicBezTo>
                    <a:cubicBezTo>
                      <a:pt x="324" y="2114"/>
                      <a:pt x="354" y="2144"/>
                      <a:pt x="415" y="2205"/>
                    </a:cubicBezTo>
                    <a:cubicBezTo>
                      <a:pt x="445" y="2220"/>
                      <a:pt x="476" y="2228"/>
                      <a:pt x="502" y="2228"/>
                    </a:cubicBezTo>
                    <a:cubicBezTo>
                      <a:pt x="529" y="2228"/>
                      <a:pt x="552" y="2220"/>
                      <a:pt x="567" y="2205"/>
                    </a:cubicBezTo>
                    <a:cubicBezTo>
                      <a:pt x="628" y="2205"/>
                      <a:pt x="628" y="2144"/>
                      <a:pt x="597" y="2083"/>
                    </a:cubicBezTo>
                    <a:cubicBezTo>
                      <a:pt x="585" y="2071"/>
                      <a:pt x="572" y="2063"/>
                      <a:pt x="560" y="2063"/>
                    </a:cubicBezTo>
                    <a:cubicBezTo>
                      <a:pt x="548" y="2063"/>
                      <a:pt x="537" y="2069"/>
                      <a:pt x="525" y="2083"/>
                    </a:cubicBezTo>
                    <a:lnTo>
                      <a:pt x="476" y="2083"/>
                    </a:lnTo>
                    <a:cubicBezTo>
                      <a:pt x="476" y="2053"/>
                      <a:pt x="445" y="2053"/>
                      <a:pt x="445" y="2022"/>
                    </a:cubicBezTo>
                    <a:cubicBezTo>
                      <a:pt x="415" y="1962"/>
                      <a:pt x="415" y="1840"/>
                      <a:pt x="415" y="1749"/>
                    </a:cubicBezTo>
                    <a:cubicBezTo>
                      <a:pt x="385" y="1566"/>
                      <a:pt x="354" y="1384"/>
                      <a:pt x="324" y="1171"/>
                    </a:cubicBezTo>
                    <a:cubicBezTo>
                      <a:pt x="263" y="807"/>
                      <a:pt x="202" y="442"/>
                      <a:pt x="141" y="47"/>
                    </a:cubicBezTo>
                    <a:cubicBezTo>
                      <a:pt x="130" y="13"/>
                      <a:pt x="107" y="0"/>
                      <a:pt x="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1"/>
              <p:cNvSpPr/>
              <p:nvPr/>
            </p:nvSpPr>
            <p:spPr>
              <a:xfrm>
                <a:off x="12738350" y="3456400"/>
                <a:ext cx="15225" cy="40225"/>
              </a:xfrm>
              <a:custGeom>
                <a:avLst/>
                <a:gdLst/>
                <a:ahLst/>
                <a:cxnLst/>
                <a:rect l="l" t="t" r="r" b="b"/>
                <a:pathLst>
                  <a:path w="609" h="1609" extrusionOk="0">
                    <a:moveTo>
                      <a:pt x="76" y="1"/>
                    </a:moveTo>
                    <a:cubicBezTo>
                      <a:pt x="41" y="1"/>
                      <a:pt x="0" y="33"/>
                      <a:pt x="0" y="86"/>
                    </a:cubicBezTo>
                    <a:cubicBezTo>
                      <a:pt x="92" y="330"/>
                      <a:pt x="183" y="573"/>
                      <a:pt x="243" y="846"/>
                    </a:cubicBezTo>
                    <a:lnTo>
                      <a:pt x="365" y="1211"/>
                    </a:lnTo>
                    <a:cubicBezTo>
                      <a:pt x="395" y="1333"/>
                      <a:pt x="426" y="1454"/>
                      <a:pt x="487" y="1576"/>
                    </a:cubicBezTo>
                    <a:cubicBezTo>
                      <a:pt x="498" y="1599"/>
                      <a:pt x="519" y="1609"/>
                      <a:pt x="540" y="1609"/>
                    </a:cubicBezTo>
                    <a:cubicBezTo>
                      <a:pt x="573" y="1609"/>
                      <a:pt x="608" y="1583"/>
                      <a:pt x="608" y="1545"/>
                    </a:cubicBezTo>
                    <a:cubicBezTo>
                      <a:pt x="578" y="1424"/>
                      <a:pt x="517" y="1272"/>
                      <a:pt x="487" y="1181"/>
                    </a:cubicBezTo>
                    <a:cubicBezTo>
                      <a:pt x="456" y="1029"/>
                      <a:pt x="426" y="907"/>
                      <a:pt x="365" y="786"/>
                    </a:cubicBezTo>
                    <a:lnTo>
                      <a:pt x="122" y="56"/>
                    </a:lnTo>
                    <a:cubicBezTo>
                      <a:pt x="122" y="18"/>
                      <a:pt x="101"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1"/>
              <p:cNvSpPr/>
              <p:nvPr/>
            </p:nvSpPr>
            <p:spPr>
              <a:xfrm>
                <a:off x="12780900" y="3419925"/>
                <a:ext cx="10425" cy="33225"/>
              </a:xfrm>
              <a:custGeom>
                <a:avLst/>
                <a:gdLst/>
                <a:ahLst/>
                <a:cxnLst/>
                <a:rect l="l" t="t" r="r" b="b"/>
                <a:pathLst>
                  <a:path w="417" h="1329" extrusionOk="0">
                    <a:moveTo>
                      <a:pt x="160" y="1"/>
                    </a:moveTo>
                    <a:cubicBezTo>
                      <a:pt x="133" y="1"/>
                      <a:pt x="104" y="18"/>
                      <a:pt x="92" y="56"/>
                    </a:cubicBezTo>
                    <a:cubicBezTo>
                      <a:pt x="31" y="269"/>
                      <a:pt x="0" y="482"/>
                      <a:pt x="61" y="725"/>
                    </a:cubicBezTo>
                    <a:cubicBezTo>
                      <a:pt x="92" y="937"/>
                      <a:pt x="152" y="1181"/>
                      <a:pt x="335" y="1302"/>
                    </a:cubicBezTo>
                    <a:cubicBezTo>
                      <a:pt x="344" y="1321"/>
                      <a:pt x="357" y="1328"/>
                      <a:pt x="368" y="1328"/>
                    </a:cubicBezTo>
                    <a:cubicBezTo>
                      <a:pt x="394" y="1328"/>
                      <a:pt x="417" y="1293"/>
                      <a:pt x="396" y="1272"/>
                    </a:cubicBezTo>
                    <a:cubicBezTo>
                      <a:pt x="365" y="1181"/>
                      <a:pt x="304" y="1089"/>
                      <a:pt x="244" y="998"/>
                    </a:cubicBezTo>
                    <a:cubicBezTo>
                      <a:pt x="213" y="907"/>
                      <a:pt x="183" y="786"/>
                      <a:pt x="152" y="694"/>
                    </a:cubicBezTo>
                    <a:cubicBezTo>
                      <a:pt x="122" y="482"/>
                      <a:pt x="152" y="269"/>
                      <a:pt x="213" y="86"/>
                    </a:cubicBezTo>
                    <a:cubicBezTo>
                      <a:pt x="231" y="33"/>
                      <a:pt x="197" y="1"/>
                      <a:pt x="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1"/>
              <p:cNvSpPr/>
              <p:nvPr/>
            </p:nvSpPr>
            <p:spPr>
              <a:xfrm>
                <a:off x="12811575" y="3377925"/>
                <a:ext cx="12675" cy="32525"/>
              </a:xfrm>
              <a:custGeom>
                <a:avLst/>
                <a:gdLst/>
                <a:ahLst/>
                <a:cxnLst/>
                <a:rect l="l" t="t" r="r" b="b"/>
                <a:pathLst>
                  <a:path w="507" h="1301" extrusionOk="0">
                    <a:moveTo>
                      <a:pt x="80" y="1"/>
                    </a:moveTo>
                    <a:cubicBezTo>
                      <a:pt x="40" y="1"/>
                      <a:pt x="1" y="27"/>
                      <a:pt x="20" y="64"/>
                    </a:cubicBezTo>
                    <a:cubicBezTo>
                      <a:pt x="80" y="277"/>
                      <a:pt x="141" y="490"/>
                      <a:pt x="202" y="672"/>
                    </a:cubicBezTo>
                    <a:cubicBezTo>
                      <a:pt x="232" y="794"/>
                      <a:pt x="263" y="885"/>
                      <a:pt x="293" y="976"/>
                    </a:cubicBezTo>
                    <a:cubicBezTo>
                      <a:pt x="324" y="1037"/>
                      <a:pt x="324" y="1067"/>
                      <a:pt x="354" y="1128"/>
                    </a:cubicBezTo>
                    <a:cubicBezTo>
                      <a:pt x="354" y="1189"/>
                      <a:pt x="384" y="1219"/>
                      <a:pt x="415" y="1280"/>
                    </a:cubicBezTo>
                    <a:cubicBezTo>
                      <a:pt x="427" y="1293"/>
                      <a:pt x="445" y="1300"/>
                      <a:pt x="462" y="1300"/>
                    </a:cubicBezTo>
                    <a:cubicBezTo>
                      <a:pt x="485" y="1300"/>
                      <a:pt x="506" y="1285"/>
                      <a:pt x="506" y="1250"/>
                    </a:cubicBezTo>
                    <a:cubicBezTo>
                      <a:pt x="506" y="1189"/>
                      <a:pt x="476" y="1159"/>
                      <a:pt x="476" y="1098"/>
                    </a:cubicBezTo>
                    <a:lnTo>
                      <a:pt x="415" y="946"/>
                    </a:lnTo>
                    <a:cubicBezTo>
                      <a:pt x="384" y="824"/>
                      <a:pt x="354" y="733"/>
                      <a:pt x="324" y="642"/>
                    </a:cubicBezTo>
                    <a:cubicBezTo>
                      <a:pt x="263" y="429"/>
                      <a:pt x="202" y="247"/>
                      <a:pt x="141" y="34"/>
                    </a:cubicBezTo>
                    <a:cubicBezTo>
                      <a:pt x="130" y="11"/>
                      <a:pt x="105"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1"/>
              <p:cNvSpPr/>
              <p:nvPr/>
            </p:nvSpPr>
            <p:spPr>
              <a:xfrm>
                <a:off x="12845925" y="3346225"/>
                <a:ext cx="8700" cy="19450"/>
              </a:xfrm>
              <a:custGeom>
                <a:avLst/>
                <a:gdLst/>
                <a:ahLst/>
                <a:cxnLst/>
                <a:rect l="l" t="t" r="r" b="b"/>
                <a:pathLst>
                  <a:path w="348" h="778" extrusionOk="0">
                    <a:moveTo>
                      <a:pt x="92" y="0"/>
                    </a:moveTo>
                    <a:cubicBezTo>
                      <a:pt x="49" y="0"/>
                      <a:pt x="1" y="43"/>
                      <a:pt x="44" y="86"/>
                    </a:cubicBezTo>
                    <a:cubicBezTo>
                      <a:pt x="105" y="177"/>
                      <a:pt x="165" y="299"/>
                      <a:pt x="196" y="420"/>
                    </a:cubicBezTo>
                    <a:cubicBezTo>
                      <a:pt x="196" y="451"/>
                      <a:pt x="226" y="512"/>
                      <a:pt x="226" y="572"/>
                    </a:cubicBezTo>
                    <a:cubicBezTo>
                      <a:pt x="226" y="603"/>
                      <a:pt x="226" y="633"/>
                      <a:pt x="226" y="664"/>
                    </a:cubicBezTo>
                    <a:cubicBezTo>
                      <a:pt x="226" y="694"/>
                      <a:pt x="226" y="755"/>
                      <a:pt x="257" y="755"/>
                    </a:cubicBezTo>
                    <a:cubicBezTo>
                      <a:pt x="272" y="770"/>
                      <a:pt x="279" y="778"/>
                      <a:pt x="287" y="778"/>
                    </a:cubicBezTo>
                    <a:cubicBezTo>
                      <a:pt x="295" y="778"/>
                      <a:pt x="302" y="770"/>
                      <a:pt x="317" y="755"/>
                    </a:cubicBezTo>
                    <a:cubicBezTo>
                      <a:pt x="348" y="755"/>
                      <a:pt x="348" y="694"/>
                      <a:pt x="348" y="664"/>
                    </a:cubicBezTo>
                    <a:cubicBezTo>
                      <a:pt x="348" y="633"/>
                      <a:pt x="348" y="603"/>
                      <a:pt x="348" y="572"/>
                    </a:cubicBezTo>
                    <a:cubicBezTo>
                      <a:pt x="317" y="512"/>
                      <a:pt x="317" y="451"/>
                      <a:pt x="287" y="390"/>
                    </a:cubicBezTo>
                    <a:cubicBezTo>
                      <a:pt x="257" y="268"/>
                      <a:pt x="196" y="147"/>
                      <a:pt x="135" y="25"/>
                    </a:cubicBezTo>
                    <a:cubicBezTo>
                      <a:pt x="126" y="7"/>
                      <a:pt x="109"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1"/>
              <p:cNvSpPr/>
              <p:nvPr/>
            </p:nvSpPr>
            <p:spPr>
              <a:xfrm>
                <a:off x="12873600" y="3298975"/>
                <a:ext cx="4600" cy="12500"/>
              </a:xfrm>
              <a:custGeom>
                <a:avLst/>
                <a:gdLst/>
                <a:ahLst/>
                <a:cxnLst/>
                <a:rect l="l" t="t" r="r" b="b"/>
                <a:pathLst>
                  <a:path w="184" h="500" extrusionOk="0">
                    <a:moveTo>
                      <a:pt x="31" y="0"/>
                    </a:moveTo>
                    <a:cubicBezTo>
                      <a:pt x="1" y="31"/>
                      <a:pt x="1" y="61"/>
                      <a:pt x="1" y="61"/>
                    </a:cubicBezTo>
                    <a:cubicBezTo>
                      <a:pt x="31" y="152"/>
                      <a:pt x="31" y="213"/>
                      <a:pt x="62" y="274"/>
                    </a:cubicBezTo>
                    <a:cubicBezTo>
                      <a:pt x="62" y="304"/>
                      <a:pt x="62" y="335"/>
                      <a:pt x="62" y="365"/>
                    </a:cubicBezTo>
                    <a:cubicBezTo>
                      <a:pt x="92" y="395"/>
                      <a:pt x="92" y="426"/>
                      <a:pt x="92" y="426"/>
                    </a:cubicBezTo>
                    <a:cubicBezTo>
                      <a:pt x="92" y="456"/>
                      <a:pt x="122" y="456"/>
                      <a:pt x="122" y="487"/>
                    </a:cubicBezTo>
                    <a:cubicBezTo>
                      <a:pt x="122" y="496"/>
                      <a:pt x="128" y="499"/>
                      <a:pt x="135" y="499"/>
                    </a:cubicBezTo>
                    <a:cubicBezTo>
                      <a:pt x="153" y="499"/>
                      <a:pt x="183" y="478"/>
                      <a:pt x="183" y="456"/>
                    </a:cubicBezTo>
                    <a:lnTo>
                      <a:pt x="183" y="395"/>
                    </a:lnTo>
                    <a:cubicBezTo>
                      <a:pt x="183" y="395"/>
                      <a:pt x="183" y="365"/>
                      <a:pt x="183" y="335"/>
                    </a:cubicBezTo>
                    <a:cubicBezTo>
                      <a:pt x="183" y="304"/>
                      <a:pt x="183" y="274"/>
                      <a:pt x="153" y="244"/>
                    </a:cubicBezTo>
                    <a:cubicBezTo>
                      <a:pt x="153" y="183"/>
                      <a:pt x="122" y="122"/>
                      <a:pt x="122" y="61"/>
                    </a:cubicBezTo>
                    <a:cubicBezTo>
                      <a:pt x="92" y="31"/>
                      <a:pt x="62"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1"/>
              <p:cNvSpPr/>
              <p:nvPr/>
            </p:nvSpPr>
            <p:spPr>
              <a:xfrm>
                <a:off x="12899450" y="3248825"/>
                <a:ext cx="775" cy="25"/>
              </a:xfrm>
              <a:custGeom>
                <a:avLst/>
                <a:gdLst/>
                <a:ahLst/>
                <a:cxnLst/>
                <a:rect l="l" t="t" r="r" b="b"/>
                <a:pathLst>
                  <a:path w="31" h="1" extrusionOk="0">
                    <a:moveTo>
                      <a:pt x="0" y="0"/>
                    </a:moveTo>
                    <a:cubicBezTo>
                      <a:pt x="31" y="0"/>
                      <a:pt x="31" y="0"/>
                      <a:pt x="0" y="0"/>
                    </a:cubicBezTo>
                    <a:cubicBezTo>
                      <a:pt x="0" y="0"/>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1"/>
              <p:cNvSpPr/>
              <p:nvPr/>
            </p:nvSpPr>
            <p:spPr>
              <a:xfrm>
                <a:off x="12910075" y="3205500"/>
                <a:ext cx="3825" cy="3075"/>
              </a:xfrm>
              <a:custGeom>
                <a:avLst/>
                <a:gdLst/>
                <a:ahLst/>
                <a:cxnLst/>
                <a:rect l="l" t="t" r="r" b="b"/>
                <a:pathLst>
                  <a:path w="153" h="123" extrusionOk="0">
                    <a:moveTo>
                      <a:pt x="92" y="1"/>
                    </a:moveTo>
                    <a:cubicBezTo>
                      <a:pt x="1" y="1"/>
                      <a:pt x="1" y="122"/>
                      <a:pt x="92" y="122"/>
                    </a:cubicBezTo>
                    <a:cubicBezTo>
                      <a:pt x="153" y="122"/>
                      <a:pt x="153"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1"/>
              <p:cNvSpPr/>
              <p:nvPr/>
            </p:nvSpPr>
            <p:spPr>
              <a:xfrm>
                <a:off x="12956425" y="2867350"/>
                <a:ext cx="4600" cy="18075"/>
              </a:xfrm>
              <a:custGeom>
                <a:avLst/>
                <a:gdLst/>
                <a:ahLst/>
                <a:cxnLst/>
                <a:rect l="l" t="t" r="r" b="b"/>
                <a:pathLst>
                  <a:path w="184" h="723" extrusionOk="0">
                    <a:moveTo>
                      <a:pt x="62" y="1"/>
                    </a:moveTo>
                    <a:cubicBezTo>
                      <a:pt x="31" y="1"/>
                      <a:pt x="1" y="31"/>
                      <a:pt x="1" y="61"/>
                    </a:cubicBezTo>
                    <a:cubicBezTo>
                      <a:pt x="1" y="183"/>
                      <a:pt x="1" y="274"/>
                      <a:pt x="31" y="396"/>
                    </a:cubicBezTo>
                    <a:cubicBezTo>
                      <a:pt x="31" y="457"/>
                      <a:pt x="31" y="487"/>
                      <a:pt x="62" y="548"/>
                    </a:cubicBezTo>
                    <a:lnTo>
                      <a:pt x="62" y="639"/>
                    </a:lnTo>
                    <a:cubicBezTo>
                      <a:pt x="62" y="669"/>
                      <a:pt x="62" y="700"/>
                      <a:pt x="92" y="700"/>
                    </a:cubicBezTo>
                    <a:cubicBezTo>
                      <a:pt x="92" y="715"/>
                      <a:pt x="107" y="723"/>
                      <a:pt x="122" y="723"/>
                    </a:cubicBezTo>
                    <a:cubicBezTo>
                      <a:pt x="138" y="723"/>
                      <a:pt x="153" y="715"/>
                      <a:pt x="153" y="700"/>
                    </a:cubicBezTo>
                    <a:cubicBezTo>
                      <a:pt x="183" y="669"/>
                      <a:pt x="183" y="639"/>
                      <a:pt x="183" y="609"/>
                    </a:cubicBezTo>
                    <a:cubicBezTo>
                      <a:pt x="183" y="578"/>
                      <a:pt x="183" y="578"/>
                      <a:pt x="183" y="548"/>
                    </a:cubicBezTo>
                    <a:cubicBezTo>
                      <a:pt x="153" y="487"/>
                      <a:pt x="153" y="426"/>
                      <a:pt x="153" y="396"/>
                    </a:cubicBezTo>
                    <a:cubicBezTo>
                      <a:pt x="153" y="274"/>
                      <a:pt x="122" y="153"/>
                      <a:pt x="122" y="61"/>
                    </a:cubicBezTo>
                    <a:cubicBezTo>
                      <a:pt x="122" y="3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1"/>
              <p:cNvSpPr/>
              <p:nvPr/>
            </p:nvSpPr>
            <p:spPr>
              <a:xfrm>
                <a:off x="12952850" y="2918700"/>
                <a:ext cx="5900" cy="15925"/>
              </a:xfrm>
              <a:custGeom>
                <a:avLst/>
                <a:gdLst/>
                <a:ahLst/>
                <a:cxnLst/>
                <a:rect l="l" t="t" r="r" b="b"/>
                <a:pathLst>
                  <a:path w="236" h="637" extrusionOk="0">
                    <a:moveTo>
                      <a:pt x="65" y="1"/>
                    </a:moveTo>
                    <a:cubicBezTo>
                      <a:pt x="40" y="1"/>
                      <a:pt x="1" y="22"/>
                      <a:pt x="22" y="44"/>
                    </a:cubicBezTo>
                    <a:cubicBezTo>
                      <a:pt x="47" y="93"/>
                      <a:pt x="67" y="142"/>
                      <a:pt x="83" y="191"/>
                    </a:cubicBezTo>
                    <a:lnTo>
                      <a:pt x="83" y="191"/>
                    </a:lnTo>
                    <a:cubicBezTo>
                      <a:pt x="87" y="335"/>
                      <a:pt x="115" y="476"/>
                      <a:pt x="144" y="591"/>
                    </a:cubicBezTo>
                    <a:cubicBezTo>
                      <a:pt x="144" y="621"/>
                      <a:pt x="167" y="637"/>
                      <a:pt x="189" y="637"/>
                    </a:cubicBezTo>
                    <a:cubicBezTo>
                      <a:pt x="212" y="637"/>
                      <a:pt x="235" y="621"/>
                      <a:pt x="235" y="591"/>
                    </a:cubicBezTo>
                    <a:cubicBezTo>
                      <a:pt x="235" y="461"/>
                      <a:pt x="224" y="342"/>
                      <a:pt x="187" y="227"/>
                    </a:cubicBezTo>
                    <a:lnTo>
                      <a:pt x="187" y="227"/>
                    </a:lnTo>
                    <a:cubicBezTo>
                      <a:pt x="183" y="207"/>
                      <a:pt x="179" y="187"/>
                      <a:pt x="174" y="166"/>
                    </a:cubicBezTo>
                    <a:cubicBezTo>
                      <a:pt x="174" y="144"/>
                      <a:pt x="160" y="123"/>
                      <a:pt x="140" y="112"/>
                    </a:cubicBezTo>
                    <a:lnTo>
                      <a:pt x="140" y="112"/>
                    </a:lnTo>
                    <a:cubicBezTo>
                      <a:pt x="124" y="79"/>
                      <a:pt x="105" y="46"/>
                      <a:pt x="83" y="14"/>
                    </a:cubicBezTo>
                    <a:cubicBezTo>
                      <a:pt x="83" y="5"/>
                      <a:pt x="75"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1"/>
              <p:cNvSpPr/>
              <p:nvPr/>
            </p:nvSpPr>
            <p:spPr>
              <a:xfrm>
                <a:off x="12295325" y="3589050"/>
                <a:ext cx="6875" cy="41075"/>
              </a:xfrm>
              <a:custGeom>
                <a:avLst/>
                <a:gdLst/>
                <a:ahLst/>
                <a:cxnLst/>
                <a:rect l="l" t="t" r="r" b="b"/>
                <a:pathLst>
                  <a:path w="275" h="1643" extrusionOk="0">
                    <a:moveTo>
                      <a:pt x="61" y="1"/>
                    </a:moveTo>
                    <a:cubicBezTo>
                      <a:pt x="31" y="1"/>
                      <a:pt x="1" y="24"/>
                      <a:pt x="1" y="69"/>
                    </a:cubicBezTo>
                    <a:cubicBezTo>
                      <a:pt x="31" y="343"/>
                      <a:pt x="61" y="586"/>
                      <a:pt x="61" y="860"/>
                    </a:cubicBezTo>
                    <a:lnTo>
                      <a:pt x="92" y="1255"/>
                    </a:lnTo>
                    <a:cubicBezTo>
                      <a:pt x="122" y="1315"/>
                      <a:pt x="122" y="1376"/>
                      <a:pt x="122" y="1437"/>
                    </a:cubicBezTo>
                    <a:cubicBezTo>
                      <a:pt x="122" y="1498"/>
                      <a:pt x="122" y="1559"/>
                      <a:pt x="153" y="1619"/>
                    </a:cubicBezTo>
                    <a:cubicBezTo>
                      <a:pt x="168" y="1635"/>
                      <a:pt x="183" y="1642"/>
                      <a:pt x="198" y="1642"/>
                    </a:cubicBezTo>
                    <a:cubicBezTo>
                      <a:pt x="213" y="1642"/>
                      <a:pt x="229" y="1635"/>
                      <a:pt x="244" y="1619"/>
                    </a:cubicBezTo>
                    <a:cubicBezTo>
                      <a:pt x="274" y="1528"/>
                      <a:pt x="244" y="1376"/>
                      <a:pt x="244" y="1255"/>
                    </a:cubicBezTo>
                    <a:cubicBezTo>
                      <a:pt x="213" y="1133"/>
                      <a:pt x="213" y="981"/>
                      <a:pt x="183" y="860"/>
                    </a:cubicBezTo>
                    <a:cubicBezTo>
                      <a:pt x="183" y="586"/>
                      <a:pt x="153" y="343"/>
                      <a:pt x="122" y="69"/>
                    </a:cubicBezTo>
                    <a:cubicBezTo>
                      <a:pt x="122" y="24"/>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1"/>
              <p:cNvSpPr/>
              <p:nvPr/>
            </p:nvSpPr>
            <p:spPr>
              <a:xfrm>
                <a:off x="12319650" y="3586150"/>
                <a:ext cx="7625" cy="32500"/>
              </a:xfrm>
              <a:custGeom>
                <a:avLst/>
                <a:gdLst/>
                <a:ahLst/>
                <a:cxnLst/>
                <a:rect l="l" t="t" r="r" b="b"/>
                <a:pathLst>
                  <a:path w="305" h="1300" extrusionOk="0">
                    <a:moveTo>
                      <a:pt x="82" y="0"/>
                    </a:moveTo>
                    <a:cubicBezTo>
                      <a:pt x="47" y="0"/>
                      <a:pt x="0" y="26"/>
                      <a:pt x="0" y="64"/>
                    </a:cubicBezTo>
                    <a:cubicBezTo>
                      <a:pt x="31" y="276"/>
                      <a:pt x="61" y="489"/>
                      <a:pt x="91" y="672"/>
                    </a:cubicBezTo>
                    <a:cubicBezTo>
                      <a:pt x="152" y="884"/>
                      <a:pt x="152" y="1067"/>
                      <a:pt x="213" y="1279"/>
                    </a:cubicBezTo>
                    <a:cubicBezTo>
                      <a:pt x="226" y="1292"/>
                      <a:pt x="243" y="1299"/>
                      <a:pt x="260" y="1299"/>
                    </a:cubicBezTo>
                    <a:cubicBezTo>
                      <a:pt x="283" y="1299"/>
                      <a:pt x="304" y="1285"/>
                      <a:pt x="304" y="1249"/>
                    </a:cubicBezTo>
                    <a:cubicBezTo>
                      <a:pt x="304" y="1067"/>
                      <a:pt x="274" y="854"/>
                      <a:pt x="243" y="641"/>
                    </a:cubicBezTo>
                    <a:cubicBezTo>
                      <a:pt x="183" y="459"/>
                      <a:pt x="152" y="246"/>
                      <a:pt x="122" y="33"/>
                    </a:cubicBezTo>
                    <a:cubicBezTo>
                      <a:pt x="122" y="10"/>
                      <a:pt x="104" y="0"/>
                      <a:pt x="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1"/>
              <p:cNvSpPr/>
              <p:nvPr/>
            </p:nvSpPr>
            <p:spPr>
              <a:xfrm>
                <a:off x="12360675" y="3587650"/>
                <a:ext cx="6875" cy="29800"/>
              </a:xfrm>
              <a:custGeom>
                <a:avLst/>
                <a:gdLst/>
                <a:ahLst/>
                <a:cxnLst/>
                <a:rect l="l" t="t" r="r" b="b"/>
                <a:pathLst>
                  <a:path w="275" h="1192" extrusionOk="0">
                    <a:moveTo>
                      <a:pt x="83" y="1"/>
                    </a:moveTo>
                    <a:cubicBezTo>
                      <a:pt x="47" y="1"/>
                      <a:pt x="1" y="27"/>
                      <a:pt x="1" y="64"/>
                    </a:cubicBezTo>
                    <a:cubicBezTo>
                      <a:pt x="31" y="247"/>
                      <a:pt x="61" y="460"/>
                      <a:pt x="92" y="642"/>
                    </a:cubicBezTo>
                    <a:cubicBezTo>
                      <a:pt x="92" y="733"/>
                      <a:pt x="122" y="824"/>
                      <a:pt x="122" y="916"/>
                    </a:cubicBezTo>
                    <a:cubicBezTo>
                      <a:pt x="122" y="1007"/>
                      <a:pt x="153" y="1068"/>
                      <a:pt x="183" y="1159"/>
                    </a:cubicBezTo>
                    <a:cubicBezTo>
                      <a:pt x="195" y="1182"/>
                      <a:pt x="211" y="1192"/>
                      <a:pt x="226" y="1192"/>
                    </a:cubicBezTo>
                    <a:cubicBezTo>
                      <a:pt x="251" y="1192"/>
                      <a:pt x="274" y="1166"/>
                      <a:pt x="274" y="1128"/>
                    </a:cubicBezTo>
                    <a:cubicBezTo>
                      <a:pt x="274" y="1037"/>
                      <a:pt x="274" y="946"/>
                      <a:pt x="244" y="885"/>
                    </a:cubicBezTo>
                    <a:cubicBezTo>
                      <a:pt x="244" y="794"/>
                      <a:pt x="213" y="703"/>
                      <a:pt x="213" y="581"/>
                    </a:cubicBezTo>
                    <a:cubicBezTo>
                      <a:pt x="183" y="399"/>
                      <a:pt x="153" y="216"/>
                      <a:pt x="122" y="34"/>
                    </a:cubicBezTo>
                    <a:cubicBezTo>
                      <a:pt x="122" y="11"/>
                      <a:pt x="105"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1"/>
              <p:cNvSpPr/>
              <p:nvPr/>
            </p:nvSpPr>
            <p:spPr>
              <a:xfrm>
                <a:off x="12417675" y="3584500"/>
                <a:ext cx="3825" cy="23400"/>
              </a:xfrm>
              <a:custGeom>
                <a:avLst/>
                <a:gdLst/>
                <a:ahLst/>
                <a:cxnLst/>
                <a:rect l="l" t="t" r="r" b="b"/>
                <a:pathLst>
                  <a:path w="153" h="936" extrusionOk="0">
                    <a:moveTo>
                      <a:pt x="61" y="0"/>
                    </a:moveTo>
                    <a:cubicBezTo>
                      <a:pt x="31" y="0"/>
                      <a:pt x="0" y="23"/>
                      <a:pt x="0" y="69"/>
                    </a:cubicBezTo>
                    <a:lnTo>
                      <a:pt x="0" y="494"/>
                    </a:lnTo>
                    <a:lnTo>
                      <a:pt x="0" y="677"/>
                    </a:lnTo>
                    <a:cubicBezTo>
                      <a:pt x="0" y="768"/>
                      <a:pt x="0" y="829"/>
                      <a:pt x="31" y="890"/>
                    </a:cubicBezTo>
                    <a:cubicBezTo>
                      <a:pt x="31" y="920"/>
                      <a:pt x="46" y="935"/>
                      <a:pt x="65" y="935"/>
                    </a:cubicBezTo>
                    <a:cubicBezTo>
                      <a:pt x="84" y="935"/>
                      <a:pt x="107" y="920"/>
                      <a:pt x="122" y="890"/>
                    </a:cubicBezTo>
                    <a:cubicBezTo>
                      <a:pt x="152" y="829"/>
                      <a:pt x="122" y="768"/>
                      <a:pt x="122" y="677"/>
                    </a:cubicBezTo>
                    <a:lnTo>
                      <a:pt x="122" y="494"/>
                    </a:lnTo>
                    <a:lnTo>
                      <a:pt x="122" y="69"/>
                    </a:ln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1"/>
              <p:cNvSpPr/>
              <p:nvPr/>
            </p:nvSpPr>
            <p:spPr>
              <a:xfrm>
                <a:off x="12452625" y="3553150"/>
                <a:ext cx="9150" cy="38725"/>
              </a:xfrm>
              <a:custGeom>
                <a:avLst/>
                <a:gdLst/>
                <a:ahLst/>
                <a:cxnLst/>
                <a:rect l="l" t="t" r="r" b="b"/>
                <a:pathLst>
                  <a:path w="366" h="1549" extrusionOk="0">
                    <a:moveTo>
                      <a:pt x="61" y="1"/>
                    </a:moveTo>
                    <a:cubicBezTo>
                      <a:pt x="31" y="1"/>
                      <a:pt x="1" y="16"/>
                      <a:pt x="1" y="46"/>
                    </a:cubicBezTo>
                    <a:cubicBezTo>
                      <a:pt x="31" y="289"/>
                      <a:pt x="61" y="563"/>
                      <a:pt x="92" y="806"/>
                    </a:cubicBezTo>
                    <a:cubicBezTo>
                      <a:pt x="122" y="928"/>
                      <a:pt x="122" y="1049"/>
                      <a:pt x="153" y="1201"/>
                    </a:cubicBezTo>
                    <a:cubicBezTo>
                      <a:pt x="183" y="1292"/>
                      <a:pt x="183" y="1444"/>
                      <a:pt x="274" y="1536"/>
                    </a:cubicBezTo>
                    <a:cubicBezTo>
                      <a:pt x="274" y="1545"/>
                      <a:pt x="279" y="1548"/>
                      <a:pt x="287" y="1548"/>
                    </a:cubicBezTo>
                    <a:cubicBezTo>
                      <a:pt x="304" y="1548"/>
                      <a:pt x="335" y="1527"/>
                      <a:pt x="335" y="1505"/>
                    </a:cubicBezTo>
                    <a:cubicBezTo>
                      <a:pt x="365" y="1414"/>
                      <a:pt x="304" y="1292"/>
                      <a:pt x="304" y="1171"/>
                    </a:cubicBezTo>
                    <a:cubicBezTo>
                      <a:pt x="274" y="1049"/>
                      <a:pt x="244" y="928"/>
                      <a:pt x="213" y="806"/>
                    </a:cubicBezTo>
                    <a:cubicBezTo>
                      <a:pt x="183" y="563"/>
                      <a:pt x="153" y="289"/>
                      <a:pt x="122" y="46"/>
                    </a:cubicBezTo>
                    <a:cubicBezTo>
                      <a:pt x="122" y="16"/>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1"/>
              <p:cNvSpPr/>
              <p:nvPr/>
            </p:nvSpPr>
            <p:spPr>
              <a:xfrm>
                <a:off x="12501250" y="3548150"/>
                <a:ext cx="8400" cy="28025"/>
              </a:xfrm>
              <a:custGeom>
                <a:avLst/>
                <a:gdLst/>
                <a:ahLst/>
                <a:cxnLst/>
                <a:rect l="l" t="t" r="r" b="b"/>
                <a:pathLst>
                  <a:path w="336" h="1121" extrusionOk="0">
                    <a:moveTo>
                      <a:pt x="90" y="0"/>
                    </a:moveTo>
                    <a:cubicBezTo>
                      <a:pt x="47" y="0"/>
                      <a:pt x="1" y="26"/>
                      <a:pt x="1" y="64"/>
                    </a:cubicBezTo>
                    <a:lnTo>
                      <a:pt x="122" y="611"/>
                    </a:lnTo>
                    <a:cubicBezTo>
                      <a:pt x="122" y="702"/>
                      <a:pt x="153" y="763"/>
                      <a:pt x="153" y="854"/>
                    </a:cubicBezTo>
                    <a:cubicBezTo>
                      <a:pt x="183" y="945"/>
                      <a:pt x="183" y="1037"/>
                      <a:pt x="244" y="1097"/>
                    </a:cubicBezTo>
                    <a:cubicBezTo>
                      <a:pt x="259" y="1113"/>
                      <a:pt x="274" y="1120"/>
                      <a:pt x="286" y="1120"/>
                    </a:cubicBezTo>
                    <a:cubicBezTo>
                      <a:pt x="297" y="1120"/>
                      <a:pt x="305" y="1113"/>
                      <a:pt x="305" y="1097"/>
                    </a:cubicBezTo>
                    <a:cubicBezTo>
                      <a:pt x="335" y="1006"/>
                      <a:pt x="305" y="915"/>
                      <a:pt x="305" y="824"/>
                    </a:cubicBezTo>
                    <a:cubicBezTo>
                      <a:pt x="274" y="733"/>
                      <a:pt x="274" y="672"/>
                      <a:pt x="244" y="581"/>
                    </a:cubicBezTo>
                    <a:cubicBezTo>
                      <a:pt x="214" y="398"/>
                      <a:pt x="183" y="216"/>
                      <a:pt x="153" y="33"/>
                    </a:cubicBezTo>
                    <a:cubicBezTo>
                      <a:pt x="141" y="10"/>
                      <a:pt x="116" y="0"/>
                      <a:pt x="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1"/>
              <p:cNvSpPr/>
              <p:nvPr/>
            </p:nvSpPr>
            <p:spPr>
              <a:xfrm>
                <a:off x="12539250" y="3533775"/>
                <a:ext cx="5350" cy="17050"/>
              </a:xfrm>
              <a:custGeom>
                <a:avLst/>
                <a:gdLst/>
                <a:ahLst/>
                <a:cxnLst/>
                <a:rect l="l" t="t" r="r" b="b"/>
                <a:pathLst>
                  <a:path w="214" h="682" extrusionOk="0">
                    <a:moveTo>
                      <a:pt x="92" y="1"/>
                    </a:moveTo>
                    <a:cubicBezTo>
                      <a:pt x="61" y="1"/>
                      <a:pt x="31" y="1"/>
                      <a:pt x="31" y="61"/>
                    </a:cubicBezTo>
                    <a:cubicBezTo>
                      <a:pt x="1" y="153"/>
                      <a:pt x="1" y="274"/>
                      <a:pt x="1" y="365"/>
                    </a:cubicBezTo>
                    <a:cubicBezTo>
                      <a:pt x="31" y="426"/>
                      <a:pt x="31" y="457"/>
                      <a:pt x="31" y="517"/>
                    </a:cubicBezTo>
                    <a:cubicBezTo>
                      <a:pt x="61" y="578"/>
                      <a:pt x="61" y="639"/>
                      <a:pt x="122" y="669"/>
                    </a:cubicBezTo>
                    <a:cubicBezTo>
                      <a:pt x="122" y="678"/>
                      <a:pt x="127" y="682"/>
                      <a:pt x="135" y="682"/>
                    </a:cubicBezTo>
                    <a:cubicBezTo>
                      <a:pt x="153" y="682"/>
                      <a:pt x="183" y="660"/>
                      <a:pt x="183" y="639"/>
                    </a:cubicBezTo>
                    <a:cubicBezTo>
                      <a:pt x="213" y="608"/>
                      <a:pt x="183" y="548"/>
                      <a:pt x="153" y="487"/>
                    </a:cubicBezTo>
                    <a:cubicBezTo>
                      <a:pt x="153" y="457"/>
                      <a:pt x="153" y="396"/>
                      <a:pt x="122" y="365"/>
                    </a:cubicBezTo>
                    <a:cubicBezTo>
                      <a:pt x="122" y="274"/>
                      <a:pt x="122" y="183"/>
                      <a:pt x="153" y="92"/>
                    </a:cubicBezTo>
                    <a:cubicBezTo>
                      <a:pt x="153" y="61"/>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1"/>
              <p:cNvSpPr/>
              <p:nvPr/>
            </p:nvSpPr>
            <p:spPr>
              <a:xfrm>
                <a:off x="12571175" y="3492750"/>
                <a:ext cx="6850" cy="21600"/>
              </a:xfrm>
              <a:custGeom>
                <a:avLst/>
                <a:gdLst/>
                <a:ahLst/>
                <a:cxnLst/>
                <a:rect l="l" t="t" r="r" b="b"/>
                <a:pathLst>
                  <a:path w="274" h="864" extrusionOk="0">
                    <a:moveTo>
                      <a:pt x="61" y="0"/>
                    </a:moveTo>
                    <a:cubicBezTo>
                      <a:pt x="31" y="0"/>
                      <a:pt x="0" y="31"/>
                      <a:pt x="0" y="61"/>
                    </a:cubicBezTo>
                    <a:cubicBezTo>
                      <a:pt x="31" y="213"/>
                      <a:pt x="61" y="335"/>
                      <a:pt x="91" y="456"/>
                    </a:cubicBezTo>
                    <a:cubicBezTo>
                      <a:pt x="91" y="578"/>
                      <a:pt x="122" y="699"/>
                      <a:pt x="152" y="821"/>
                    </a:cubicBezTo>
                    <a:cubicBezTo>
                      <a:pt x="152" y="848"/>
                      <a:pt x="177" y="863"/>
                      <a:pt x="204" y="863"/>
                    </a:cubicBezTo>
                    <a:cubicBezTo>
                      <a:pt x="237" y="863"/>
                      <a:pt x="274" y="841"/>
                      <a:pt x="274" y="790"/>
                    </a:cubicBezTo>
                    <a:cubicBezTo>
                      <a:pt x="243" y="669"/>
                      <a:pt x="213" y="547"/>
                      <a:pt x="183" y="426"/>
                    </a:cubicBezTo>
                    <a:cubicBezTo>
                      <a:pt x="183" y="304"/>
                      <a:pt x="152" y="183"/>
                      <a:pt x="122" y="31"/>
                    </a:cubicBezTo>
                    <a:cubicBezTo>
                      <a:pt x="122" y="0"/>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1"/>
              <p:cNvSpPr/>
              <p:nvPr/>
            </p:nvSpPr>
            <p:spPr>
              <a:xfrm>
                <a:off x="12625125" y="3473425"/>
                <a:ext cx="8375" cy="16300"/>
              </a:xfrm>
              <a:custGeom>
                <a:avLst/>
                <a:gdLst/>
                <a:ahLst/>
                <a:cxnLst/>
                <a:rect l="l" t="t" r="r" b="b"/>
                <a:pathLst>
                  <a:path w="335" h="652" extrusionOk="0">
                    <a:moveTo>
                      <a:pt x="87" y="1"/>
                    </a:moveTo>
                    <a:cubicBezTo>
                      <a:pt x="79" y="1"/>
                      <a:pt x="70" y="4"/>
                      <a:pt x="61" y="13"/>
                    </a:cubicBezTo>
                    <a:cubicBezTo>
                      <a:pt x="31" y="13"/>
                      <a:pt x="0" y="44"/>
                      <a:pt x="0" y="74"/>
                    </a:cubicBezTo>
                    <a:cubicBezTo>
                      <a:pt x="61" y="256"/>
                      <a:pt x="122" y="439"/>
                      <a:pt x="183" y="591"/>
                    </a:cubicBezTo>
                    <a:cubicBezTo>
                      <a:pt x="213" y="621"/>
                      <a:pt x="244" y="652"/>
                      <a:pt x="274" y="652"/>
                    </a:cubicBezTo>
                    <a:cubicBezTo>
                      <a:pt x="304" y="621"/>
                      <a:pt x="335" y="591"/>
                      <a:pt x="304" y="560"/>
                    </a:cubicBezTo>
                    <a:cubicBezTo>
                      <a:pt x="244" y="378"/>
                      <a:pt x="183" y="226"/>
                      <a:pt x="122" y="44"/>
                    </a:cubicBezTo>
                    <a:cubicBezTo>
                      <a:pt x="122" y="22"/>
                      <a:pt x="107" y="1"/>
                      <a:pt x="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1"/>
              <p:cNvSpPr/>
              <p:nvPr/>
            </p:nvSpPr>
            <p:spPr>
              <a:xfrm>
                <a:off x="12664625" y="3443800"/>
                <a:ext cx="4400" cy="9000"/>
              </a:xfrm>
              <a:custGeom>
                <a:avLst/>
                <a:gdLst/>
                <a:ahLst/>
                <a:cxnLst/>
                <a:rect l="l" t="t" r="r" b="b"/>
                <a:pathLst>
                  <a:path w="176" h="360" extrusionOk="0">
                    <a:moveTo>
                      <a:pt x="65" y="0"/>
                    </a:moveTo>
                    <a:cubicBezTo>
                      <a:pt x="44" y="0"/>
                      <a:pt x="22" y="22"/>
                      <a:pt x="1" y="43"/>
                    </a:cubicBezTo>
                    <a:cubicBezTo>
                      <a:pt x="1" y="104"/>
                      <a:pt x="1" y="165"/>
                      <a:pt x="1" y="226"/>
                    </a:cubicBezTo>
                    <a:cubicBezTo>
                      <a:pt x="1" y="226"/>
                      <a:pt x="31" y="256"/>
                      <a:pt x="31" y="286"/>
                    </a:cubicBezTo>
                    <a:cubicBezTo>
                      <a:pt x="31" y="317"/>
                      <a:pt x="62" y="317"/>
                      <a:pt x="62" y="317"/>
                    </a:cubicBezTo>
                    <a:cubicBezTo>
                      <a:pt x="62" y="347"/>
                      <a:pt x="92" y="347"/>
                      <a:pt x="92" y="347"/>
                    </a:cubicBezTo>
                    <a:cubicBezTo>
                      <a:pt x="108" y="355"/>
                      <a:pt x="123" y="359"/>
                      <a:pt x="134" y="359"/>
                    </a:cubicBezTo>
                    <a:cubicBezTo>
                      <a:pt x="165" y="359"/>
                      <a:pt x="175" y="331"/>
                      <a:pt x="153" y="286"/>
                    </a:cubicBezTo>
                    <a:cubicBezTo>
                      <a:pt x="153" y="286"/>
                      <a:pt x="153" y="286"/>
                      <a:pt x="153" y="256"/>
                    </a:cubicBezTo>
                    <a:cubicBezTo>
                      <a:pt x="153" y="256"/>
                      <a:pt x="123" y="226"/>
                      <a:pt x="123" y="226"/>
                    </a:cubicBezTo>
                    <a:cubicBezTo>
                      <a:pt x="123" y="226"/>
                      <a:pt x="123" y="226"/>
                      <a:pt x="123" y="195"/>
                    </a:cubicBezTo>
                    <a:cubicBezTo>
                      <a:pt x="123" y="195"/>
                      <a:pt x="123" y="195"/>
                      <a:pt x="123" y="165"/>
                    </a:cubicBezTo>
                    <a:lnTo>
                      <a:pt x="123" y="134"/>
                    </a:lnTo>
                    <a:lnTo>
                      <a:pt x="123" y="104"/>
                    </a:lnTo>
                    <a:cubicBezTo>
                      <a:pt x="123" y="104"/>
                      <a:pt x="123" y="74"/>
                      <a:pt x="123" y="74"/>
                    </a:cubicBezTo>
                    <a:cubicBezTo>
                      <a:pt x="123" y="43"/>
                      <a:pt x="123" y="43"/>
                      <a:pt x="123" y="13"/>
                    </a:cubicBezTo>
                    <a:lnTo>
                      <a:pt x="92" y="13"/>
                    </a:lnTo>
                    <a:cubicBezTo>
                      <a:pt x="83" y="4"/>
                      <a:pt x="74" y="0"/>
                      <a:pt x="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1"/>
              <p:cNvSpPr/>
              <p:nvPr/>
            </p:nvSpPr>
            <p:spPr>
              <a:xfrm>
                <a:off x="12696550" y="3410350"/>
                <a:ext cx="7625" cy="11000"/>
              </a:xfrm>
              <a:custGeom>
                <a:avLst/>
                <a:gdLst/>
                <a:ahLst/>
                <a:cxnLst/>
                <a:rect l="l" t="t" r="r" b="b"/>
                <a:pathLst>
                  <a:path w="305" h="440" extrusionOk="0">
                    <a:moveTo>
                      <a:pt x="58" y="1"/>
                    </a:moveTo>
                    <a:cubicBezTo>
                      <a:pt x="49" y="1"/>
                      <a:pt x="40" y="5"/>
                      <a:pt x="31" y="13"/>
                    </a:cubicBezTo>
                    <a:cubicBezTo>
                      <a:pt x="1" y="13"/>
                      <a:pt x="1" y="74"/>
                      <a:pt x="1" y="105"/>
                    </a:cubicBezTo>
                    <a:cubicBezTo>
                      <a:pt x="31" y="165"/>
                      <a:pt x="61" y="196"/>
                      <a:pt x="92" y="257"/>
                    </a:cubicBezTo>
                    <a:cubicBezTo>
                      <a:pt x="122" y="287"/>
                      <a:pt x="122" y="317"/>
                      <a:pt x="153" y="348"/>
                    </a:cubicBezTo>
                    <a:lnTo>
                      <a:pt x="153" y="378"/>
                    </a:lnTo>
                    <a:lnTo>
                      <a:pt x="183" y="378"/>
                    </a:lnTo>
                    <a:cubicBezTo>
                      <a:pt x="183" y="378"/>
                      <a:pt x="183" y="409"/>
                      <a:pt x="213" y="409"/>
                    </a:cubicBezTo>
                    <a:cubicBezTo>
                      <a:pt x="213" y="409"/>
                      <a:pt x="213" y="409"/>
                      <a:pt x="244" y="439"/>
                    </a:cubicBezTo>
                    <a:cubicBezTo>
                      <a:pt x="274" y="439"/>
                      <a:pt x="305" y="409"/>
                      <a:pt x="305" y="378"/>
                    </a:cubicBezTo>
                    <a:cubicBezTo>
                      <a:pt x="305" y="378"/>
                      <a:pt x="305" y="378"/>
                      <a:pt x="305" y="348"/>
                    </a:cubicBezTo>
                    <a:lnTo>
                      <a:pt x="274" y="348"/>
                    </a:lnTo>
                    <a:cubicBezTo>
                      <a:pt x="274" y="317"/>
                      <a:pt x="274" y="317"/>
                      <a:pt x="274" y="317"/>
                    </a:cubicBezTo>
                    <a:cubicBezTo>
                      <a:pt x="274" y="317"/>
                      <a:pt x="274" y="287"/>
                      <a:pt x="274" y="287"/>
                    </a:cubicBezTo>
                    <a:cubicBezTo>
                      <a:pt x="244" y="257"/>
                      <a:pt x="244" y="226"/>
                      <a:pt x="213" y="196"/>
                    </a:cubicBezTo>
                    <a:cubicBezTo>
                      <a:pt x="183" y="135"/>
                      <a:pt x="153" y="74"/>
                      <a:pt x="122" y="44"/>
                    </a:cubicBezTo>
                    <a:cubicBezTo>
                      <a:pt x="101" y="22"/>
                      <a:pt x="79" y="1"/>
                      <a:pt x="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1"/>
              <p:cNvSpPr/>
              <p:nvPr/>
            </p:nvSpPr>
            <p:spPr>
              <a:xfrm>
                <a:off x="12732275" y="33833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1"/>
              <p:cNvSpPr/>
              <p:nvPr/>
            </p:nvSpPr>
            <p:spPr>
              <a:xfrm>
                <a:off x="12333325" y="3519350"/>
                <a:ext cx="8375" cy="11000"/>
              </a:xfrm>
              <a:custGeom>
                <a:avLst/>
                <a:gdLst/>
                <a:ahLst/>
                <a:cxnLst/>
                <a:rect l="l" t="t" r="r" b="b"/>
                <a:pathLst>
                  <a:path w="335" h="440" extrusionOk="0">
                    <a:moveTo>
                      <a:pt x="61" y="0"/>
                    </a:moveTo>
                    <a:cubicBezTo>
                      <a:pt x="31" y="30"/>
                      <a:pt x="0" y="61"/>
                      <a:pt x="31" y="91"/>
                    </a:cubicBezTo>
                    <a:cubicBezTo>
                      <a:pt x="61" y="152"/>
                      <a:pt x="92" y="213"/>
                      <a:pt x="122" y="274"/>
                    </a:cubicBezTo>
                    <a:cubicBezTo>
                      <a:pt x="152" y="304"/>
                      <a:pt x="183" y="365"/>
                      <a:pt x="213" y="426"/>
                    </a:cubicBezTo>
                    <a:cubicBezTo>
                      <a:pt x="233" y="426"/>
                      <a:pt x="254" y="439"/>
                      <a:pt x="274" y="439"/>
                    </a:cubicBezTo>
                    <a:cubicBezTo>
                      <a:pt x="284" y="439"/>
                      <a:pt x="294" y="436"/>
                      <a:pt x="304" y="426"/>
                    </a:cubicBezTo>
                    <a:cubicBezTo>
                      <a:pt x="335" y="426"/>
                      <a:pt x="335" y="395"/>
                      <a:pt x="304" y="365"/>
                    </a:cubicBezTo>
                    <a:cubicBezTo>
                      <a:pt x="304" y="304"/>
                      <a:pt x="274" y="243"/>
                      <a:pt x="244" y="182"/>
                    </a:cubicBezTo>
                    <a:cubicBezTo>
                      <a:pt x="213" y="152"/>
                      <a:pt x="183" y="91"/>
                      <a:pt x="122" y="30"/>
                    </a:cubicBezTo>
                    <a:cubicBezTo>
                      <a:pt x="122" y="0"/>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1"/>
              <p:cNvSpPr/>
              <p:nvPr/>
            </p:nvSpPr>
            <p:spPr>
              <a:xfrm>
                <a:off x="12369800" y="3514450"/>
                <a:ext cx="7625" cy="7200"/>
              </a:xfrm>
              <a:custGeom>
                <a:avLst/>
                <a:gdLst/>
                <a:ahLst/>
                <a:cxnLst/>
                <a:rect l="l" t="t" r="r" b="b"/>
                <a:pathLst>
                  <a:path w="305" h="288" extrusionOk="0">
                    <a:moveTo>
                      <a:pt x="61" y="0"/>
                    </a:moveTo>
                    <a:cubicBezTo>
                      <a:pt x="51" y="0"/>
                      <a:pt x="41" y="4"/>
                      <a:pt x="31" y="14"/>
                    </a:cubicBezTo>
                    <a:cubicBezTo>
                      <a:pt x="0" y="44"/>
                      <a:pt x="0" y="105"/>
                      <a:pt x="31" y="135"/>
                    </a:cubicBezTo>
                    <a:cubicBezTo>
                      <a:pt x="61" y="135"/>
                      <a:pt x="92" y="196"/>
                      <a:pt x="122" y="226"/>
                    </a:cubicBezTo>
                    <a:cubicBezTo>
                      <a:pt x="152" y="226"/>
                      <a:pt x="183" y="257"/>
                      <a:pt x="183" y="257"/>
                    </a:cubicBezTo>
                    <a:lnTo>
                      <a:pt x="244" y="287"/>
                    </a:lnTo>
                    <a:lnTo>
                      <a:pt x="304" y="287"/>
                    </a:lnTo>
                    <a:cubicBezTo>
                      <a:pt x="304" y="257"/>
                      <a:pt x="304" y="257"/>
                      <a:pt x="304" y="226"/>
                    </a:cubicBezTo>
                    <a:lnTo>
                      <a:pt x="274" y="196"/>
                    </a:lnTo>
                    <a:cubicBezTo>
                      <a:pt x="244" y="166"/>
                      <a:pt x="244" y="135"/>
                      <a:pt x="213" y="135"/>
                    </a:cubicBezTo>
                    <a:cubicBezTo>
                      <a:pt x="183" y="74"/>
                      <a:pt x="152" y="44"/>
                      <a:pt x="122" y="14"/>
                    </a:cubicBezTo>
                    <a:cubicBezTo>
                      <a:pt x="102" y="14"/>
                      <a:pt x="8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1"/>
              <p:cNvSpPr/>
              <p:nvPr/>
            </p:nvSpPr>
            <p:spPr>
              <a:xfrm>
                <a:off x="12420700" y="3503375"/>
                <a:ext cx="25" cy="25"/>
              </a:xfrm>
              <a:custGeom>
                <a:avLst/>
                <a:gdLst/>
                <a:ahLst/>
                <a:cxnLst/>
                <a:rect l="l" t="t" r="r" b="b"/>
                <a:pathLst>
                  <a:path w="1" h="1" extrusionOk="0">
                    <a:moveTo>
                      <a:pt x="1" y="1"/>
                    </a:moveTo>
                    <a:lnTo>
                      <a:pt x="1" y="1"/>
                    </a:lnTo>
                    <a:cubicBezTo>
                      <a:pt x="1" y="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1"/>
              <p:cNvSpPr/>
              <p:nvPr/>
            </p:nvSpPr>
            <p:spPr>
              <a:xfrm>
                <a:off x="12372825" y="3227550"/>
                <a:ext cx="6875" cy="18250"/>
              </a:xfrm>
              <a:custGeom>
                <a:avLst/>
                <a:gdLst/>
                <a:ahLst/>
                <a:cxnLst/>
                <a:rect l="l" t="t" r="r" b="b"/>
                <a:pathLst>
                  <a:path w="275" h="730" extrusionOk="0">
                    <a:moveTo>
                      <a:pt x="62" y="0"/>
                    </a:moveTo>
                    <a:cubicBezTo>
                      <a:pt x="31" y="0"/>
                      <a:pt x="1" y="61"/>
                      <a:pt x="31" y="91"/>
                    </a:cubicBezTo>
                    <a:cubicBezTo>
                      <a:pt x="31" y="213"/>
                      <a:pt x="62" y="304"/>
                      <a:pt x="92" y="426"/>
                    </a:cubicBezTo>
                    <a:cubicBezTo>
                      <a:pt x="92" y="486"/>
                      <a:pt x="92" y="547"/>
                      <a:pt x="123" y="608"/>
                    </a:cubicBezTo>
                    <a:cubicBezTo>
                      <a:pt x="123" y="638"/>
                      <a:pt x="123" y="730"/>
                      <a:pt x="214" y="730"/>
                    </a:cubicBezTo>
                    <a:cubicBezTo>
                      <a:pt x="275" y="699"/>
                      <a:pt x="244" y="608"/>
                      <a:pt x="244" y="547"/>
                    </a:cubicBezTo>
                    <a:cubicBezTo>
                      <a:pt x="214" y="517"/>
                      <a:pt x="214" y="456"/>
                      <a:pt x="214" y="395"/>
                    </a:cubicBezTo>
                    <a:cubicBezTo>
                      <a:pt x="183" y="274"/>
                      <a:pt x="183" y="152"/>
                      <a:pt x="153" y="61"/>
                    </a:cubicBezTo>
                    <a:cubicBezTo>
                      <a:pt x="123" y="0"/>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1"/>
              <p:cNvSpPr/>
              <p:nvPr/>
            </p:nvSpPr>
            <p:spPr>
              <a:xfrm>
                <a:off x="12378675" y="3210450"/>
                <a:ext cx="10900" cy="24825"/>
              </a:xfrm>
              <a:custGeom>
                <a:avLst/>
                <a:gdLst/>
                <a:ahLst/>
                <a:cxnLst/>
                <a:rect l="l" t="t" r="r" b="b"/>
                <a:pathLst>
                  <a:path w="436" h="993" extrusionOk="0">
                    <a:moveTo>
                      <a:pt x="78" y="1"/>
                    </a:moveTo>
                    <a:cubicBezTo>
                      <a:pt x="39" y="1"/>
                      <a:pt x="1" y="47"/>
                      <a:pt x="41" y="107"/>
                    </a:cubicBezTo>
                    <a:cubicBezTo>
                      <a:pt x="101" y="228"/>
                      <a:pt x="162" y="380"/>
                      <a:pt x="223" y="532"/>
                    </a:cubicBezTo>
                    <a:cubicBezTo>
                      <a:pt x="253" y="593"/>
                      <a:pt x="253" y="654"/>
                      <a:pt x="284" y="745"/>
                    </a:cubicBezTo>
                    <a:cubicBezTo>
                      <a:pt x="284" y="775"/>
                      <a:pt x="284" y="806"/>
                      <a:pt x="284" y="836"/>
                    </a:cubicBezTo>
                    <a:cubicBezTo>
                      <a:pt x="284" y="897"/>
                      <a:pt x="284" y="927"/>
                      <a:pt x="314" y="958"/>
                    </a:cubicBezTo>
                    <a:cubicBezTo>
                      <a:pt x="332" y="975"/>
                      <a:pt x="349" y="993"/>
                      <a:pt x="367" y="993"/>
                    </a:cubicBezTo>
                    <a:cubicBezTo>
                      <a:pt x="380" y="993"/>
                      <a:pt x="392" y="983"/>
                      <a:pt x="405" y="958"/>
                    </a:cubicBezTo>
                    <a:cubicBezTo>
                      <a:pt x="436" y="927"/>
                      <a:pt x="405" y="897"/>
                      <a:pt x="405" y="836"/>
                    </a:cubicBezTo>
                    <a:cubicBezTo>
                      <a:pt x="405" y="806"/>
                      <a:pt x="405" y="775"/>
                      <a:pt x="405" y="715"/>
                    </a:cubicBezTo>
                    <a:cubicBezTo>
                      <a:pt x="375" y="654"/>
                      <a:pt x="375" y="563"/>
                      <a:pt x="345" y="471"/>
                    </a:cubicBezTo>
                    <a:cubicBezTo>
                      <a:pt x="284" y="319"/>
                      <a:pt x="223" y="167"/>
                      <a:pt x="132" y="46"/>
                    </a:cubicBezTo>
                    <a:cubicBezTo>
                      <a:pt x="121" y="14"/>
                      <a:pt x="99" y="1"/>
                      <a:pt x="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31"/>
              <p:cNvSpPr/>
              <p:nvPr/>
            </p:nvSpPr>
            <p:spPr>
              <a:xfrm>
                <a:off x="12389850" y="3192525"/>
                <a:ext cx="10850" cy="29750"/>
              </a:xfrm>
              <a:custGeom>
                <a:avLst/>
                <a:gdLst/>
                <a:ahLst/>
                <a:cxnLst/>
                <a:rect l="l" t="t" r="r" b="b"/>
                <a:pathLst>
                  <a:path w="434" h="1190" extrusionOk="0">
                    <a:moveTo>
                      <a:pt x="79" y="0"/>
                    </a:moveTo>
                    <a:cubicBezTo>
                      <a:pt x="40" y="0"/>
                      <a:pt x="0" y="26"/>
                      <a:pt x="19" y="64"/>
                    </a:cubicBezTo>
                    <a:cubicBezTo>
                      <a:pt x="49" y="246"/>
                      <a:pt x="110" y="428"/>
                      <a:pt x="141" y="611"/>
                    </a:cubicBezTo>
                    <a:cubicBezTo>
                      <a:pt x="201" y="793"/>
                      <a:pt x="232" y="976"/>
                      <a:pt x="293" y="1158"/>
                    </a:cubicBezTo>
                    <a:cubicBezTo>
                      <a:pt x="303" y="1180"/>
                      <a:pt x="326" y="1190"/>
                      <a:pt x="348" y="1190"/>
                    </a:cubicBezTo>
                    <a:cubicBezTo>
                      <a:pt x="390" y="1190"/>
                      <a:pt x="434" y="1156"/>
                      <a:pt x="414" y="1097"/>
                    </a:cubicBezTo>
                    <a:cubicBezTo>
                      <a:pt x="384" y="945"/>
                      <a:pt x="323" y="763"/>
                      <a:pt x="262" y="580"/>
                    </a:cubicBezTo>
                    <a:cubicBezTo>
                      <a:pt x="232" y="398"/>
                      <a:pt x="171" y="216"/>
                      <a:pt x="141" y="33"/>
                    </a:cubicBezTo>
                    <a:cubicBezTo>
                      <a:pt x="129" y="10"/>
                      <a:pt x="104" y="0"/>
                      <a:pt x="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31"/>
              <p:cNvSpPr/>
              <p:nvPr/>
            </p:nvSpPr>
            <p:spPr>
              <a:xfrm>
                <a:off x="12402000" y="3169725"/>
                <a:ext cx="13850" cy="35650"/>
              </a:xfrm>
              <a:custGeom>
                <a:avLst/>
                <a:gdLst/>
                <a:ahLst/>
                <a:cxnLst/>
                <a:rect l="l" t="t" r="r" b="b"/>
                <a:pathLst>
                  <a:path w="554" h="1426" extrusionOk="0">
                    <a:moveTo>
                      <a:pt x="80" y="0"/>
                    </a:moveTo>
                    <a:cubicBezTo>
                      <a:pt x="40" y="0"/>
                      <a:pt x="1" y="26"/>
                      <a:pt x="19" y="64"/>
                    </a:cubicBezTo>
                    <a:cubicBezTo>
                      <a:pt x="141" y="489"/>
                      <a:pt x="263" y="945"/>
                      <a:pt x="415" y="1371"/>
                    </a:cubicBezTo>
                    <a:cubicBezTo>
                      <a:pt x="427" y="1409"/>
                      <a:pt x="456" y="1426"/>
                      <a:pt x="483" y="1426"/>
                    </a:cubicBezTo>
                    <a:cubicBezTo>
                      <a:pt x="520" y="1426"/>
                      <a:pt x="554" y="1393"/>
                      <a:pt x="536" y="1340"/>
                    </a:cubicBezTo>
                    <a:cubicBezTo>
                      <a:pt x="415" y="915"/>
                      <a:pt x="263" y="459"/>
                      <a:pt x="141" y="33"/>
                    </a:cubicBezTo>
                    <a:cubicBezTo>
                      <a:pt x="129" y="10"/>
                      <a:pt x="104"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31"/>
              <p:cNvSpPr/>
              <p:nvPr/>
            </p:nvSpPr>
            <p:spPr>
              <a:xfrm>
                <a:off x="12412625" y="3152275"/>
                <a:ext cx="17225" cy="35325"/>
              </a:xfrm>
              <a:custGeom>
                <a:avLst/>
                <a:gdLst/>
                <a:ahLst/>
                <a:cxnLst/>
                <a:rect l="l" t="t" r="r" b="b"/>
                <a:pathLst>
                  <a:path w="689" h="1413" extrusionOk="0">
                    <a:moveTo>
                      <a:pt x="86" y="1"/>
                    </a:moveTo>
                    <a:cubicBezTo>
                      <a:pt x="44" y="1"/>
                      <a:pt x="0" y="34"/>
                      <a:pt x="20" y="93"/>
                    </a:cubicBezTo>
                    <a:cubicBezTo>
                      <a:pt x="111" y="306"/>
                      <a:pt x="202" y="549"/>
                      <a:pt x="294" y="762"/>
                    </a:cubicBezTo>
                    <a:cubicBezTo>
                      <a:pt x="354" y="883"/>
                      <a:pt x="415" y="1005"/>
                      <a:pt x="446" y="1096"/>
                    </a:cubicBezTo>
                    <a:cubicBezTo>
                      <a:pt x="476" y="1157"/>
                      <a:pt x="506" y="1218"/>
                      <a:pt x="537" y="1279"/>
                    </a:cubicBezTo>
                    <a:cubicBezTo>
                      <a:pt x="567" y="1309"/>
                      <a:pt x="567" y="1370"/>
                      <a:pt x="628" y="1400"/>
                    </a:cubicBezTo>
                    <a:cubicBezTo>
                      <a:pt x="637" y="1409"/>
                      <a:pt x="646" y="1413"/>
                      <a:pt x="654" y="1413"/>
                    </a:cubicBezTo>
                    <a:cubicBezTo>
                      <a:pt x="673" y="1413"/>
                      <a:pt x="689" y="1391"/>
                      <a:pt x="689" y="1370"/>
                    </a:cubicBezTo>
                    <a:cubicBezTo>
                      <a:pt x="689" y="1309"/>
                      <a:pt x="689" y="1279"/>
                      <a:pt x="658" y="1218"/>
                    </a:cubicBezTo>
                    <a:cubicBezTo>
                      <a:pt x="628" y="1157"/>
                      <a:pt x="597" y="1127"/>
                      <a:pt x="567" y="1066"/>
                    </a:cubicBezTo>
                    <a:cubicBezTo>
                      <a:pt x="537" y="944"/>
                      <a:pt x="476" y="853"/>
                      <a:pt x="446" y="731"/>
                    </a:cubicBezTo>
                    <a:cubicBezTo>
                      <a:pt x="324" y="488"/>
                      <a:pt x="233" y="276"/>
                      <a:pt x="142" y="32"/>
                    </a:cubicBezTo>
                    <a:cubicBezTo>
                      <a:pt x="131" y="11"/>
                      <a:pt x="109"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1"/>
              <p:cNvSpPr/>
              <p:nvPr/>
            </p:nvSpPr>
            <p:spPr>
              <a:xfrm>
                <a:off x="12427775" y="3122800"/>
                <a:ext cx="19350" cy="45800"/>
              </a:xfrm>
              <a:custGeom>
                <a:avLst/>
                <a:gdLst/>
                <a:ahLst/>
                <a:cxnLst/>
                <a:rect l="l" t="t" r="r" b="b"/>
                <a:pathLst>
                  <a:path w="774" h="1832" extrusionOk="0">
                    <a:moveTo>
                      <a:pt x="86" y="1"/>
                    </a:moveTo>
                    <a:cubicBezTo>
                      <a:pt x="40" y="1"/>
                      <a:pt x="0" y="44"/>
                      <a:pt x="22" y="87"/>
                    </a:cubicBezTo>
                    <a:cubicBezTo>
                      <a:pt x="204" y="360"/>
                      <a:pt x="295" y="664"/>
                      <a:pt x="356" y="968"/>
                    </a:cubicBezTo>
                    <a:cubicBezTo>
                      <a:pt x="387" y="1151"/>
                      <a:pt x="417" y="1303"/>
                      <a:pt x="478" y="1455"/>
                    </a:cubicBezTo>
                    <a:cubicBezTo>
                      <a:pt x="508" y="1515"/>
                      <a:pt x="539" y="1576"/>
                      <a:pt x="569" y="1637"/>
                    </a:cubicBezTo>
                    <a:cubicBezTo>
                      <a:pt x="599" y="1728"/>
                      <a:pt x="630" y="1789"/>
                      <a:pt x="691" y="1819"/>
                    </a:cubicBezTo>
                    <a:cubicBezTo>
                      <a:pt x="699" y="1827"/>
                      <a:pt x="709" y="1831"/>
                      <a:pt x="719" y="1831"/>
                    </a:cubicBezTo>
                    <a:cubicBezTo>
                      <a:pt x="747" y="1831"/>
                      <a:pt x="774" y="1803"/>
                      <a:pt x="751" y="1759"/>
                    </a:cubicBezTo>
                    <a:cubicBezTo>
                      <a:pt x="751" y="1698"/>
                      <a:pt x="691" y="1637"/>
                      <a:pt x="660" y="1576"/>
                    </a:cubicBezTo>
                    <a:cubicBezTo>
                      <a:pt x="630" y="1485"/>
                      <a:pt x="599" y="1424"/>
                      <a:pt x="569" y="1333"/>
                    </a:cubicBezTo>
                    <a:cubicBezTo>
                      <a:pt x="539" y="1181"/>
                      <a:pt x="508" y="1029"/>
                      <a:pt x="447" y="877"/>
                    </a:cubicBezTo>
                    <a:cubicBezTo>
                      <a:pt x="387" y="573"/>
                      <a:pt x="326" y="269"/>
                      <a:pt x="143" y="26"/>
                    </a:cubicBezTo>
                    <a:cubicBezTo>
                      <a:pt x="126" y="8"/>
                      <a:pt x="105"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1"/>
              <p:cNvSpPr/>
              <p:nvPr/>
            </p:nvSpPr>
            <p:spPr>
              <a:xfrm>
                <a:off x="12443050" y="3108925"/>
                <a:ext cx="15675" cy="38150"/>
              </a:xfrm>
              <a:custGeom>
                <a:avLst/>
                <a:gdLst/>
                <a:ahLst/>
                <a:cxnLst/>
                <a:rect l="l" t="t" r="r" b="b"/>
                <a:pathLst>
                  <a:path w="627" h="1526" extrusionOk="0">
                    <a:moveTo>
                      <a:pt x="79" y="1"/>
                    </a:moveTo>
                    <a:cubicBezTo>
                      <a:pt x="39" y="1"/>
                      <a:pt x="0" y="27"/>
                      <a:pt x="19" y="64"/>
                    </a:cubicBezTo>
                    <a:cubicBezTo>
                      <a:pt x="110" y="307"/>
                      <a:pt x="201" y="551"/>
                      <a:pt x="292" y="794"/>
                    </a:cubicBezTo>
                    <a:cubicBezTo>
                      <a:pt x="323" y="915"/>
                      <a:pt x="384" y="1037"/>
                      <a:pt x="414" y="1158"/>
                    </a:cubicBezTo>
                    <a:cubicBezTo>
                      <a:pt x="444" y="1250"/>
                      <a:pt x="475" y="1402"/>
                      <a:pt x="536" y="1493"/>
                    </a:cubicBezTo>
                    <a:cubicBezTo>
                      <a:pt x="547" y="1516"/>
                      <a:pt x="563" y="1526"/>
                      <a:pt x="579" y="1526"/>
                    </a:cubicBezTo>
                    <a:cubicBezTo>
                      <a:pt x="603" y="1526"/>
                      <a:pt x="627" y="1500"/>
                      <a:pt x="627" y="1462"/>
                    </a:cubicBezTo>
                    <a:cubicBezTo>
                      <a:pt x="627" y="1341"/>
                      <a:pt x="566" y="1219"/>
                      <a:pt x="536" y="1128"/>
                    </a:cubicBezTo>
                    <a:cubicBezTo>
                      <a:pt x="505" y="1006"/>
                      <a:pt x="444" y="885"/>
                      <a:pt x="414" y="763"/>
                    </a:cubicBezTo>
                    <a:cubicBezTo>
                      <a:pt x="323" y="520"/>
                      <a:pt x="232" y="277"/>
                      <a:pt x="140" y="34"/>
                    </a:cubicBezTo>
                    <a:cubicBezTo>
                      <a:pt x="129" y="11"/>
                      <a:pt x="104" y="1"/>
                      <a:pt x="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1"/>
              <p:cNvSpPr/>
              <p:nvPr/>
            </p:nvSpPr>
            <p:spPr>
              <a:xfrm>
                <a:off x="12460975" y="3086200"/>
                <a:ext cx="9925" cy="22825"/>
              </a:xfrm>
              <a:custGeom>
                <a:avLst/>
                <a:gdLst/>
                <a:ahLst/>
                <a:cxnLst/>
                <a:rect l="l" t="t" r="r" b="b"/>
                <a:pathLst>
                  <a:path w="397" h="913" extrusionOk="0">
                    <a:moveTo>
                      <a:pt x="62" y="1"/>
                    </a:moveTo>
                    <a:cubicBezTo>
                      <a:pt x="31" y="1"/>
                      <a:pt x="1" y="31"/>
                      <a:pt x="1" y="61"/>
                    </a:cubicBezTo>
                    <a:cubicBezTo>
                      <a:pt x="31" y="213"/>
                      <a:pt x="62" y="365"/>
                      <a:pt x="92" y="517"/>
                    </a:cubicBezTo>
                    <a:cubicBezTo>
                      <a:pt x="122" y="578"/>
                      <a:pt x="153" y="639"/>
                      <a:pt x="183" y="730"/>
                    </a:cubicBezTo>
                    <a:cubicBezTo>
                      <a:pt x="214" y="760"/>
                      <a:pt x="214" y="791"/>
                      <a:pt x="244" y="821"/>
                    </a:cubicBezTo>
                    <a:cubicBezTo>
                      <a:pt x="244" y="852"/>
                      <a:pt x="274" y="882"/>
                      <a:pt x="305" y="912"/>
                    </a:cubicBezTo>
                    <a:cubicBezTo>
                      <a:pt x="335" y="912"/>
                      <a:pt x="366" y="882"/>
                      <a:pt x="366" y="882"/>
                    </a:cubicBezTo>
                    <a:cubicBezTo>
                      <a:pt x="396" y="821"/>
                      <a:pt x="366" y="791"/>
                      <a:pt x="335" y="760"/>
                    </a:cubicBezTo>
                    <a:lnTo>
                      <a:pt x="305" y="669"/>
                    </a:lnTo>
                    <a:cubicBezTo>
                      <a:pt x="274" y="608"/>
                      <a:pt x="244" y="548"/>
                      <a:pt x="214" y="457"/>
                    </a:cubicBezTo>
                    <a:cubicBezTo>
                      <a:pt x="183" y="335"/>
                      <a:pt x="153" y="183"/>
                      <a:pt x="122" y="61"/>
                    </a:cubicBezTo>
                    <a:cubicBezTo>
                      <a:pt x="122" y="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1"/>
              <p:cNvSpPr/>
              <p:nvPr/>
            </p:nvSpPr>
            <p:spPr>
              <a:xfrm>
                <a:off x="12470875" y="3072525"/>
                <a:ext cx="6100" cy="4925"/>
              </a:xfrm>
              <a:custGeom>
                <a:avLst/>
                <a:gdLst/>
                <a:ahLst/>
                <a:cxnLst/>
                <a:rect l="l" t="t" r="r" b="b"/>
                <a:pathLst>
                  <a:path w="244" h="197" extrusionOk="0">
                    <a:moveTo>
                      <a:pt x="30" y="0"/>
                    </a:moveTo>
                    <a:cubicBezTo>
                      <a:pt x="0" y="0"/>
                      <a:pt x="0" y="31"/>
                      <a:pt x="0" y="31"/>
                    </a:cubicBezTo>
                    <a:cubicBezTo>
                      <a:pt x="0" y="61"/>
                      <a:pt x="0" y="61"/>
                      <a:pt x="0" y="92"/>
                    </a:cubicBezTo>
                    <a:cubicBezTo>
                      <a:pt x="0" y="92"/>
                      <a:pt x="0" y="122"/>
                      <a:pt x="0" y="122"/>
                    </a:cubicBezTo>
                    <a:lnTo>
                      <a:pt x="91" y="122"/>
                    </a:lnTo>
                    <a:cubicBezTo>
                      <a:pt x="122" y="122"/>
                      <a:pt x="122" y="152"/>
                      <a:pt x="122" y="152"/>
                    </a:cubicBezTo>
                    <a:lnTo>
                      <a:pt x="152" y="152"/>
                    </a:lnTo>
                    <a:cubicBezTo>
                      <a:pt x="152" y="183"/>
                      <a:pt x="182" y="183"/>
                      <a:pt x="182" y="183"/>
                    </a:cubicBezTo>
                    <a:cubicBezTo>
                      <a:pt x="182" y="193"/>
                      <a:pt x="186" y="196"/>
                      <a:pt x="190" y="196"/>
                    </a:cubicBezTo>
                    <a:cubicBezTo>
                      <a:pt x="199" y="196"/>
                      <a:pt x="213" y="183"/>
                      <a:pt x="213" y="183"/>
                    </a:cubicBezTo>
                    <a:cubicBezTo>
                      <a:pt x="243" y="183"/>
                      <a:pt x="243" y="152"/>
                      <a:pt x="243" y="152"/>
                    </a:cubicBezTo>
                    <a:cubicBezTo>
                      <a:pt x="243" y="122"/>
                      <a:pt x="243" y="122"/>
                      <a:pt x="243" y="92"/>
                    </a:cubicBezTo>
                    <a:cubicBezTo>
                      <a:pt x="243" y="92"/>
                      <a:pt x="213" y="92"/>
                      <a:pt x="213" y="61"/>
                    </a:cubicBezTo>
                    <a:cubicBezTo>
                      <a:pt x="213" y="61"/>
                      <a:pt x="182" y="31"/>
                      <a:pt x="152" y="31"/>
                    </a:cubicBezTo>
                    <a:cubicBezTo>
                      <a:pt x="122" y="0"/>
                      <a:pt x="91" y="0"/>
                      <a:pt x="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1"/>
              <p:cNvSpPr/>
              <p:nvPr/>
            </p:nvSpPr>
            <p:spPr>
              <a:xfrm>
                <a:off x="12476175" y="3050475"/>
                <a:ext cx="3075" cy="5350"/>
              </a:xfrm>
              <a:custGeom>
                <a:avLst/>
                <a:gdLst/>
                <a:ahLst/>
                <a:cxnLst/>
                <a:rect l="l" t="t" r="r" b="b"/>
                <a:pathLst>
                  <a:path w="123" h="214" extrusionOk="0">
                    <a:moveTo>
                      <a:pt x="62" y="1"/>
                    </a:moveTo>
                    <a:cubicBezTo>
                      <a:pt x="31" y="1"/>
                      <a:pt x="31" y="1"/>
                      <a:pt x="1" y="31"/>
                    </a:cubicBezTo>
                    <a:cubicBezTo>
                      <a:pt x="1" y="31"/>
                      <a:pt x="1" y="62"/>
                      <a:pt x="1" y="62"/>
                    </a:cubicBezTo>
                    <a:cubicBezTo>
                      <a:pt x="1" y="92"/>
                      <a:pt x="1" y="92"/>
                      <a:pt x="1" y="123"/>
                    </a:cubicBezTo>
                    <a:cubicBezTo>
                      <a:pt x="1" y="153"/>
                      <a:pt x="1" y="153"/>
                      <a:pt x="1" y="153"/>
                    </a:cubicBezTo>
                    <a:cubicBezTo>
                      <a:pt x="31" y="183"/>
                      <a:pt x="31" y="183"/>
                      <a:pt x="31" y="183"/>
                    </a:cubicBezTo>
                    <a:cubicBezTo>
                      <a:pt x="62" y="214"/>
                      <a:pt x="62" y="214"/>
                      <a:pt x="62" y="214"/>
                    </a:cubicBezTo>
                    <a:cubicBezTo>
                      <a:pt x="62" y="214"/>
                      <a:pt x="92" y="183"/>
                      <a:pt x="92" y="183"/>
                    </a:cubicBezTo>
                    <a:cubicBezTo>
                      <a:pt x="92" y="183"/>
                      <a:pt x="92" y="183"/>
                      <a:pt x="122" y="153"/>
                    </a:cubicBezTo>
                    <a:cubicBezTo>
                      <a:pt x="122" y="153"/>
                      <a:pt x="122" y="153"/>
                      <a:pt x="122" y="123"/>
                    </a:cubicBezTo>
                    <a:cubicBezTo>
                      <a:pt x="122" y="92"/>
                      <a:pt x="122" y="92"/>
                      <a:pt x="122" y="62"/>
                    </a:cubicBezTo>
                    <a:cubicBezTo>
                      <a:pt x="122" y="62"/>
                      <a:pt x="122" y="62"/>
                      <a:pt x="122" y="31"/>
                    </a:cubicBezTo>
                    <a:lnTo>
                      <a:pt x="92" y="31"/>
                    </a:lnTo>
                    <a:cubicBezTo>
                      <a:pt x="92" y="31"/>
                      <a:pt x="9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1"/>
              <p:cNvSpPr/>
              <p:nvPr/>
            </p:nvSpPr>
            <p:spPr>
              <a:xfrm>
                <a:off x="12404000" y="3112475"/>
                <a:ext cx="7625" cy="12500"/>
              </a:xfrm>
              <a:custGeom>
                <a:avLst/>
                <a:gdLst/>
                <a:ahLst/>
                <a:cxnLst/>
                <a:rect l="l" t="t" r="r" b="b"/>
                <a:pathLst>
                  <a:path w="305" h="500" extrusionOk="0">
                    <a:moveTo>
                      <a:pt x="43" y="1"/>
                    </a:moveTo>
                    <a:cubicBezTo>
                      <a:pt x="36" y="1"/>
                      <a:pt x="31" y="5"/>
                      <a:pt x="31" y="13"/>
                    </a:cubicBezTo>
                    <a:cubicBezTo>
                      <a:pt x="0" y="44"/>
                      <a:pt x="0" y="74"/>
                      <a:pt x="0" y="105"/>
                    </a:cubicBezTo>
                    <a:cubicBezTo>
                      <a:pt x="31" y="165"/>
                      <a:pt x="61" y="226"/>
                      <a:pt x="91" y="287"/>
                    </a:cubicBezTo>
                    <a:lnTo>
                      <a:pt x="152" y="378"/>
                    </a:lnTo>
                    <a:lnTo>
                      <a:pt x="152" y="439"/>
                    </a:lnTo>
                    <a:cubicBezTo>
                      <a:pt x="183" y="439"/>
                      <a:pt x="183" y="469"/>
                      <a:pt x="213" y="469"/>
                    </a:cubicBezTo>
                    <a:cubicBezTo>
                      <a:pt x="213" y="500"/>
                      <a:pt x="243" y="500"/>
                      <a:pt x="274" y="500"/>
                    </a:cubicBezTo>
                    <a:cubicBezTo>
                      <a:pt x="304" y="469"/>
                      <a:pt x="304" y="439"/>
                      <a:pt x="304" y="439"/>
                    </a:cubicBezTo>
                    <a:cubicBezTo>
                      <a:pt x="304" y="409"/>
                      <a:pt x="274" y="378"/>
                      <a:pt x="274" y="378"/>
                    </a:cubicBezTo>
                    <a:cubicBezTo>
                      <a:pt x="274" y="348"/>
                      <a:pt x="274" y="348"/>
                      <a:pt x="243" y="317"/>
                    </a:cubicBezTo>
                    <a:cubicBezTo>
                      <a:pt x="243" y="287"/>
                      <a:pt x="213" y="257"/>
                      <a:pt x="213" y="226"/>
                    </a:cubicBezTo>
                    <a:cubicBezTo>
                      <a:pt x="152" y="165"/>
                      <a:pt x="122" y="105"/>
                      <a:pt x="91" y="44"/>
                    </a:cubicBezTo>
                    <a:cubicBezTo>
                      <a:pt x="91" y="22"/>
                      <a:pt x="61" y="1"/>
                      <a:pt x="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1"/>
              <p:cNvSpPr/>
              <p:nvPr/>
            </p:nvSpPr>
            <p:spPr>
              <a:xfrm>
                <a:off x="12412350" y="3092275"/>
                <a:ext cx="9150" cy="12950"/>
              </a:xfrm>
              <a:custGeom>
                <a:avLst/>
                <a:gdLst/>
                <a:ahLst/>
                <a:cxnLst/>
                <a:rect l="l" t="t" r="r" b="b"/>
                <a:pathLst>
                  <a:path w="366" h="518" extrusionOk="0">
                    <a:moveTo>
                      <a:pt x="61" y="1"/>
                    </a:moveTo>
                    <a:cubicBezTo>
                      <a:pt x="31" y="31"/>
                      <a:pt x="1" y="62"/>
                      <a:pt x="31" y="92"/>
                    </a:cubicBezTo>
                    <a:lnTo>
                      <a:pt x="244" y="487"/>
                    </a:lnTo>
                    <a:cubicBezTo>
                      <a:pt x="244" y="517"/>
                      <a:pt x="305" y="517"/>
                      <a:pt x="335" y="517"/>
                    </a:cubicBezTo>
                    <a:cubicBezTo>
                      <a:pt x="365" y="487"/>
                      <a:pt x="365" y="457"/>
                      <a:pt x="335" y="426"/>
                    </a:cubicBezTo>
                    <a:lnTo>
                      <a:pt x="122" y="31"/>
                    </a:lnTo>
                    <a:cubicBezTo>
                      <a:pt x="122" y="1"/>
                      <a:pt x="6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1"/>
              <p:cNvSpPr/>
              <p:nvPr/>
            </p:nvSpPr>
            <p:spPr>
              <a:xfrm>
                <a:off x="12427550" y="3082400"/>
                <a:ext cx="25" cy="775"/>
              </a:xfrm>
              <a:custGeom>
                <a:avLst/>
                <a:gdLst/>
                <a:ahLst/>
                <a:cxnLst/>
                <a:rect l="l" t="t" r="r" b="b"/>
                <a:pathLst>
                  <a:path w="1" h="31" extrusionOk="0">
                    <a:moveTo>
                      <a:pt x="0" y="31"/>
                    </a:moveTo>
                    <a:cubicBezTo>
                      <a:pt x="0" y="31"/>
                      <a:pt x="0" y="1"/>
                      <a:pt x="0" y="31"/>
                    </a:cubicBezTo>
                    <a:cubicBezTo>
                      <a:pt x="0" y="1"/>
                      <a:pt x="0" y="31"/>
                      <a:pt x="0" y="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1"/>
              <p:cNvSpPr/>
              <p:nvPr/>
            </p:nvSpPr>
            <p:spPr>
              <a:xfrm>
                <a:off x="12390325" y="3294350"/>
                <a:ext cx="14125" cy="48575"/>
              </a:xfrm>
              <a:custGeom>
                <a:avLst/>
                <a:gdLst/>
                <a:ahLst/>
                <a:cxnLst/>
                <a:rect l="l" t="t" r="r" b="b"/>
                <a:pathLst>
                  <a:path w="565" h="1943" extrusionOk="0">
                    <a:moveTo>
                      <a:pt x="82" y="0"/>
                    </a:moveTo>
                    <a:cubicBezTo>
                      <a:pt x="47" y="0"/>
                      <a:pt x="0" y="26"/>
                      <a:pt x="0" y="64"/>
                    </a:cubicBezTo>
                    <a:cubicBezTo>
                      <a:pt x="152" y="672"/>
                      <a:pt x="274" y="1310"/>
                      <a:pt x="456" y="1887"/>
                    </a:cubicBezTo>
                    <a:cubicBezTo>
                      <a:pt x="456" y="1926"/>
                      <a:pt x="477" y="1943"/>
                      <a:pt x="500" y="1943"/>
                    </a:cubicBezTo>
                    <a:cubicBezTo>
                      <a:pt x="531" y="1943"/>
                      <a:pt x="565" y="1910"/>
                      <a:pt x="547" y="1857"/>
                    </a:cubicBezTo>
                    <a:cubicBezTo>
                      <a:pt x="426" y="1249"/>
                      <a:pt x="274" y="641"/>
                      <a:pt x="122" y="33"/>
                    </a:cubicBezTo>
                    <a:cubicBezTo>
                      <a:pt x="122" y="10"/>
                      <a:pt x="104" y="0"/>
                      <a:pt x="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1"/>
              <p:cNvSpPr/>
              <p:nvPr/>
            </p:nvSpPr>
            <p:spPr>
              <a:xfrm>
                <a:off x="12395200" y="3261875"/>
                <a:ext cx="12625" cy="57250"/>
              </a:xfrm>
              <a:custGeom>
                <a:avLst/>
                <a:gdLst/>
                <a:ahLst/>
                <a:cxnLst/>
                <a:rect l="l" t="t" r="r" b="b"/>
                <a:pathLst>
                  <a:path w="505" h="2290" extrusionOk="0">
                    <a:moveTo>
                      <a:pt x="71" y="1"/>
                    </a:moveTo>
                    <a:cubicBezTo>
                      <a:pt x="34" y="1"/>
                      <a:pt x="0" y="33"/>
                      <a:pt x="18" y="86"/>
                    </a:cubicBezTo>
                    <a:cubicBezTo>
                      <a:pt x="231" y="785"/>
                      <a:pt x="322" y="1484"/>
                      <a:pt x="383" y="2244"/>
                    </a:cubicBezTo>
                    <a:cubicBezTo>
                      <a:pt x="383" y="2275"/>
                      <a:pt x="413" y="2290"/>
                      <a:pt x="443" y="2290"/>
                    </a:cubicBezTo>
                    <a:cubicBezTo>
                      <a:pt x="474" y="2290"/>
                      <a:pt x="504" y="2275"/>
                      <a:pt x="504" y="2244"/>
                    </a:cubicBezTo>
                    <a:cubicBezTo>
                      <a:pt x="504" y="1484"/>
                      <a:pt x="352" y="755"/>
                      <a:pt x="139" y="56"/>
                    </a:cubicBezTo>
                    <a:cubicBezTo>
                      <a:pt x="127" y="18"/>
                      <a:pt x="98" y="1"/>
                      <a:pt x="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1"/>
              <p:cNvSpPr/>
              <p:nvPr/>
            </p:nvSpPr>
            <p:spPr>
              <a:xfrm>
                <a:off x="12401225" y="3244625"/>
                <a:ext cx="18425" cy="55750"/>
              </a:xfrm>
              <a:custGeom>
                <a:avLst/>
                <a:gdLst/>
                <a:ahLst/>
                <a:cxnLst/>
                <a:rect l="l" t="t" r="r" b="b"/>
                <a:pathLst>
                  <a:path w="737" h="2230" extrusionOk="0">
                    <a:moveTo>
                      <a:pt x="83" y="0"/>
                    </a:moveTo>
                    <a:cubicBezTo>
                      <a:pt x="42" y="0"/>
                      <a:pt x="1" y="39"/>
                      <a:pt x="20" y="77"/>
                    </a:cubicBezTo>
                    <a:cubicBezTo>
                      <a:pt x="263" y="776"/>
                      <a:pt x="476" y="1475"/>
                      <a:pt x="598" y="2174"/>
                    </a:cubicBezTo>
                    <a:cubicBezTo>
                      <a:pt x="610" y="2213"/>
                      <a:pt x="639" y="2229"/>
                      <a:pt x="666" y="2229"/>
                    </a:cubicBezTo>
                    <a:cubicBezTo>
                      <a:pt x="703" y="2229"/>
                      <a:pt x="737" y="2197"/>
                      <a:pt x="719" y="2144"/>
                    </a:cubicBezTo>
                    <a:cubicBezTo>
                      <a:pt x="598" y="1445"/>
                      <a:pt x="385" y="715"/>
                      <a:pt x="142" y="47"/>
                    </a:cubicBezTo>
                    <a:cubicBezTo>
                      <a:pt x="130" y="13"/>
                      <a:pt x="107" y="0"/>
                      <a:pt x="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1"/>
              <p:cNvSpPr/>
              <p:nvPr/>
            </p:nvSpPr>
            <p:spPr>
              <a:xfrm>
                <a:off x="12411850" y="3236300"/>
                <a:ext cx="20275" cy="41425"/>
              </a:xfrm>
              <a:custGeom>
                <a:avLst/>
                <a:gdLst/>
                <a:ahLst/>
                <a:cxnLst/>
                <a:rect l="l" t="t" r="r" b="b"/>
                <a:pathLst>
                  <a:path w="811" h="1657" extrusionOk="0">
                    <a:moveTo>
                      <a:pt x="87" y="0"/>
                    </a:moveTo>
                    <a:cubicBezTo>
                      <a:pt x="45" y="0"/>
                      <a:pt x="1" y="47"/>
                      <a:pt x="21" y="106"/>
                    </a:cubicBezTo>
                    <a:cubicBezTo>
                      <a:pt x="142" y="349"/>
                      <a:pt x="264" y="623"/>
                      <a:pt x="355" y="866"/>
                    </a:cubicBezTo>
                    <a:cubicBezTo>
                      <a:pt x="436" y="1083"/>
                      <a:pt x="542" y="1324"/>
                      <a:pt x="628" y="1546"/>
                    </a:cubicBezTo>
                    <a:lnTo>
                      <a:pt x="628" y="1546"/>
                    </a:lnTo>
                    <a:cubicBezTo>
                      <a:pt x="614" y="1557"/>
                      <a:pt x="609" y="1576"/>
                      <a:pt x="628" y="1595"/>
                    </a:cubicBezTo>
                    <a:cubicBezTo>
                      <a:pt x="659" y="1626"/>
                      <a:pt x="659" y="1626"/>
                      <a:pt x="689" y="1656"/>
                    </a:cubicBezTo>
                    <a:cubicBezTo>
                      <a:pt x="720" y="1656"/>
                      <a:pt x="811" y="1626"/>
                      <a:pt x="780" y="1565"/>
                    </a:cubicBezTo>
                    <a:cubicBezTo>
                      <a:pt x="689" y="1322"/>
                      <a:pt x="568" y="1048"/>
                      <a:pt x="477" y="805"/>
                    </a:cubicBezTo>
                    <a:cubicBezTo>
                      <a:pt x="355" y="532"/>
                      <a:pt x="264" y="288"/>
                      <a:pt x="142" y="45"/>
                    </a:cubicBezTo>
                    <a:cubicBezTo>
                      <a:pt x="132" y="14"/>
                      <a:pt x="110" y="0"/>
                      <a:pt x="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1"/>
              <p:cNvSpPr/>
              <p:nvPr/>
            </p:nvSpPr>
            <p:spPr>
              <a:xfrm>
                <a:off x="12420700" y="3215350"/>
                <a:ext cx="19025" cy="43450"/>
              </a:xfrm>
              <a:custGeom>
                <a:avLst/>
                <a:gdLst/>
                <a:ahLst/>
                <a:cxnLst/>
                <a:rect l="l" t="t" r="r" b="b"/>
                <a:pathLst>
                  <a:path w="761" h="1738" extrusionOk="0">
                    <a:moveTo>
                      <a:pt x="88" y="1"/>
                    </a:moveTo>
                    <a:cubicBezTo>
                      <a:pt x="52" y="1"/>
                      <a:pt x="1" y="34"/>
                      <a:pt x="1" y="93"/>
                    </a:cubicBezTo>
                    <a:cubicBezTo>
                      <a:pt x="119" y="623"/>
                      <a:pt x="322" y="1182"/>
                      <a:pt x="611" y="1658"/>
                    </a:cubicBezTo>
                    <a:lnTo>
                      <a:pt x="611" y="1658"/>
                    </a:lnTo>
                    <a:cubicBezTo>
                      <a:pt x="610" y="1663"/>
                      <a:pt x="609" y="1668"/>
                      <a:pt x="609" y="1674"/>
                    </a:cubicBezTo>
                    <a:cubicBezTo>
                      <a:pt x="613" y="1674"/>
                      <a:pt x="617" y="1673"/>
                      <a:pt x="620" y="1673"/>
                    </a:cubicBezTo>
                    <a:lnTo>
                      <a:pt x="620" y="1673"/>
                    </a:lnTo>
                    <a:cubicBezTo>
                      <a:pt x="627" y="1684"/>
                      <a:pt x="633" y="1694"/>
                      <a:pt x="639" y="1704"/>
                    </a:cubicBezTo>
                    <a:cubicBezTo>
                      <a:pt x="651" y="1727"/>
                      <a:pt x="671" y="1737"/>
                      <a:pt x="692" y="1737"/>
                    </a:cubicBezTo>
                    <a:cubicBezTo>
                      <a:pt x="726" y="1737"/>
                      <a:pt x="761" y="1711"/>
                      <a:pt x="761" y="1674"/>
                    </a:cubicBezTo>
                    <a:cubicBezTo>
                      <a:pt x="761" y="1643"/>
                      <a:pt x="730" y="1613"/>
                      <a:pt x="730" y="1552"/>
                    </a:cubicBezTo>
                    <a:cubicBezTo>
                      <a:pt x="722" y="1543"/>
                      <a:pt x="710" y="1539"/>
                      <a:pt x="698" y="1539"/>
                    </a:cubicBezTo>
                    <a:cubicBezTo>
                      <a:pt x="691" y="1539"/>
                      <a:pt x="685" y="1541"/>
                      <a:pt x="678" y="1543"/>
                    </a:cubicBezTo>
                    <a:lnTo>
                      <a:pt x="678" y="1543"/>
                    </a:lnTo>
                    <a:cubicBezTo>
                      <a:pt x="430" y="1059"/>
                      <a:pt x="236" y="572"/>
                      <a:pt x="123" y="32"/>
                    </a:cubicBezTo>
                    <a:cubicBezTo>
                      <a:pt x="123" y="11"/>
                      <a:pt x="107" y="1"/>
                      <a:pt x="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1"/>
              <p:cNvSpPr/>
              <p:nvPr/>
            </p:nvSpPr>
            <p:spPr>
              <a:xfrm>
                <a:off x="12431625" y="3200925"/>
                <a:ext cx="17225" cy="39100"/>
              </a:xfrm>
              <a:custGeom>
                <a:avLst/>
                <a:gdLst/>
                <a:ahLst/>
                <a:cxnLst/>
                <a:rect l="l" t="t" r="r" b="b"/>
                <a:pathLst>
                  <a:path w="689" h="1564" extrusionOk="0">
                    <a:moveTo>
                      <a:pt x="86" y="0"/>
                    </a:moveTo>
                    <a:cubicBezTo>
                      <a:pt x="44" y="0"/>
                      <a:pt x="0" y="34"/>
                      <a:pt x="20" y="92"/>
                    </a:cubicBezTo>
                    <a:cubicBezTo>
                      <a:pt x="202" y="548"/>
                      <a:pt x="354" y="1065"/>
                      <a:pt x="567" y="1521"/>
                    </a:cubicBezTo>
                    <a:cubicBezTo>
                      <a:pt x="581" y="1548"/>
                      <a:pt x="600" y="1563"/>
                      <a:pt x="621" y="1563"/>
                    </a:cubicBezTo>
                    <a:cubicBezTo>
                      <a:pt x="646" y="1563"/>
                      <a:pt x="672" y="1541"/>
                      <a:pt x="689" y="1491"/>
                    </a:cubicBezTo>
                    <a:cubicBezTo>
                      <a:pt x="689" y="1460"/>
                      <a:pt x="689" y="1430"/>
                      <a:pt x="689" y="1369"/>
                    </a:cubicBezTo>
                    <a:cubicBezTo>
                      <a:pt x="673" y="1354"/>
                      <a:pt x="658" y="1346"/>
                      <a:pt x="643" y="1346"/>
                    </a:cubicBezTo>
                    <a:cubicBezTo>
                      <a:pt x="640" y="1346"/>
                      <a:pt x="637" y="1347"/>
                      <a:pt x="635" y="1347"/>
                    </a:cubicBezTo>
                    <a:lnTo>
                      <a:pt x="635" y="1347"/>
                    </a:lnTo>
                    <a:cubicBezTo>
                      <a:pt x="470" y="909"/>
                      <a:pt x="306" y="470"/>
                      <a:pt x="141" y="32"/>
                    </a:cubicBezTo>
                    <a:cubicBezTo>
                      <a:pt x="131" y="10"/>
                      <a:pt x="108" y="0"/>
                      <a:pt x="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1"/>
              <p:cNvSpPr/>
              <p:nvPr/>
            </p:nvSpPr>
            <p:spPr>
              <a:xfrm>
                <a:off x="12446250" y="3192375"/>
                <a:ext cx="12475" cy="29600"/>
              </a:xfrm>
              <a:custGeom>
                <a:avLst/>
                <a:gdLst/>
                <a:ahLst/>
                <a:cxnLst/>
                <a:rect l="l" t="t" r="r" b="b"/>
                <a:pathLst>
                  <a:path w="499" h="1184" extrusionOk="0">
                    <a:moveTo>
                      <a:pt x="89" y="1"/>
                    </a:moveTo>
                    <a:cubicBezTo>
                      <a:pt x="47" y="1"/>
                      <a:pt x="0" y="58"/>
                      <a:pt x="43" y="100"/>
                    </a:cubicBezTo>
                    <a:cubicBezTo>
                      <a:pt x="104" y="283"/>
                      <a:pt x="195" y="434"/>
                      <a:pt x="256" y="617"/>
                    </a:cubicBezTo>
                    <a:cubicBezTo>
                      <a:pt x="286" y="708"/>
                      <a:pt x="316" y="799"/>
                      <a:pt x="316" y="890"/>
                    </a:cubicBezTo>
                    <a:cubicBezTo>
                      <a:pt x="347" y="982"/>
                      <a:pt x="377" y="1073"/>
                      <a:pt x="408" y="1164"/>
                    </a:cubicBezTo>
                    <a:cubicBezTo>
                      <a:pt x="420" y="1177"/>
                      <a:pt x="438" y="1184"/>
                      <a:pt x="454" y="1184"/>
                    </a:cubicBezTo>
                    <a:cubicBezTo>
                      <a:pt x="478" y="1184"/>
                      <a:pt x="499" y="1169"/>
                      <a:pt x="499" y="1134"/>
                    </a:cubicBezTo>
                    <a:cubicBezTo>
                      <a:pt x="499" y="1042"/>
                      <a:pt x="468" y="951"/>
                      <a:pt x="438" y="860"/>
                    </a:cubicBezTo>
                    <a:cubicBezTo>
                      <a:pt x="408" y="769"/>
                      <a:pt x="377" y="647"/>
                      <a:pt x="347" y="556"/>
                    </a:cubicBezTo>
                    <a:cubicBezTo>
                      <a:pt x="286" y="374"/>
                      <a:pt x="225" y="222"/>
                      <a:pt x="134" y="39"/>
                    </a:cubicBezTo>
                    <a:cubicBezTo>
                      <a:pt x="125" y="12"/>
                      <a:pt x="107" y="1"/>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1"/>
              <p:cNvSpPr/>
              <p:nvPr/>
            </p:nvSpPr>
            <p:spPr>
              <a:xfrm>
                <a:off x="12460225" y="3184975"/>
                <a:ext cx="5350" cy="10250"/>
              </a:xfrm>
              <a:custGeom>
                <a:avLst/>
                <a:gdLst/>
                <a:ahLst/>
                <a:cxnLst/>
                <a:rect l="l" t="t" r="r" b="b"/>
                <a:pathLst>
                  <a:path w="214" h="410" extrusionOk="0">
                    <a:moveTo>
                      <a:pt x="61" y="1"/>
                    </a:moveTo>
                    <a:cubicBezTo>
                      <a:pt x="31" y="1"/>
                      <a:pt x="0" y="31"/>
                      <a:pt x="0" y="62"/>
                    </a:cubicBezTo>
                    <a:cubicBezTo>
                      <a:pt x="0" y="153"/>
                      <a:pt x="31" y="244"/>
                      <a:pt x="92" y="335"/>
                    </a:cubicBezTo>
                    <a:cubicBezTo>
                      <a:pt x="92" y="366"/>
                      <a:pt x="122" y="396"/>
                      <a:pt x="152" y="396"/>
                    </a:cubicBezTo>
                    <a:cubicBezTo>
                      <a:pt x="163" y="406"/>
                      <a:pt x="169" y="410"/>
                      <a:pt x="175" y="410"/>
                    </a:cubicBezTo>
                    <a:cubicBezTo>
                      <a:pt x="186" y="410"/>
                      <a:pt x="193" y="396"/>
                      <a:pt x="213" y="396"/>
                    </a:cubicBezTo>
                    <a:cubicBezTo>
                      <a:pt x="213" y="366"/>
                      <a:pt x="213" y="335"/>
                      <a:pt x="213" y="335"/>
                    </a:cubicBezTo>
                    <a:cubicBezTo>
                      <a:pt x="183" y="305"/>
                      <a:pt x="183" y="275"/>
                      <a:pt x="183" y="244"/>
                    </a:cubicBezTo>
                    <a:lnTo>
                      <a:pt x="152" y="244"/>
                    </a:lnTo>
                    <a:lnTo>
                      <a:pt x="152" y="214"/>
                    </a:lnTo>
                    <a:cubicBezTo>
                      <a:pt x="152" y="183"/>
                      <a:pt x="122" y="153"/>
                      <a:pt x="122" y="123"/>
                    </a:cubicBezTo>
                    <a:cubicBezTo>
                      <a:pt x="122" y="123"/>
                      <a:pt x="122" y="92"/>
                      <a:pt x="122" y="92"/>
                    </a:cubicBezTo>
                    <a:cubicBezTo>
                      <a:pt x="122" y="62"/>
                      <a:pt x="122" y="62"/>
                      <a:pt x="122" y="62"/>
                    </a:cubicBezTo>
                    <a:cubicBezTo>
                      <a:pt x="122" y="3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1"/>
              <p:cNvSpPr/>
              <p:nvPr/>
            </p:nvSpPr>
            <p:spPr>
              <a:xfrm>
                <a:off x="12462500" y="3162950"/>
                <a:ext cx="5350" cy="7625"/>
              </a:xfrm>
              <a:custGeom>
                <a:avLst/>
                <a:gdLst/>
                <a:ahLst/>
                <a:cxnLst/>
                <a:rect l="l" t="t" r="r" b="b"/>
                <a:pathLst>
                  <a:path w="214" h="305" extrusionOk="0">
                    <a:moveTo>
                      <a:pt x="61" y="1"/>
                    </a:moveTo>
                    <a:cubicBezTo>
                      <a:pt x="61" y="1"/>
                      <a:pt x="31" y="1"/>
                      <a:pt x="31" y="31"/>
                    </a:cubicBezTo>
                    <a:cubicBezTo>
                      <a:pt x="31" y="61"/>
                      <a:pt x="1" y="61"/>
                      <a:pt x="31" y="92"/>
                    </a:cubicBezTo>
                    <a:cubicBezTo>
                      <a:pt x="31" y="122"/>
                      <a:pt x="61" y="153"/>
                      <a:pt x="61" y="183"/>
                    </a:cubicBezTo>
                    <a:cubicBezTo>
                      <a:pt x="61" y="183"/>
                      <a:pt x="61" y="213"/>
                      <a:pt x="92" y="244"/>
                    </a:cubicBezTo>
                    <a:cubicBezTo>
                      <a:pt x="92" y="244"/>
                      <a:pt x="92" y="274"/>
                      <a:pt x="122" y="274"/>
                    </a:cubicBezTo>
                    <a:cubicBezTo>
                      <a:pt x="122" y="304"/>
                      <a:pt x="153" y="304"/>
                      <a:pt x="183" y="304"/>
                    </a:cubicBezTo>
                    <a:cubicBezTo>
                      <a:pt x="183" y="274"/>
                      <a:pt x="213" y="274"/>
                      <a:pt x="213" y="244"/>
                    </a:cubicBezTo>
                    <a:cubicBezTo>
                      <a:pt x="213" y="213"/>
                      <a:pt x="183" y="213"/>
                      <a:pt x="183" y="183"/>
                    </a:cubicBezTo>
                    <a:cubicBezTo>
                      <a:pt x="183" y="183"/>
                      <a:pt x="183" y="153"/>
                      <a:pt x="183" y="153"/>
                    </a:cubicBezTo>
                    <a:cubicBezTo>
                      <a:pt x="153" y="122"/>
                      <a:pt x="153" y="61"/>
                      <a:pt x="153" y="31"/>
                    </a:cubicBezTo>
                    <a:cubicBezTo>
                      <a:pt x="122" y="31"/>
                      <a:pt x="122" y="3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1"/>
              <p:cNvSpPr/>
              <p:nvPr/>
            </p:nvSpPr>
            <p:spPr>
              <a:xfrm>
                <a:off x="11523275" y="3266450"/>
                <a:ext cx="9900" cy="26275"/>
              </a:xfrm>
              <a:custGeom>
                <a:avLst/>
                <a:gdLst/>
                <a:ahLst/>
                <a:cxnLst/>
                <a:rect l="l" t="t" r="r" b="b"/>
                <a:pathLst>
                  <a:path w="396" h="1051" extrusionOk="0">
                    <a:moveTo>
                      <a:pt x="63" y="0"/>
                    </a:moveTo>
                    <a:cubicBezTo>
                      <a:pt x="31" y="0"/>
                      <a:pt x="1" y="33"/>
                      <a:pt x="1" y="86"/>
                    </a:cubicBezTo>
                    <a:cubicBezTo>
                      <a:pt x="31" y="237"/>
                      <a:pt x="61" y="389"/>
                      <a:pt x="122" y="572"/>
                    </a:cubicBezTo>
                    <a:cubicBezTo>
                      <a:pt x="122" y="633"/>
                      <a:pt x="153" y="724"/>
                      <a:pt x="183" y="815"/>
                    </a:cubicBezTo>
                    <a:cubicBezTo>
                      <a:pt x="183" y="845"/>
                      <a:pt x="213" y="876"/>
                      <a:pt x="213" y="937"/>
                    </a:cubicBezTo>
                    <a:cubicBezTo>
                      <a:pt x="244" y="967"/>
                      <a:pt x="244" y="1028"/>
                      <a:pt x="274" y="1028"/>
                    </a:cubicBezTo>
                    <a:cubicBezTo>
                      <a:pt x="289" y="1043"/>
                      <a:pt x="312" y="1051"/>
                      <a:pt x="331" y="1051"/>
                    </a:cubicBezTo>
                    <a:cubicBezTo>
                      <a:pt x="350" y="1051"/>
                      <a:pt x="365" y="1043"/>
                      <a:pt x="365" y="1028"/>
                    </a:cubicBezTo>
                    <a:cubicBezTo>
                      <a:pt x="396" y="967"/>
                      <a:pt x="365" y="937"/>
                      <a:pt x="365" y="906"/>
                    </a:cubicBezTo>
                    <a:cubicBezTo>
                      <a:pt x="335" y="876"/>
                      <a:pt x="335" y="815"/>
                      <a:pt x="305" y="785"/>
                    </a:cubicBezTo>
                    <a:cubicBezTo>
                      <a:pt x="274" y="693"/>
                      <a:pt x="274" y="633"/>
                      <a:pt x="244" y="541"/>
                    </a:cubicBezTo>
                    <a:cubicBezTo>
                      <a:pt x="183" y="389"/>
                      <a:pt x="153" y="207"/>
                      <a:pt x="122" y="55"/>
                    </a:cubicBezTo>
                    <a:cubicBezTo>
                      <a:pt x="109" y="17"/>
                      <a:pt x="86" y="0"/>
                      <a:pt x="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1"/>
              <p:cNvSpPr/>
              <p:nvPr/>
            </p:nvSpPr>
            <p:spPr>
              <a:xfrm>
                <a:off x="11535000" y="3269475"/>
                <a:ext cx="11850" cy="38450"/>
              </a:xfrm>
              <a:custGeom>
                <a:avLst/>
                <a:gdLst/>
                <a:ahLst/>
                <a:cxnLst/>
                <a:rect l="l" t="t" r="r" b="b"/>
                <a:pathLst>
                  <a:path w="474" h="1538" extrusionOk="0">
                    <a:moveTo>
                      <a:pt x="71" y="1"/>
                    </a:moveTo>
                    <a:cubicBezTo>
                      <a:pt x="34" y="1"/>
                      <a:pt x="0" y="33"/>
                      <a:pt x="18" y="86"/>
                    </a:cubicBezTo>
                    <a:cubicBezTo>
                      <a:pt x="79" y="329"/>
                      <a:pt x="109" y="572"/>
                      <a:pt x="170" y="816"/>
                    </a:cubicBezTo>
                    <a:cubicBezTo>
                      <a:pt x="200" y="907"/>
                      <a:pt x="231" y="1028"/>
                      <a:pt x="261" y="1150"/>
                    </a:cubicBezTo>
                    <a:cubicBezTo>
                      <a:pt x="261" y="1211"/>
                      <a:pt x="291" y="1272"/>
                      <a:pt x="291" y="1332"/>
                    </a:cubicBezTo>
                    <a:cubicBezTo>
                      <a:pt x="291" y="1393"/>
                      <a:pt x="322" y="1454"/>
                      <a:pt x="352" y="1515"/>
                    </a:cubicBezTo>
                    <a:cubicBezTo>
                      <a:pt x="367" y="1530"/>
                      <a:pt x="390" y="1537"/>
                      <a:pt x="409" y="1537"/>
                    </a:cubicBezTo>
                    <a:cubicBezTo>
                      <a:pt x="428" y="1537"/>
                      <a:pt x="443" y="1530"/>
                      <a:pt x="443" y="1515"/>
                    </a:cubicBezTo>
                    <a:cubicBezTo>
                      <a:pt x="474" y="1454"/>
                      <a:pt x="443" y="1393"/>
                      <a:pt x="443" y="1332"/>
                    </a:cubicBezTo>
                    <a:cubicBezTo>
                      <a:pt x="413" y="1272"/>
                      <a:pt x="413" y="1211"/>
                      <a:pt x="383" y="1150"/>
                    </a:cubicBezTo>
                    <a:cubicBezTo>
                      <a:pt x="352" y="1028"/>
                      <a:pt x="322" y="907"/>
                      <a:pt x="322" y="785"/>
                    </a:cubicBezTo>
                    <a:cubicBezTo>
                      <a:pt x="261" y="542"/>
                      <a:pt x="200" y="299"/>
                      <a:pt x="140" y="56"/>
                    </a:cubicBezTo>
                    <a:cubicBezTo>
                      <a:pt x="127" y="18"/>
                      <a:pt x="98" y="1"/>
                      <a:pt x="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1"/>
              <p:cNvSpPr/>
              <p:nvPr/>
            </p:nvSpPr>
            <p:spPr>
              <a:xfrm>
                <a:off x="11550925" y="3277300"/>
                <a:ext cx="14925" cy="56775"/>
              </a:xfrm>
              <a:custGeom>
                <a:avLst/>
                <a:gdLst/>
                <a:ahLst/>
                <a:cxnLst/>
                <a:rect l="l" t="t" r="r" b="b"/>
                <a:pathLst>
                  <a:path w="597" h="2271" extrusionOk="0">
                    <a:moveTo>
                      <a:pt x="82" y="0"/>
                    </a:moveTo>
                    <a:cubicBezTo>
                      <a:pt x="42" y="0"/>
                      <a:pt x="0" y="39"/>
                      <a:pt x="19" y="77"/>
                    </a:cubicBezTo>
                    <a:cubicBezTo>
                      <a:pt x="80" y="442"/>
                      <a:pt x="171" y="807"/>
                      <a:pt x="232" y="1171"/>
                    </a:cubicBezTo>
                    <a:cubicBezTo>
                      <a:pt x="262" y="1354"/>
                      <a:pt x="323" y="1536"/>
                      <a:pt x="354" y="1718"/>
                    </a:cubicBezTo>
                    <a:cubicBezTo>
                      <a:pt x="384" y="1901"/>
                      <a:pt x="414" y="2083"/>
                      <a:pt x="475" y="2235"/>
                    </a:cubicBezTo>
                    <a:cubicBezTo>
                      <a:pt x="488" y="2261"/>
                      <a:pt x="506" y="2270"/>
                      <a:pt x="523" y="2270"/>
                    </a:cubicBezTo>
                    <a:cubicBezTo>
                      <a:pt x="546" y="2270"/>
                      <a:pt x="566" y="2253"/>
                      <a:pt x="566" y="2235"/>
                    </a:cubicBezTo>
                    <a:cubicBezTo>
                      <a:pt x="597" y="2053"/>
                      <a:pt x="506" y="1870"/>
                      <a:pt x="475" y="1688"/>
                    </a:cubicBezTo>
                    <a:cubicBezTo>
                      <a:pt x="445" y="1506"/>
                      <a:pt x="414" y="1323"/>
                      <a:pt x="354" y="1141"/>
                    </a:cubicBezTo>
                    <a:cubicBezTo>
                      <a:pt x="293" y="776"/>
                      <a:pt x="202" y="411"/>
                      <a:pt x="141" y="47"/>
                    </a:cubicBezTo>
                    <a:cubicBezTo>
                      <a:pt x="130" y="13"/>
                      <a:pt x="106" y="0"/>
                      <a:pt x="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1"/>
              <p:cNvSpPr/>
              <p:nvPr/>
            </p:nvSpPr>
            <p:spPr>
              <a:xfrm>
                <a:off x="11567675" y="3293800"/>
                <a:ext cx="17950" cy="64775"/>
              </a:xfrm>
              <a:custGeom>
                <a:avLst/>
                <a:gdLst/>
                <a:ahLst/>
                <a:cxnLst/>
                <a:rect l="l" t="t" r="r" b="b"/>
                <a:pathLst>
                  <a:path w="718" h="2591" extrusionOk="0">
                    <a:moveTo>
                      <a:pt x="71" y="0"/>
                    </a:moveTo>
                    <a:cubicBezTo>
                      <a:pt x="34" y="0"/>
                      <a:pt x="0" y="33"/>
                      <a:pt x="18" y="86"/>
                    </a:cubicBezTo>
                    <a:cubicBezTo>
                      <a:pt x="170" y="481"/>
                      <a:pt x="231" y="906"/>
                      <a:pt x="322" y="1302"/>
                    </a:cubicBezTo>
                    <a:cubicBezTo>
                      <a:pt x="383" y="1514"/>
                      <a:pt x="413" y="1727"/>
                      <a:pt x="474" y="1940"/>
                    </a:cubicBezTo>
                    <a:cubicBezTo>
                      <a:pt x="504" y="2153"/>
                      <a:pt x="535" y="2396"/>
                      <a:pt x="626" y="2578"/>
                    </a:cubicBezTo>
                    <a:cubicBezTo>
                      <a:pt x="635" y="2587"/>
                      <a:pt x="646" y="2591"/>
                      <a:pt x="658" y="2591"/>
                    </a:cubicBezTo>
                    <a:cubicBezTo>
                      <a:pt x="687" y="2591"/>
                      <a:pt x="717" y="2569"/>
                      <a:pt x="717" y="2548"/>
                    </a:cubicBezTo>
                    <a:cubicBezTo>
                      <a:pt x="717" y="2335"/>
                      <a:pt x="626" y="2092"/>
                      <a:pt x="595" y="1909"/>
                    </a:cubicBezTo>
                    <a:cubicBezTo>
                      <a:pt x="535" y="1697"/>
                      <a:pt x="504" y="1484"/>
                      <a:pt x="443" y="1271"/>
                    </a:cubicBezTo>
                    <a:cubicBezTo>
                      <a:pt x="352" y="876"/>
                      <a:pt x="292" y="451"/>
                      <a:pt x="140" y="55"/>
                    </a:cubicBezTo>
                    <a:cubicBezTo>
                      <a:pt x="127" y="17"/>
                      <a:pt x="98" y="0"/>
                      <a:pt x="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1"/>
              <p:cNvSpPr/>
              <p:nvPr/>
            </p:nvSpPr>
            <p:spPr>
              <a:xfrm>
                <a:off x="11583625" y="3308225"/>
                <a:ext cx="25350" cy="73350"/>
              </a:xfrm>
              <a:custGeom>
                <a:avLst/>
                <a:gdLst/>
                <a:ahLst/>
                <a:cxnLst/>
                <a:rect l="l" t="t" r="r" b="b"/>
                <a:pathLst>
                  <a:path w="1014" h="2934" extrusionOk="0">
                    <a:moveTo>
                      <a:pt x="84" y="1"/>
                    </a:moveTo>
                    <a:cubicBezTo>
                      <a:pt x="45" y="1"/>
                      <a:pt x="1" y="33"/>
                      <a:pt x="18" y="86"/>
                    </a:cubicBezTo>
                    <a:cubicBezTo>
                      <a:pt x="201" y="573"/>
                      <a:pt x="353" y="1059"/>
                      <a:pt x="474" y="1576"/>
                    </a:cubicBezTo>
                    <a:cubicBezTo>
                      <a:pt x="565" y="1819"/>
                      <a:pt x="626" y="2062"/>
                      <a:pt x="657" y="2305"/>
                    </a:cubicBezTo>
                    <a:cubicBezTo>
                      <a:pt x="717" y="2518"/>
                      <a:pt x="748" y="2731"/>
                      <a:pt x="900" y="2913"/>
                    </a:cubicBezTo>
                    <a:cubicBezTo>
                      <a:pt x="907" y="2928"/>
                      <a:pt x="918" y="2934"/>
                      <a:pt x="930" y="2934"/>
                    </a:cubicBezTo>
                    <a:cubicBezTo>
                      <a:pt x="967" y="2934"/>
                      <a:pt x="1014" y="2875"/>
                      <a:pt x="991" y="2852"/>
                    </a:cubicBezTo>
                    <a:cubicBezTo>
                      <a:pt x="839" y="2639"/>
                      <a:pt x="809" y="2396"/>
                      <a:pt x="778" y="2153"/>
                    </a:cubicBezTo>
                    <a:cubicBezTo>
                      <a:pt x="717" y="1910"/>
                      <a:pt x="657" y="1697"/>
                      <a:pt x="596" y="1454"/>
                    </a:cubicBezTo>
                    <a:cubicBezTo>
                      <a:pt x="474" y="968"/>
                      <a:pt x="322" y="512"/>
                      <a:pt x="140" y="56"/>
                    </a:cubicBezTo>
                    <a:cubicBezTo>
                      <a:pt x="140" y="18"/>
                      <a:pt x="113"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1"/>
              <p:cNvSpPr/>
              <p:nvPr/>
            </p:nvSpPr>
            <p:spPr>
              <a:xfrm>
                <a:off x="11611700" y="3363525"/>
                <a:ext cx="14950" cy="34575"/>
              </a:xfrm>
              <a:custGeom>
                <a:avLst/>
                <a:gdLst/>
                <a:ahLst/>
                <a:cxnLst/>
                <a:rect l="l" t="t" r="r" b="b"/>
                <a:pathLst>
                  <a:path w="598" h="1383" extrusionOk="0">
                    <a:moveTo>
                      <a:pt x="86" y="1"/>
                    </a:moveTo>
                    <a:cubicBezTo>
                      <a:pt x="44" y="1"/>
                      <a:pt x="0" y="34"/>
                      <a:pt x="20" y="93"/>
                    </a:cubicBezTo>
                    <a:cubicBezTo>
                      <a:pt x="81" y="306"/>
                      <a:pt x="141" y="549"/>
                      <a:pt x="233" y="762"/>
                    </a:cubicBezTo>
                    <a:cubicBezTo>
                      <a:pt x="263" y="883"/>
                      <a:pt x="324" y="1005"/>
                      <a:pt x="354" y="1096"/>
                    </a:cubicBezTo>
                    <a:lnTo>
                      <a:pt x="415" y="1248"/>
                    </a:lnTo>
                    <a:cubicBezTo>
                      <a:pt x="445" y="1309"/>
                      <a:pt x="476" y="1370"/>
                      <a:pt x="506" y="1370"/>
                    </a:cubicBezTo>
                    <a:cubicBezTo>
                      <a:pt x="515" y="1379"/>
                      <a:pt x="524" y="1382"/>
                      <a:pt x="532" y="1382"/>
                    </a:cubicBezTo>
                    <a:cubicBezTo>
                      <a:pt x="552" y="1382"/>
                      <a:pt x="567" y="1361"/>
                      <a:pt x="567" y="1339"/>
                    </a:cubicBezTo>
                    <a:cubicBezTo>
                      <a:pt x="597" y="1309"/>
                      <a:pt x="567" y="1248"/>
                      <a:pt x="537" y="1187"/>
                    </a:cubicBezTo>
                    <a:lnTo>
                      <a:pt x="476" y="1035"/>
                    </a:lnTo>
                    <a:cubicBezTo>
                      <a:pt x="415" y="944"/>
                      <a:pt x="385" y="823"/>
                      <a:pt x="354" y="701"/>
                    </a:cubicBezTo>
                    <a:cubicBezTo>
                      <a:pt x="263" y="488"/>
                      <a:pt x="202" y="276"/>
                      <a:pt x="141" y="32"/>
                    </a:cubicBezTo>
                    <a:cubicBezTo>
                      <a:pt x="131" y="11"/>
                      <a:pt x="108"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31"/>
              <p:cNvSpPr/>
              <p:nvPr/>
            </p:nvSpPr>
            <p:spPr>
              <a:xfrm>
                <a:off x="12144425" y="3316600"/>
                <a:ext cx="9575" cy="21900"/>
              </a:xfrm>
              <a:custGeom>
                <a:avLst/>
                <a:gdLst/>
                <a:ahLst/>
                <a:cxnLst/>
                <a:rect l="l" t="t" r="r" b="b"/>
                <a:pathLst>
                  <a:path w="383" h="876" extrusionOk="0">
                    <a:moveTo>
                      <a:pt x="72" y="0"/>
                    </a:moveTo>
                    <a:cubicBezTo>
                      <a:pt x="34" y="0"/>
                      <a:pt x="1" y="33"/>
                      <a:pt x="18" y="86"/>
                    </a:cubicBezTo>
                    <a:cubicBezTo>
                      <a:pt x="49" y="207"/>
                      <a:pt x="79" y="359"/>
                      <a:pt x="109" y="511"/>
                    </a:cubicBezTo>
                    <a:cubicBezTo>
                      <a:pt x="140" y="572"/>
                      <a:pt x="170" y="633"/>
                      <a:pt x="201" y="694"/>
                    </a:cubicBezTo>
                    <a:cubicBezTo>
                      <a:pt x="201" y="754"/>
                      <a:pt x="231" y="876"/>
                      <a:pt x="292" y="876"/>
                    </a:cubicBezTo>
                    <a:lnTo>
                      <a:pt x="322" y="876"/>
                    </a:lnTo>
                    <a:cubicBezTo>
                      <a:pt x="383" y="815"/>
                      <a:pt x="322" y="724"/>
                      <a:pt x="322" y="663"/>
                    </a:cubicBezTo>
                    <a:cubicBezTo>
                      <a:pt x="292" y="602"/>
                      <a:pt x="261" y="542"/>
                      <a:pt x="231" y="450"/>
                    </a:cubicBezTo>
                    <a:cubicBezTo>
                      <a:pt x="201" y="329"/>
                      <a:pt x="170" y="177"/>
                      <a:pt x="140" y="55"/>
                    </a:cubicBezTo>
                    <a:cubicBezTo>
                      <a:pt x="127" y="17"/>
                      <a:pt x="98" y="0"/>
                      <a:pt x="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1"/>
              <p:cNvSpPr/>
              <p:nvPr/>
            </p:nvSpPr>
            <p:spPr>
              <a:xfrm>
                <a:off x="12158550" y="3318725"/>
                <a:ext cx="5350" cy="18000"/>
              </a:xfrm>
              <a:custGeom>
                <a:avLst/>
                <a:gdLst/>
                <a:ahLst/>
                <a:cxnLst/>
                <a:rect l="l" t="t" r="r" b="b"/>
                <a:pathLst>
                  <a:path w="214" h="720" extrusionOk="0">
                    <a:moveTo>
                      <a:pt x="61" y="1"/>
                    </a:moveTo>
                    <a:cubicBezTo>
                      <a:pt x="31" y="1"/>
                      <a:pt x="0" y="31"/>
                      <a:pt x="0" y="92"/>
                    </a:cubicBezTo>
                    <a:cubicBezTo>
                      <a:pt x="31" y="183"/>
                      <a:pt x="31" y="274"/>
                      <a:pt x="61" y="396"/>
                    </a:cubicBezTo>
                    <a:cubicBezTo>
                      <a:pt x="61" y="426"/>
                      <a:pt x="61" y="487"/>
                      <a:pt x="61" y="548"/>
                    </a:cubicBezTo>
                    <a:cubicBezTo>
                      <a:pt x="92" y="609"/>
                      <a:pt x="92" y="639"/>
                      <a:pt x="92" y="700"/>
                    </a:cubicBezTo>
                    <a:cubicBezTo>
                      <a:pt x="104" y="712"/>
                      <a:pt x="127" y="720"/>
                      <a:pt x="150" y="720"/>
                    </a:cubicBezTo>
                    <a:cubicBezTo>
                      <a:pt x="182" y="720"/>
                      <a:pt x="213" y="705"/>
                      <a:pt x="213" y="669"/>
                    </a:cubicBezTo>
                    <a:cubicBezTo>
                      <a:pt x="213" y="639"/>
                      <a:pt x="213" y="578"/>
                      <a:pt x="213" y="517"/>
                    </a:cubicBezTo>
                    <a:lnTo>
                      <a:pt x="183" y="365"/>
                    </a:lnTo>
                    <a:cubicBezTo>
                      <a:pt x="152" y="244"/>
                      <a:pt x="152" y="153"/>
                      <a:pt x="152" y="31"/>
                    </a:cubicBezTo>
                    <a:cubicBezTo>
                      <a:pt x="152" y="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1"/>
              <p:cNvSpPr/>
              <p:nvPr/>
            </p:nvSpPr>
            <p:spPr>
              <a:xfrm>
                <a:off x="12173750" y="3315275"/>
                <a:ext cx="11950" cy="28425"/>
              </a:xfrm>
              <a:custGeom>
                <a:avLst/>
                <a:gdLst/>
                <a:ahLst/>
                <a:cxnLst/>
                <a:rect l="l" t="t" r="r" b="b"/>
                <a:pathLst>
                  <a:path w="478" h="1137" extrusionOk="0">
                    <a:moveTo>
                      <a:pt x="92" y="1"/>
                    </a:moveTo>
                    <a:cubicBezTo>
                      <a:pt x="49" y="1"/>
                      <a:pt x="0" y="39"/>
                      <a:pt x="0" y="78"/>
                    </a:cubicBezTo>
                    <a:cubicBezTo>
                      <a:pt x="31" y="260"/>
                      <a:pt x="92" y="443"/>
                      <a:pt x="152" y="625"/>
                    </a:cubicBezTo>
                    <a:cubicBezTo>
                      <a:pt x="183" y="777"/>
                      <a:pt x="243" y="959"/>
                      <a:pt x="335" y="1111"/>
                    </a:cubicBezTo>
                    <a:cubicBezTo>
                      <a:pt x="344" y="1129"/>
                      <a:pt x="360" y="1136"/>
                      <a:pt x="379" y="1136"/>
                    </a:cubicBezTo>
                    <a:cubicBezTo>
                      <a:pt x="423" y="1136"/>
                      <a:pt x="478" y="1093"/>
                      <a:pt x="456" y="1050"/>
                    </a:cubicBezTo>
                    <a:cubicBezTo>
                      <a:pt x="426" y="990"/>
                      <a:pt x="395" y="899"/>
                      <a:pt x="365" y="807"/>
                    </a:cubicBezTo>
                    <a:cubicBezTo>
                      <a:pt x="335" y="747"/>
                      <a:pt x="304" y="655"/>
                      <a:pt x="274" y="564"/>
                    </a:cubicBezTo>
                    <a:cubicBezTo>
                      <a:pt x="213" y="412"/>
                      <a:pt x="183" y="230"/>
                      <a:pt x="152" y="47"/>
                    </a:cubicBezTo>
                    <a:cubicBezTo>
                      <a:pt x="141" y="14"/>
                      <a:pt x="118"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1"/>
              <p:cNvSpPr/>
              <p:nvPr/>
            </p:nvSpPr>
            <p:spPr>
              <a:xfrm>
                <a:off x="12193025" y="3310300"/>
                <a:ext cx="15425" cy="37725"/>
              </a:xfrm>
              <a:custGeom>
                <a:avLst/>
                <a:gdLst/>
                <a:ahLst/>
                <a:cxnLst/>
                <a:rect l="l" t="t" r="r" b="b"/>
                <a:pathLst>
                  <a:path w="617" h="1509" extrusionOk="0">
                    <a:moveTo>
                      <a:pt x="80" y="1"/>
                    </a:moveTo>
                    <a:cubicBezTo>
                      <a:pt x="40" y="1"/>
                      <a:pt x="1" y="26"/>
                      <a:pt x="20" y="64"/>
                    </a:cubicBezTo>
                    <a:cubicBezTo>
                      <a:pt x="111" y="307"/>
                      <a:pt x="172" y="550"/>
                      <a:pt x="263" y="794"/>
                    </a:cubicBezTo>
                    <a:lnTo>
                      <a:pt x="384" y="1128"/>
                    </a:lnTo>
                    <a:cubicBezTo>
                      <a:pt x="415" y="1249"/>
                      <a:pt x="445" y="1371"/>
                      <a:pt x="506" y="1462"/>
                    </a:cubicBezTo>
                    <a:cubicBezTo>
                      <a:pt x="517" y="1496"/>
                      <a:pt x="536" y="1509"/>
                      <a:pt x="555" y="1509"/>
                    </a:cubicBezTo>
                    <a:cubicBezTo>
                      <a:pt x="587" y="1509"/>
                      <a:pt x="616" y="1470"/>
                      <a:pt x="597" y="1432"/>
                    </a:cubicBezTo>
                    <a:cubicBezTo>
                      <a:pt x="567" y="1310"/>
                      <a:pt x="536" y="1189"/>
                      <a:pt x="506" y="1098"/>
                    </a:cubicBezTo>
                    <a:cubicBezTo>
                      <a:pt x="476" y="976"/>
                      <a:pt x="415" y="854"/>
                      <a:pt x="384" y="733"/>
                    </a:cubicBezTo>
                    <a:cubicBezTo>
                      <a:pt x="293" y="490"/>
                      <a:pt x="202" y="277"/>
                      <a:pt x="141" y="34"/>
                    </a:cubicBezTo>
                    <a:cubicBezTo>
                      <a:pt x="130" y="10"/>
                      <a:pt x="105"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1"/>
              <p:cNvSpPr/>
              <p:nvPr/>
            </p:nvSpPr>
            <p:spPr>
              <a:xfrm>
                <a:off x="12217350" y="3321700"/>
                <a:ext cx="23300" cy="42375"/>
              </a:xfrm>
              <a:custGeom>
                <a:avLst/>
                <a:gdLst/>
                <a:ahLst/>
                <a:cxnLst/>
                <a:rect l="l" t="t" r="r" b="b"/>
                <a:pathLst>
                  <a:path w="932" h="1695" extrusionOk="0">
                    <a:moveTo>
                      <a:pt x="80" y="0"/>
                    </a:moveTo>
                    <a:cubicBezTo>
                      <a:pt x="40" y="0"/>
                      <a:pt x="0" y="26"/>
                      <a:pt x="19" y="64"/>
                    </a:cubicBezTo>
                    <a:cubicBezTo>
                      <a:pt x="171" y="429"/>
                      <a:pt x="293" y="793"/>
                      <a:pt x="414" y="1158"/>
                    </a:cubicBezTo>
                    <a:cubicBezTo>
                      <a:pt x="475" y="1280"/>
                      <a:pt x="506" y="1432"/>
                      <a:pt x="597" y="1553"/>
                    </a:cubicBezTo>
                    <a:cubicBezTo>
                      <a:pt x="644" y="1624"/>
                      <a:pt x="746" y="1695"/>
                      <a:pt x="832" y="1695"/>
                    </a:cubicBezTo>
                    <a:cubicBezTo>
                      <a:pt x="857" y="1695"/>
                      <a:pt x="880" y="1689"/>
                      <a:pt x="901" y="1675"/>
                    </a:cubicBezTo>
                    <a:cubicBezTo>
                      <a:pt x="931" y="1645"/>
                      <a:pt x="931" y="1614"/>
                      <a:pt x="901" y="1584"/>
                    </a:cubicBezTo>
                    <a:cubicBezTo>
                      <a:pt x="840" y="1553"/>
                      <a:pt x="810" y="1553"/>
                      <a:pt x="749" y="1523"/>
                    </a:cubicBezTo>
                    <a:cubicBezTo>
                      <a:pt x="718" y="1462"/>
                      <a:pt x="688" y="1432"/>
                      <a:pt x="658" y="1371"/>
                    </a:cubicBezTo>
                    <a:cubicBezTo>
                      <a:pt x="597" y="1219"/>
                      <a:pt x="536" y="1097"/>
                      <a:pt x="506" y="945"/>
                    </a:cubicBezTo>
                    <a:cubicBezTo>
                      <a:pt x="384" y="642"/>
                      <a:pt x="262" y="338"/>
                      <a:pt x="141" y="34"/>
                    </a:cubicBezTo>
                    <a:cubicBezTo>
                      <a:pt x="129" y="10"/>
                      <a:pt x="104"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1"/>
              <p:cNvSpPr/>
              <p:nvPr/>
            </p:nvSpPr>
            <p:spPr>
              <a:xfrm>
                <a:off x="12247750" y="3343725"/>
                <a:ext cx="17750" cy="33100"/>
              </a:xfrm>
              <a:custGeom>
                <a:avLst/>
                <a:gdLst/>
                <a:ahLst/>
                <a:cxnLst/>
                <a:rect l="l" t="t" r="r" b="b"/>
                <a:pathLst>
                  <a:path w="710" h="1324" extrusionOk="0">
                    <a:moveTo>
                      <a:pt x="72" y="1"/>
                    </a:moveTo>
                    <a:cubicBezTo>
                      <a:pt x="40" y="1"/>
                      <a:pt x="0" y="27"/>
                      <a:pt x="19" y="64"/>
                    </a:cubicBezTo>
                    <a:cubicBezTo>
                      <a:pt x="80" y="277"/>
                      <a:pt x="171" y="490"/>
                      <a:pt x="293" y="703"/>
                    </a:cubicBezTo>
                    <a:cubicBezTo>
                      <a:pt x="323" y="824"/>
                      <a:pt x="384" y="916"/>
                      <a:pt x="445" y="1037"/>
                    </a:cubicBezTo>
                    <a:cubicBezTo>
                      <a:pt x="475" y="1068"/>
                      <a:pt x="505" y="1128"/>
                      <a:pt x="536" y="1189"/>
                    </a:cubicBezTo>
                    <a:cubicBezTo>
                      <a:pt x="566" y="1219"/>
                      <a:pt x="597" y="1280"/>
                      <a:pt x="627" y="1311"/>
                    </a:cubicBezTo>
                    <a:cubicBezTo>
                      <a:pt x="636" y="1320"/>
                      <a:pt x="647" y="1323"/>
                      <a:pt x="658" y="1323"/>
                    </a:cubicBezTo>
                    <a:cubicBezTo>
                      <a:pt x="685" y="1323"/>
                      <a:pt x="709" y="1302"/>
                      <a:pt x="688" y="1280"/>
                    </a:cubicBezTo>
                    <a:cubicBezTo>
                      <a:pt x="688" y="1219"/>
                      <a:pt x="657" y="1159"/>
                      <a:pt x="627" y="1128"/>
                    </a:cubicBezTo>
                    <a:cubicBezTo>
                      <a:pt x="597" y="1068"/>
                      <a:pt x="597" y="1037"/>
                      <a:pt x="566" y="976"/>
                    </a:cubicBezTo>
                    <a:cubicBezTo>
                      <a:pt x="505" y="885"/>
                      <a:pt x="445" y="764"/>
                      <a:pt x="414" y="672"/>
                    </a:cubicBezTo>
                    <a:cubicBezTo>
                      <a:pt x="293" y="460"/>
                      <a:pt x="201" y="247"/>
                      <a:pt x="110" y="34"/>
                    </a:cubicBezTo>
                    <a:cubicBezTo>
                      <a:pt x="110" y="11"/>
                      <a:pt x="93"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1"/>
              <p:cNvSpPr/>
              <p:nvPr/>
            </p:nvSpPr>
            <p:spPr>
              <a:xfrm>
                <a:off x="12273575" y="3369575"/>
                <a:ext cx="15700" cy="23200"/>
              </a:xfrm>
              <a:custGeom>
                <a:avLst/>
                <a:gdLst/>
                <a:ahLst/>
                <a:cxnLst/>
                <a:rect l="l" t="t" r="r" b="b"/>
                <a:pathLst>
                  <a:path w="628" h="928" extrusionOk="0">
                    <a:moveTo>
                      <a:pt x="80" y="0"/>
                    </a:moveTo>
                    <a:cubicBezTo>
                      <a:pt x="40" y="0"/>
                      <a:pt x="1" y="26"/>
                      <a:pt x="20" y="64"/>
                    </a:cubicBezTo>
                    <a:cubicBezTo>
                      <a:pt x="80" y="246"/>
                      <a:pt x="141" y="398"/>
                      <a:pt x="232" y="550"/>
                    </a:cubicBezTo>
                    <a:cubicBezTo>
                      <a:pt x="293" y="611"/>
                      <a:pt x="324" y="672"/>
                      <a:pt x="384" y="763"/>
                    </a:cubicBezTo>
                    <a:cubicBezTo>
                      <a:pt x="445" y="824"/>
                      <a:pt x="506" y="885"/>
                      <a:pt x="567" y="915"/>
                    </a:cubicBezTo>
                    <a:cubicBezTo>
                      <a:pt x="576" y="924"/>
                      <a:pt x="584" y="928"/>
                      <a:pt x="593" y="928"/>
                    </a:cubicBezTo>
                    <a:cubicBezTo>
                      <a:pt x="612" y="928"/>
                      <a:pt x="627" y="906"/>
                      <a:pt x="627" y="885"/>
                    </a:cubicBezTo>
                    <a:cubicBezTo>
                      <a:pt x="597" y="793"/>
                      <a:pt x="536" y="763"/>
                      <a:pt x="475" y="672"/>
                    </a:cubicBezTo>
                    <a:cubicBezTo>
                      <a:pt x="445" y="611"/>
                      <a:pt x="384" y="550"/>
                      <a:pt x="354" y="489"/>
                    </a:cubicBezTo>
                    <a:cubicBezTo>
                      <a:pt x="263" y="337"/>
                      <a:pt x="202" y="185"/>
                      <a:pt x="141" y="34"/>
                    </a:cubicBezTo>
                    <a:cubicBezTo>
                      <a:pt x="130" y="10"/>
                      <a:pt x="105"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1"/>
              <p:cNvSpPr/>
              <p:nvPr/>
            </p:nvSpPr>
            <p:spPr>
              <a:xfrm>
                <a:off x="12302175" y="3399275"/>
                <a:ext cx="775" cy="2300"/>
              </a:xfrm>
              <a:custGeom>
                <a:avLst/>
                <a:gdLst/>
                <a:ahLst/>
                <a:cxnLst/>
                <a:rect l="l" t="t" r="r" b="b"/>
                <a:pathLst>
                  <a:path w="31" h="92" extrusionOk="0">
                    <a:moveTo>
                      <a:pt x="0" y="1"/>
                    </a:moveTo>
                    <a:cubicBezTo>
                      <a:pt x="0" y="31"/>
                      <a:pt x="31" y="61"/>
                      <a:pt x="31" y="92"/>
                    </a:cubicBezTo>
                    <a:cubicBezTo>
                      <a:pt x="31" y="61"/>
                      <a:pt x="31" y="3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6" name="Google Shape;1366;p31"/>
          <p:cNvGrpSpPr/>
          <p:nvPr/>
        </p:nvGrpSpPr>
        <p:grpSpPr>
          <a:xfrm>
            <a:off x="5681166" y="3601446"/>
            <a:ext cx="259695" cy="200440"/>
            <a:chOff x="2829150" y="1819475"/>
            <a:chExt cx="167200" cy="129050"/>
          </a:xfrm>
        </p:grpSpPr>
        <p:sp>
          <p:nvSpPr>
            <p:cNvPr id="1367" name="Google Shape;1367;p31"/>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1"/>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1"/>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1"/>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1"/>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1"/>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1"/>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1"/>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1"/>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1"/>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1"/>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31"/>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1"/>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1"/>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1"/>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1"/>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1"/>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1"/>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1"/>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31"/>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31"/>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1"/>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1"/>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1"/>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31"/>
          <p:cNvGrpSpPr/>
          <p:nvPr/>
        </p:nvGrpSpPr>
        <p:grpSpPr>
          <a:xfrm>
            <a:off x="2218541" y="1161046"/>
            <a:ext cx="259695" cy="200440"/>
            <a:chOff x="2829150" y="1819475"/>
            <a:chExt cx="167200" cy="129050"/>
          </a:xfrm>
        </p:grpSpPr>
        <p:sp>
          <p:nvSpPr>
            <p:cNvPr id="1393" name="Google Shape;1393;p31"/>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1"/>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31"/>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31"/>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1"/>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1"/>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31"/>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31"/>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1"/>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1"/>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31"/>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62"/>
        <p:cNvGrpSpPr/>
        <p:nvPr/>
      </p:nvGrpSpPr>
      <p:grpSpPr>
        <a:xfrm>
          <a:off x="0" y="0"/>
          <a:ext cx="0" cy="0"/>
          <a:chOff x="0" y="0"/>
          <a:chExt cx="0" cy="0"/>
        </a:xfrm>
      </p:grpSpPr>
      <p:sp>
        <p:nvSpPr>
          <p:cNvPr id="1963" name="Google Shape;1963;p38"/>
          <p:cNvSpPr txBox="1">
            <a:spLocks noGrp="1"/>
          </p:cNvSpPr>
          <p:nvPr>
            <p:ph type="title"/>
          </p:nvPr>
        </p:nvSpPr>
        <p:spPr>
          <a:xfrm>
            <a:off x="713225" y="2231550"/>
            <a:ext cx="4374900" cy="15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dirty="0"/>
              <a:t>Dataset</a:t>
            </a:r>
            <a:r>
              <a:rPr lang="zh-CN" altLang="en-US" dirty="0"/>
              <a:t> </a:t>
            </a:r>
            <a:r>
              <a:rPr lang="en-US" altLang="zh-CN" dirty="0"/>
              <a:t>used</a:t>
            </a:r>
            <a:endParaRPr dirty="0">
              <a:solidFill>
                <a:schemeClr val="accent5"/>
              </a:solidFill>
            </a:endParaRPr>
          </a:p>
        </p:txBody>
      </p:sp>
      <p:sp>
        <p:nvSpPr>
          <p:cNvPr id="1964" name="Google Shape;1964;p38"/>
          <p:cNvSpPr txBox="1">
            <a:spLocks noGrp="1"/>
          </p:cNvSpPr>
          <p:nvPr>
            <p:ph type="title" idx="2"/>
          </p:nvPr>
        </p:nvSpPr>
        <p:spPr>
          <a:xfrm>
            <a:off x="2319375" y="1315650"/>
            <a:ext cx="11625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a:t>
            </a:r>
            <a:r>
              <a:rPr lang="en-US" altLang="zh-CN" dirty="0"/>
              <a:t>3</a:t>
            </a:r>
            <a:endParaRPr dirty="0"/>
          </a:p>
        </p:txBody>
      </p:sp>
      <p:grpSp>
        <p:nvGrpSpPr>
          <p:cNvPr id="1965" name="Google Shape;1965;p38"/>
          <p:cNvGrpSpPr/>
          <p:nvPr/>
        </p:nvGrpSpPr>
        <p:grpSpPr>
          <a:xfrm flipH="1">
            <a:off x="4752609" y="795979"/>
            <a:ext cx="3598705" cy="2757899"/>
            <a:chOff x="9847575" y="414400"/>
            <a:chExt cx="1610375" cy="1234125"/>
          </a:xfrm>
        </p:grpSpPr>
        <p:sp>
          <p:nvSpPr>
            <p:cNvPr id="1966" name="Google Shape;1966;p38"/>
            <p:cNvSpPr/>
            <p:nvPr/>
          </p:nvSpPr>
          <p:spPr>
            <a:xfrm>
              <a:off x="9853800" y="426600"/>
              <a:ext cx="950650" cy="855775"/>
            </a:xfrm>
            <a:custGeom>
              <a:avLst/>
              <a:gdLst/>
              <a:ahLst/>
              <a:cxnLst/>
              <a:rect l="l" t="t" r="r" b="b"/>
              <a:pathLst>
                <a:path w="38026" h="34231" extrusionOk="0">
                  <a:moveTo>
                    <a:pt x="10943" y="0"/>
                  </a:moveTo>
                  <a:cubicBezTo>
                    <a:pt x="10912" y="1003"/>
                    <a:pt x="10456" y="1915"/>
                    <a:pt x="9970" y="2796"/>
                  </a:cubicBezTo>
                  <a:cubicBezTo>
                    <a:pt x="9484" y="3648"/>
                    <a:pt x="8937" y="4499"/>
                    <a:pt x="8663" y="5471"/>
                  </a:cubicBezTo>
                  <a:cubicBezTo>
                    <a:pt x="8389" y="6383"/>
                    <a:pt x="8450" y="7417"/>
                    <a:pt x="9028" y="8176"/>
                  </a:cubicBezTo>
                  <a:cubicBezTo>
                    <a:pt x="8997" y="8207"/>
                    <a:pt x="8997" y="8207"/>
                    <a:pt x="8997" y="8207"/>
                  </a:cubicBezTo>
                  <a:cubicBezTo>
                    <a:pt x="7934" y="7477"/>
                    <a:pt x="6687" y="6961"/>
                    <a:pt x="5411" y="6778"/>
                  </a:cubicBezTo>
                  <a:lnTo>
                    <a:pt x="5411" y="6778"/>
                  </a:lnTo>
                  <a:cubicBezTo>
                    <a:pt x="5301" y="7961"/>
                    <a:pt x="5888" y="9169"/>
                    <a:pt x="6879" y="9816"/>
                  </a:cubicBezTo>
                  <a:lnTo>
                    <a:pt x="6879" y="9816"/>
                  </a:lnTo>
                  <a:cubicBezTo>
                    <a:pt x="6279" y="9521"/>
                    <a:pt x="5602" y="9422"/>
                    <a:pt x="4909" y="9422"/>
                  </a:cubicBezTo>
                  <a:cubicBezTo>
                    <a:pt x="4253" y="9422"/>
                    <a:pt x="3583" y="9511"/>
                    <a:pt x="2949" y="9605"/>
                  </a:cubicBezTo>
                  <a:cubicBezTo>
                    <a:pt x="2553" y="9666"/>
                    <a:pt x="2158" y="9727"/>
                    <a:pt x="1763" y="9848"/>
                  </a:cubicBezTo>
                  <a:cubicBezTo>
                    <a:pt x="1229" y="10045"/>
                    <a:pt x="695" y="10372"/>
                    <a:pt x="137" y="10372"/>
                  </a:cubicBezTo>
                  <a:cubicBezTo>
                    <a:pt x="92" y="10372"/>
                    <a:pt x="46" y="10370"/>
                    <a:pt x="0" y="10365"/>
                  </a:cubicBezTo>
                  <a:lnTo>
                    <a:pt x="0" y="10365"/>
                  </a:lnTo>
                  <a:cubicBezTo>
                    <a:pt x="1064" y="11307"/>
                    <a:pt x="1915" y="12462"/>
                    <a:pt x="2493" y="13739"/>
                  </a:cubicBezTo>
                  <a:cubicBezTo>
                    <a:pt x="2705" y="14195"/>
                    <a:pt x="2888" y="14681"/>
                    <a:pt x="3161" y="15076"/>
                  </a:cubicBezTo>
                  <a:cubicBezTo>
                    <a:pt x="3435" y="15502"/>
                    <a:pt x="3860" y="15867"/>
                    <a:pt x="4347" y="15927"/>
                  </a:cubicBezTo>
                  <a:cubicBezTo>
                    <a:pt x="3161" y="16505"/>
                    <a:pt x="2067" y="17295"/>
                    <a:pt x="1125" y="18207"/>
                  </a:cubicBezTo>
                  <a:cubicBezTo>
                    <a:pt x="1642" y="18420"/>
                    <a:pt x="2128" y="18724"/>
                    <a:pt x="2523" y="19119"/>
                  </a:cubicBezTo>
                  <a:cubicBezTo>
                    <a:pt x="2736" y="19332"/>
                    <a:pt x="2918" y="19544"/>
                    <a:pt x="3131" y="19727"/>
                  </a:cubicBezTo>
                  <a:cubicBezTo>
                    <a:pt x="3496" y="19970"/>
                    <a:pt x="3952" y="20092"/>
                    <a:pt x="4408" y="20152"/>
                  </a:cubicBezTo>
                  <a:cubicBezTo>
                    <a:pt x="4286" y="20335"/>
                    <a:pt x="4134" y="20547"/>
                    <a:pt x="3982" y="20760"/>
                  </a:cubicBezTo>
                  <a:cubicBezTo>
                    <a:pt x="3344" y="21672"/>
                    <a:pt x="3040" y="22797"/>
                    <a:pt x="2857" y="23861"/>
                  </a:cubicBezTo>
                  <a:cubicBezTo>
                    <a:pt x="2584" y="25532"/>
                    <a:pt x="2462" y="27356"/>
                    <a:pt x="1338" y="28633"/>
                  </a:cubicBezTo>
                  <a:cubicBezTo>
                    <a:pt x="2979" y="28967"/>
                    <a:pt x="4651" y="29241"/>
                    <a:pt x="6323" y="29423"/>
                  </a:cubicBezTo>
                  <a:cubicBezTo>
                    <a:pt x="6737" y="29475"/>
                    <a:pt x="7172" y="29512"/>
                    <a:pt x="7602" y="29512"/>
                  </a:cubicBezTo>
                  <a:cubicBezTo>
                    <a:pt x="8683" y="29512"/>
                    <a:pt x="9734" y="29277"/>
                    <a:pt x="10365" y="28450"/>
                  </a:cubicBezTo>
                  <a:cubicBezTo>
                    <a:pt x="10548" y="30061"/>
                    <a:pt x="11155" y="31642"/>
                    <a:pt x="12128" y="32949"/>
                  </a:cubicBezTo>
                  <a:cubicBezTo>
                    <a:pt x="12888" y="32493"/>
                    <a:pt x="13800" y="32432"/>
                    <a:pt x="14681" y="32280"/>
                  </a:cubicBezTo>
                  <a:cubicBezTo>
                    <a:pt x="15532" y="32098"/>
                    <a:pt x="16475" y="31763"/>
                    <a:pt x="16870" y="30973"/>
                  </a:cubicBezTo>
                  <a:cubicBezTo>
                    <a:pt x="17052" y="31855"/>
                    <a:pt x="17751" y="32554"/>
                    <a:pt x="18572" y="32979"/>
                  </a:cubicBezTo>
                  <a:cubicBezTo>
                    <a:pt x="19362" y="33405"/>
                    <a:pt x="20274" y="33557"/>
                    <a:pt x="21156" y="33739"/>
                  </a:cubicBezTo>
                  <a:lnTo>
                    <a:pt x="23648" y="34195"/>
                  </a:lnTo>
                  <a:cubicBezTo>
                    <a:pt x="23753" y="34213"/>
                    <a:pt x="23859" y="34230"/>
                    <a:pt x="23964" y="34230"/>
                  </a:cubicBezTo>
                  <a:cubicBezTo>
                    <a:pt x="24041" y="34230"/>
                    <a:pt x="24118" y="34221"/>
                    <a:pt x="24195" y="34195"/>
                  </a:cubicBezTo>
                  <a:cubicBezTo>
                    <a:pt x="24408" y="34134"/>
                    <a:pt x="24590" y="33982"/>
                    <a:pt x="24742" y="33830"/>
                  </a:cubicBezTo>
                  <a:cubicBezTo>
                    <a:pt x="26353" y="32250"/>
                    <a:pt x="28055" y="30335"/>
                    <a:pt x="27873" y="28086"/>
                  </a:cubicBezTo>
                  <a:lnTo>
                    <a:pt x="27873" y="28086"/>
                  </a:lnTo>
                  <a:cubicBezTo>
                    <a:pt x="28293" y="28359"/>
                    <a:pt x="28789" y="28479"/>
                    <a:pt x="29289" y="28479"/>
                  </a:cubicBezTo>
                  <a:cubicBezTo>
                    <a:pt x="29623" y="28479"/>
                    <a:pt x="29958" y="28426"/>
                    <a:pt x="30274" y="28329"/>
                  </a:cubicBezTo>
                  <a:cubicBezTo>
                    <a:pt x="31095" y="28086"/>
                    <a:pt x="31794" y="27630"/>
                    <a:pt x="32493" y="27174"/>
                  </a:cubicBezTo>
                  <a:cubicBezTo>
                    <a:pt x="31612" y="26383"/>
                    <a:pt x="31034" y="25259"/>
                    <a:pt x="30943" y="24073"/>
                  </a:cubicBezTo>
                  <a:cubicBezTo>
                    <a:pt x="33861" y="23982"/>
                    <a:pt x="36110" y="21611"/>
                    <a:pt x="38025" y="19423"/>
                  </a:cubicBezTo>
                  <a:cubicBezTo>
                    <a:pt x="36901" y="18815"/>
                    <a:pt x="36353" y="17599"/>
                    <a:pt x="35746" y="16505"/>
                  </a:cubicBezTo>
                  <a:cubicBezTo>
                    <a:pt x="35138" y="15411"/>
                    <a:pt x="34287" y="14286"/>
                    <a:pt x="33040" y="14164"/>
                  </a:cubicBezTo>
                  <a:cubicBezTo>
                    <a:pt x="33770" y="14012"/>
                    <a:pt x="34165" y="13192"/>
                    <a:pt x="34287" y="12432"/>
                  </a:cubicBezTo>
                  <a:cubicBezTo>
                    <a:pt x="34408" y="11702"/>
                    <a:pt x="34347" y="10912"/>
                    <a:pt x="34682" y="10243"/>
                  </a:cubicBezTo>
                  <a:cubicBezTo>
                    <a:pt x="33405" y="10091"/>
                    <a:pt x="32128" y="9939"/>
                    <a:pt x="30852" y="9787"/>
                  </a:cubicBezTo>
                  <a:cubicBezTo>
                    <a:pt x="31581" y="9180"/>
                    <a:pt x="31612" y="8055"/>
                    <a:pt x="31277" y="7173"/>
                  </a:cubicBezTo>
                  <a:cubicBezTo>
                    <a:pt x="30943" y="6292"/>
                    <a:pt x="30335" y="5562"/>
                    <a:pt x="29940" y="4711"/>
                  </a:cubicBezTo>
                  <a:cubicBezTo>
                    <a:pt x="29514" y="3769"/>
                    <a:pt x="29332" y="2705"/>
                    <a:pt x="29454" y="1702"/>
                  </a:cubicBezTo>
                  <a:lnTo>
                    <a:pt x="29454" y="1702"/>
                  </a:lnTo>
                  <a:cubicBezTo>
                    <a:pt x="28511" y="2492"/>
                    <a:pt x="27204" y="2614"/>
                    <a:pt x="26019" y="2796"/>
                  </a:cubicBezTo>
                  <a:cubicBezTo>
                    <a:pt x="24803" y="2979"/>
                    <a:pt x="23466" y="3404"/>
                    <a:pt x="22919" y="4499"/>
                  </a:cubicBezTo>
                  <a:cubicBezTo>
                    <a:pt x="23040" y="3040"/>
                    <a:pt x="22675" y="1550"/>
                    <a:pt x="21824" y="334"/>
                  </a:cubicBezTo>
                  <a:cubicBezTo>
                    <a:pt x="20092" y="1034"/>
                    <a:pt x="18694" y="2492"/>
                    <a:pt x="17994" y="4225"/>
                  </a:cubicBezTo>
                  <a:cubicBezTo>
                    <a:pt x="17994" y="4134"/>
                    <a:pt x="17964" y="4043"/>
                    <a:pt x="17964" y="3951"/>
                  </a:cubicBezTo>
                  <a:cubicBezTo>
                    <a:pt x="17782" y="2979"/>
                    <a:pt x="16839" y="2310"/>
                    <a:pt x="15988" y="1915"/>
                  </a:cubicBezTo>
                  <a:cubicBezTo>
                    <a:pt x="15107" y="1520"/>
                    <a:pt x="14104" y="1337"/>
                    <a:pt x="13222" y="912"/>
                  </a:cubicBezTo>
                  <a:cubicBezTo>
                    <a:pt x="12462" y="578"/>
                    <a:pt x="11763" y="61"/>
                    <a:pt x="10943" y="0"/>
                  </a:cubicBezTo>
                  <a:close/>
                </a:path>
              </a:pathLst>
            </a:custGeom>
            <a:solidFill>
              <a:srgbClr val="FFDB76">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8"/>
            <p:cNvSpPr/>
            <p:nvPr/>
          </p:nvSpPr>
          <p:spPr>
            <a:xfrm>
              <a:off x="9980700" y="544900"/>
              <a:ext cx="705950" cy="626650"/>
            </a:xfrm>
            <a:custGeom>
              <a:avLst/>
              <a:gdLst/>
              <a:ahLst/>
              <a:cxnLst/>
              <a:rect l="l" t="t" r="r" b="b"/>
              <a:pathLst>
                <a:path w="28238" h="25066" extrusionOk="0">
                  <a:moveTo>
                    <a:pt x="14128" y="0"/>
                  </a:moveTo>
                  <a:cubicBezTo>
                    <a:pt x="12728" y="0"/>
                    <a:pt x="11303" y="238"/>
                    <a:pt x="9909" y="739"/>
                  </a:cubicBezTo>
                  <a:cubicBezTo>
                    <a:pt x="3374" y="3049"/>
                    <a:pt x="0" y="10223"/>
                    <a:pt x="2310" y="16758"/>
                  </a:cubicBezTo>
                  <a:cubicBezTo>
                    <a:pt x="4149" y="21869"/>
                    <a:pt x="8972" y="25065"/>
                    <a:pt x="14110" y="25065"/>
                  </a:cubicBezTo>
                  <a:cubicBezTo>
                    <a:pt x="15511" y="25065"/>
                    <a:pt x="16935" y="24828"/>
                    <a:pt x="18329" y="24326"/>
                  </a:cubicBezTo>
                  <a:cubicBezTo>
                    <a:pt x="24864" y="21986"/>
                    <a:pt x="28238" y="14812"/>
                    <a:pt x="25897" y="8308"/>
                  </a:cubicBezTo>
                  <a:cubicBezTo>
                    <a:pt x="24082" y="3197"/>
                    <a:pt x="19265" y="0"/>
                    <a:pt x="14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8"/>
            <p:cNvSpPr/>
            <p:nvPr/>
          </p:nvSpPr>
          <p:spPr>
            <a:xfrm>
              <a:off x="10173700" y="813375"/>
              <a:ext cx="129225" cy="149250"/>
            </a:xfrm>
            <a:custGeom>
              <a:avLst/>
              <a:gdLst/>
              <a:ahLst/>
              <a:cxnLst/>
              <a:rect l="l" t="t" r="r" b="b"/>
              <a:pathLst>
                <a:path w="5169" h="5970" extrusionOk="0">
                  <a:moveTo>
                    <a:pt x="214" y="0"/>
                  </a:moveTo>
                  <a:cubicBezTo>
                    <a:pt x="1" y="760"/>
                    <a:pt x="214" y="1672"/>
                    <a:pt x="396" y="2402"/>
                  </a:cubicBezTo>
                  <a:cubicBezTo>
                    <a:pt x="487" y="2797"/>
                    <a:pt x="609" y="3162"/>
                    <a:pt x="700" y="3557"/>
                  </a:cubicBezTo>
                  <a:cubicBezTo>
                    <a:pt x="791" y="3800"/>
                    <a:pt x="882" y="4073"/>
                    <a:pt x="973" y="4317"/>
                  </a:cubicBezTo>
                  <a:cubicBezTo>
                    <a:pt x="1217" y="4773"/>
                    <a:pt x="1551" y="5168"/>
                    <a:pt x="1977" y="5472"/>
                  </a:cubicBezTo>
                  <a:cubicBezTo>
                    <a:pt x="2409" y="5774"/>
                    <a:pt x="2949" y="5969"/>
                    <a:pt x="3476" y="5969"/>
                  </a:cubicBezTo>
                  <a:cubicBezTo>
                    <a:pt x="3690" y="5969"/>
                    <a:pt x="3902" y="5937"/>
                    <a:pt x="4104" y="5867"/>
                  </a:cubicBezTo>
                  <a:cubicBezTo>
                    <a:pt x="4256" y="5806"/>
                    <a:pt x="4408" y="5745"/>
                    <a:pt x="4530" y="5624"/>
                  </a:cubicBezTo>
                  <a:cubicBezTo>
                    <a:pt x="4651" y="5502"/>
                    <a:pt x="4743" y="5350"/>
                    <a:pt x="4803" y="5198"/>
                  </a:cubicBezTo>
                  <a:cubicBezTo>
                    <a:pt x="5016" y="4773"/>
                    <a:pt x="5107" y="4256"/>
                    <a:pt x="5138" y="3769"/>
                  </a:cubicBezTo>
                  <a:cubicBezTo>
                    <a:pt x="5168" y="3709"/>
                    <a:pt x="5168" y="3648"/>
                    <a:pt x="5138" y="3587"/>
                  </a:cubicBezTo>
                  <a:cubicBezTo>
                    <a:pt x="5107" y="3496"/>
                    <a:pt x="5047" y="3435"/>
                    <a:pt x="4986" y="3405"/>
                  </a:cubicBezTo>
                  <a:cubicBezTo>
                    <a:pt x="3618" y="2158"/>
                    <a:pt x="2129" y="1064"/>
                    <a:pt x="518" y="122"/>
                  </a:cubicBezTo>
                  <a:cubicBezTo>
                    <a:pt x="426" y="61"/>
                    <a:pt x="335" y="0"/>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8"/>
            <p:cNvSpPr/>
            <p:nvPr/>
          </p:nvSpPr>
          <p:spPr>
            <a:xfrm>
              <a:off x="10400925" y="816350"/>
              <a:ext cx="130725" cy="143700"/>
            </a:xfrm>
            <a:custGeom>
              <a:avLst/>
              <a:gdLst/>
              <a:ahLst/>
              <a:cxnLst/>
              <a:rect l="l" t="t" r="r" b="b"/>
              <a:pathLst>
                <a:path w="5229" h="5748" extrusionOk="0">
                  <a:moveTo>
                    <a:pt x="4884" y="0"/>
                  </a:moveTo>
                  <a:cubicBezTo>
                    <a:pt x="4543" y="0"/>
                    <a:pt x="4206" y="199"/>
                    <a:pt x="3921" y="398"/>
                  </a:cubicBezTo>
                  <a:cubicBezTo>
                    <a:pt x="3009" y="1036"/>
                    <a:pt x="2158" y="1736"/>
                    <a:pt x="1368" y="2465"/>
                  </a:cubicBezTo>
                  <a:cubicBezTo>
                    <a:pt x="1003" y="2769"/>
                    <a:pt x="578" y="3103"/>
                    <a:pt x="274" y="3468"/>
                  </a:cubicBezTo>
                  <a:cubicBezTo>
                    <a:pt x="0" y="3772"/>
                    <a:pt x="183" y="4167"/>
                    <a:pt x="334" y="4502"/>
                  </a:cubicBezTo>
                  <a:cubicBezTo>
                    <a:pt x="547" y="4957"/>
                    <a:pt x="942" y="5353"/>
                    <a:pt x="1398" y="5565"/>
                  </a:cubicBezTo>
                  <a:cubicBezTo>
                    <a:pt x="1581" y="5657"/>
                    <a:pt x="1824" y="5717"/>
                    <a:pt x="2037" y="5748"/>
                  </a:cubicBezTo>
                  <a:cubicBezTo>
                    <a:pt x="2371" y="5748"/>
                    <a:pt x="2675" y="5657"/>
                    <a:pt x="2979" y="5505"/>
                  </a:cubicBezTo>
                  <a:cubicBezTo>
                    <a:pt x="3860" y="5049"/>
                    <a:pt x="4529" y="4167"/>
                    <a:pt x="4863" y="3195"/>
                  </a:cubicBezTo>
                  <a:cubicBezTo>
                    <a:pt x="5198" y="2252"/>
                    <a:pt x="5228" y="1219"/>
                    <a:pt x="5137" y="185"/>
                  </a:cubicBezTo>
                  <a:cubicBezTo>
                    <a:pt x="5137" y="155"/>
                    <a:pt x="5107" y="94"/>
                    <a:pt x="5107" y="64"/>
                  </a:cubicBezTo>
                  <a:cubicBezTo>
                    <a:pt x="5046" y="33"/>
                    <a:pt x="5015" y="3"/>
                    <a:pt x="4955" y="3"/>
                  </a:cubicBezTo>
                  <a:cubicBezTo>
                    <a:pt x="4931" y="1"/>
                    <a:pt x="4908" y="0"/>
                    <a:pt x="4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8"/>
            <p:cNvSpPr/>
            <p:nvPr/>
          </p:nvSpPr>
          <p:spPr>
            <a:xfrm>
              <a:off x="10205625" y="985100"/>
              <a:ext cx="206050" cy="110225"/>
            </a:xfrm>
            <a:custGeom>
              <a:avLst/>
              <a:gdLst/>
              <a:ahLst/>
              <a:cxnLst/>
              <a:rect l="l" t="t" r="r" b="b"/>
              <a:pathLst>
                <a:path w="8242" h="4409" extrusionOk="0">
                  <a:moveTo>
                    <a:pt x="608" y="1"/>
                  </a:moveTo>
                  <a:cubicBezTo>
                    <a:pt x="548" y="1"/>
                    <a:pt x="487" y="1"/>
                    <a:pt x="426" y="31"/>
                  </a:cubicBezTo>
                  <a:cubicBezTo>
                    <a:pt x="365" y="62"/>
                    <a:pt x="335" y="153"/>
                    <a:pt x="335" y="244"/>
                  </a:cubicBezTo>
                  <a:cubicBezTo>
                    <a:pt x="152" y="1247"/>
                    <a:pt x="0" y="2311"/>
                    <a:pt x="396" y="3223"/>
                  </a:cubicBezTo>
                  <a:cubicBezTo>
                    <a:pt x="487" y="3436"/>
                    <a:pt x="639" y="3648"/>
                    <a:pt x="821" y="3800"/>
                  </a:cubicBezTo>
                  <a:cubicBezTo>
                    <a:pt x="973" y="3891"/>
                    <a:pt x="1155" y="3952"/>
                    <a:pt x="1338" y="4013"/>
                  </a:cubicBezTo>
                  <a:cubicBezTo>
                    <a:pt x="2584" y="4347"/>
                    <a:pt x="3891" y="4408"/>
                    <a:pt x="5168" y="4408"/>
                  </a:cubicBezTo>
                  <a:cubicBezTo>
                    <a:pt x="5654" y="4408"/>
                    <a:pt x="6171" y="4408"/>
                    <a:pt x="6657" y="4287"/>
                  </a:cubicBezTo>
                  <a:cubicBezTo>
                    <a:pt x="7022" y="4195"/>
                    <a:pt x="7387" y="4013"/>
                    <a:pt x="7751" y="3861"/>
                  </a:cubicBezTo>
                  <a:cubicBezTo>
                    <a:pt x="7843" y="3831"/>
                    <a:pt x="7934" y="3770"/>
                    <a:pt x="7995" y="3709"/>
                  </a:cubicBezTo>
                  <a:cubicBezTo>
                    <a:pt x="8055" y="3618"/>
                    <a:pt x="8086" y="3496"/>
                    <a:pt x="8086" y="3375"/>
                  </a:cubicBezTo>
                  <a:cubicBezTo>
                    <a:pt x="8116" y="2858"/>
                    <a:pt x="8177" y="2341"/>
                    <a:pt x="8207" y="1794"/>
                  </a:cubicBezTo>
                  <a:cubicBezTo>
                    <a:pt x="8241" y="1504"/>
                    <a:pt x="8084" y="1434"/>
                    <a:pt x="7885" y="1434"/>
                  </a:cubicBezTo>
                  <a:cubicBezTo>
                    <a:pt x="7730" y="1434"/>
                    <a:pt x="7550" y="1477"/>
                    <a:pt x="7417" y="1490"/>
                  </a:cubicBezTo>
                  <a:cubicBezTo>
                    <a:pt x="6870" y="1490"/>
                    <a:pt x="6323" y="1490"/>
                    <a:pt x="5776" y="1429"/>
                  </a:cubicBezTo>
                  <a:cubicBezTo>
                    <a:pt x="5563" y="1399"/>
                    <a:pt x="5380" y="1369"/>
                    <a:pt x="5168" y="1308"/>
                  </a:cubicBezTo>
                  <a:cubicBezTo>
                    <a:pt x="4013" y="1065"/>
                    <a:pt x="2888" y="852"/>
                    <a:pt x="1763" y="609"/>
                  </a:cubicBezTo>
                  <a:cubicBezTo>
                    <a:pt x="1611" y="578"/>
                    <a:pt x="1459" y="548"/>
                    <a:pt x="1307" y="487"/>
                  </a:cubicBezTo>
                  <a:cubicBezTo>
                    <a:pt x="1064" y="335"/>
                    <a:pt x="882" y="92"/>
                    <a:pt x="6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1" name="Google Shape;1971;p38"/>
            <p:cNvGrpSpPr/>
            <p:nvPr/>
          </p:nvGrpSpPr>
          <p:grpSpPr>
            <a:xfrm>
              <a:off x="9847575" y="414400"/>
              <a:ext cx="1610375" cy="1234125"/>
              <a:chOff x="9847575" y="414400"/>
              <a:chExt cx="1610375" cy="1234125"/>
            </a:xfrm>
          </p:grpSpPr>
          <p:sp>
            <p:nvSpPr>
              <p:cNvPr id="1972" name="Google Shape;1972;p38"/>
              <p:cNvSpPr/>
              <p:nvPr/>
            </p:nvSpPr>
            <p:spPr>
              <a:xfrm>
                <a:off x="10164600" y="762450"/>
                <a:ext cx="158825" cy="139150"/>
              </a:xfrm>
              <a:custGeom>
                <a:avLst/>
                <a:gdLst/>
                <a:ahLst/>
                <a:cxnLst/>
                <a:rect l="l" t="t" r="r" b="b"/>
                <a:pathLst>
                  <a:path w="6353" h="5566" extrusionOk="0">
                    <a:moveTo>
                      <a:pt x="1246" y="1"/>
                    </a:moveTo>
                    <a:cubicBezTo>
                      <a:pt x="1186" y="1"/>
                      <a:pt x="1125" y="31"/>
                      <a:pt x="1094" y="92"/>
                    </a:cubicBezTo>
                    <a:cubicBezTo>
                      <a:pt x="760" y="366"/>
                      <a:pt x="456" y="670"/>
                      <a:pt x="182" y="1034"/>
                    </a:cubicBezTo>
                    <a:cubicBezTo>
                      <a:pt x="152" y="1095"/>
                      <a:pt x="91" y="1156"/>
                      <a:pt x="61" y="1247"/>
                    </a:cubicBezTo>
                    <a:cubicBezTo>
                      <a:pt x="0" y="1551"/>
                      <a:pt x="304" y="1794"/>
                      <a:pt x="547" y="1946"/>
                    </a:cubicBezTo>
                    <a:cubicBezTo>
                      <a:pt x="2006" y="2858"/>
                      <a:pt x="3374" y="3892"/>
                      <a:pt x="4651" y="5077"/>
                    </a:cubicBezTo>
                    <a:cubicBezTo>
                      <a:pt x="4863" y="5229"/>
                      <a:pt x="5046" y="5411"/>
                      <a:pt x="5259" y="5503"/>
                    </a:cubicBezTo>
                    <a:cubicBezTo>
                      <a:pt x="5360" y="5545"/>
                      <a:pt x="5473" y="5566"/>
                      <a:pt x="5585" y="5566"/>
                    </a:cubicBezTo>
                    <a:cubicBezTo>
                      <a:pt x="5878" y="5566"/>
                      <a:pt x="6165" y="5423"/>
                      <a:pt x="6231" y="5138"/>
                    </a:cubicBezTo>
                    <a:cubicBezTo>
                      <a:pt x="6353" y="4712"/>
                      <a:pt x="5866" y="4256"/>
                      <a:pt x="5593" y="4013"/>
                    </a:cubicBezTo>
                    <a:cubicBezTo>
                      <a:pt x="4286" y="2645"/>
                      <a:pt x="2888" y="1338"/>
                      <a:pt x="1459" y="92"/>
                    </a:cubicBezTo>
                    <a:cubicBezTo>
                      <a:pt x="1398" y="31"/>
                      <a:pt x="1337" y="1"/>
                      <a:pt x="124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8"/>
              <p:cNvSpPr/>
              <p:nvPr/>
            </p:nvSpPr>
            <p:spPr>
              <a:xfrm>
                <a:off x="10381925" y="767925"/>
                <a:ext cx="158075" cy="135900"/>
              </a:xfrm>
              <a:custGeom>
                <a:avLst/>
                <a:gdLst/>
                <a:ahLst/>
                <a:cxnLst/>
                <a:rect l="l" t="t" r="r" b="b"/>
                <a:pathLst>
                  <a:path w="6323" h="5436" extrusionOk="0">
                    <a:moveTo>
                      <a:pt x="5198" y="0"/>
                    </a:moveTo>
                    <a:cubicBezTo>
                      <a:pt x="4935" y="0"/>
                      <a:pt x="4720" y="168"/>
                      <a:pt x="4438" y="390"/>
                    </a:cubicBezTo>
                    <a:cubicBezTo>
                      <a:pt x="3587" y="1028"/>
                      <a:pt x="2797" y="1758"/>
                      <a:pt x="2128" y="2609"/>
                    </a:cubicBezTo>
                    <a:cubicBezTo>
                      <a:pt x="1946" y="2852"/>
                      <a:pt x="1763" y="3125"/>
                      <a:pt x="1550" y="3338"/>
                    </a:cubicBezTo>
                    <a:cubicBezTo>
                      <a:pt x="1125" y="3794"/>
                      <a:pt x="578" y="4098"/>
                      <a:pt x="122" y="4524"/>
                    </a:cubicBezTo>
                    <a:cubicBezTo>
                      <a:pt x="61" y="4615"/>
                      <a:pt x="0" y="4676"/>
                      <a:pt x="0" y="4797"/>
                    </a:cubicBezTo>
                    <a:cubicBezTo>
                      <a:pt x="0" y="4858"/>
                      <a:pt x="61" y="4949"/>
                      <a:pt x="152" y="4980"/>
                    </a:cubicBezTo>
                    <a:cubicBezTo>
                      <a:pt x="274" y="5132"/>
                      <a:pt x="426" y="5253"/>
                      <a:pt x="578" y="5375"/>
                    </a:cubicBezTo>
                    <a:cubicBezTo>
                      <a:pt x="639" y="5405"/>
                      <a:pt x="669" y="5435"/>
                      <a:pt x="730" y="5435"/>
                    </a:cubicBezTo>
                    <a:cubicBezTo>
                      <a:pt x="760" y="5435"/>
                      <a:pt x="821" y="5405"/>
                      <a:pt x="851" y="5375"/>
                    </a:cubicBezTo>
                    <a:cubicBezTo>
                      <a:pt x="1490" y="4980"/>
                      <a:pt x="2098" y="4524"/>
                      <a:pt x="2675" y="4037"/>
                    </a:cubicBezTo>
                    <a:cubicBezTo>
                      <a:pt x="3070" y="3642"/>
                      <a:pt x="3496" y="3247"/>
                      <a:pt x="3921" y="2882"/>
                    </a:cubicBezTo>
                    <a:cubicBezTo>
                      <a:pt x="4560" y="2335"/>
                      <a:pt x="5289" y="1910"/>
                      <a:pt x="6079" y="1545"/>
                    </a:cubicBezTo>
                    <a:cubicBezTo>
                      <a:pt x="6140" y="1514"/>
                      <a:pt x="6231" y="1484"/>
                      <a:pt x="6262" y="1423"/>
                    </a:cubicBezTo>
                    <a:cubicBezTo>
                      <a:pt x="6323" y="1362"/>
                      <a:pt x="6323" y="1271"/>
                      <a:pt x="6292" y="1180"/>
                    </a:cubicBezTo>
                    <a:cubicBezTo>
                      <a:pt x="6262" y="755"/>
                      <a:pt x="5988" y="390"/>
                      <a:pt x="5654" y="147"/>
                    </a:cubicBezTo>
                    <a:cubicBezTo>
                      <a:pt x="5479" y="44"/>
                      <a:pt x="5333" y="0"/>
                      <a:pt x="51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8"/>
              <p:cNvSpPr/>
              <p:nvPr/>
            </p:nvSpPr>
            <p:spPr>
              <a:xfrm>
                <a:off x="10018700" y="563750"/>
                <a:ext cx="192500" cy="306375"/>
              </a:xfrm>
              <a:custGeom>
                <a:avLst/>
                <a:gdLst/>
                <a:ahLst/>
                <a:cxnLst/>
                <a:rect l="l" t="t" r="r" b="b"/>
                <a:pathLst>
                  <a:path w="7700" h="12255" extrusionOk="0">
                    <a:moveTo>
                      <a:pt x="7508" y="0"/>
                    </a:moveTo>
                    <a:cubicBezTo>
                      <a:pt x="7489" y="0"/>
                      <a:pt x="7469" y="5"/>
                      <a:pt x="7447" y="16"/>
                    </a:cubicBezTo>
                    <a:cubicBezTo>
                      <a:pt x="5167" y="958"/>
                      <a:pt x="3192" y="2538"/>
                      <a:pt x="1854" y="4605"/>
                    </a:cubicBezTo>
                    <a:cubicBezTo>
                      <a:pt x="1155" y="5700"/>
                      <a:pt x="638" y="6946"/>
                      <a:pt x="334" y="8222"/>
                    </a:cubicBezTo>
                    <a:cubicBezTo>
                      <a:pt x="182" y="8861"/>
                      <a:pt x="122" y="9529"/>
                      <a:pt x="91" y="10198"/>
                    </a:cubicBezTo>
                    <a:cubicBezTo>
                      <a:pt x="91" y="10502"/>
                      <a:pt x="91" y="10836"/>
                      <a:pt x="91" y="11171"/>
                    </a:cubicBezTo>
                    <a:cubicBezTo>
                      <a:pt x="61" y="11505"/>
                      <a:pt x="0" y="11840"/>
                      <a:pt x="91" y="12174"/>
                    </a:cubicBezTo>
                    <a:cubicBezTo>
                      <a:pt x="108" y="12223"/>
                      <a:pt x="167" y="12254"/>
                      <a:pt x="224" y="12254"/>
                    </a:cubicBezTo>
                    <a:cubicBezTo>
                      <a:pt x="273" y="12254"/>
                      <a:pt x="320" y="12230"/>
                      <a:pt x="334" y="12174"/>
                    </a:cubicBezTo>
                    <a:cubicBezTo>
                      <a:pt x="365" y="11931"/>
                      <a:pt x="334" y="11718"/>
                      <a:pt x="274" y="11475"/>
                    </a:cubicBezTo>
                    <a:cubicBezTo>
                      <a:pt x="243" y="11110"/>
                      <a:pt x="243" y="10776"/>
                      <a:pt x="274" y="10441"/>
                    </a:cubicBezTo>
                    <a:cubicBezTo>
                      <a:pt x="334" y="9773"/>
                      <a:pt x="456" y="9104"/>
                      <a:pt x="638" y="8466"/>
                    </a:cubicBezTo>
                    <a:cubicBezTo>
                      <a:pt x="912" y="7219"/>
                      <a:pt x="1429" y="6004"/>
                      <a:pt x="2097" y="4909"/>
                    </a:cubicBezTo>
                    <a:cubicBezTo>
                      <a:pt x="3374" y="2873"/>
                      <a:pt x="5319" y="1262"/>
                      <a:pt x="7538" y="350"/>
                    </a:cubicBezTo>
                    <a:cubicBezTo>
                      <a:pt x="7699" y="270"/>
                      <a:pt x="7647" y="0"/>
                      <a:pt x="75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8"/>
              <p:cNvSpPr/>
              <p:nvPr/>
            </p:nvSpPr>
            <p:spPr>
              <a:xfrm>
                <a:off x="10023250" y="896850"/>
                <a:ext cx="150425" cy="228875"/>
              </a:xfrm>
              <a:custGeom>
                <a:avLst/>
                <a:gdLst/>
                <a:ahLst/>
                <a:cxnLst/>
                <a:rect l="l" t="t" r="r" b="b"/>
                <a:pathLst>
                  <a:path w="6017" h="9155" extrusionOk="0">
                    <a:moveTo>
                      <a:pt x="131" y="1"/>
                    </a:moveTo>
                    <a:cubicBezTo>
                      <a:pt x="63" y="1"/>
                      <a:pt x="0" y="39"/>
                      <a:pt x="0" y="127"/>
                    </a:cubicBezTo>
                    <a:cubicBezTo>
                      <a:pt x="304" y="3804"/>
                      <a:pt x="2432" y="7361"/>
                      <a:pt x="5715" y="9124"/>
                    </a:cubicBezTo>
                    <a:cubicBezTo>
                      <a:pt x="5747" y="9145"/>
                      <a:pt x="5778" y="9154"/>
                      <a:pt x="5807" y="9154"/>
                    </a:cubicBezTo>
                    <a:cubicBezTo>
                      <a:pt x="5941" y="9154"/>
                      <a:pt x="6017" y="8956"/>
                      <a:pt x="5867" y="8880"/>
                    </a:cubicBezTo>
                    <a:cubicBezTo>
                      <a:pt x="2888" y="6874"/>
                      <a:pt x="760" y="3744"/>
                      <a:pt x="304" y="127"/>
                    </a:cubicBezTo>
                    <a:cubicBezTo>
                      <a:pt x="289" y="47"/>
                      <a:pt x="206" y="1"/>
                      <a:pt x="1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8"/>
              <p:cNvSpPr/>
              <p:nvPr/>
            </p:nvSpPr>
            <p:spPr>
              <a:xfrm>
                <a:off x="10180550" y="1131000"/>
                <a:ext cx="775" cy="800"/>
              </a:xfrm>
              <a:custGeom>
                <a:avLst/>
                <a:gdLst/>
                <a:ahLst/>
                <a:cxnLst/>
                <a:rect l="l" t="t" r="r" b="b"/>
                <a:pathLst>
                  <a:path w="31" h="32" extrusionOk="0">
                    <a:moveTo>
                      <a:pt x="0" y="1"/>
                    </a:moveTo>
                    <a:cubicBezTo>
                      <a:pt x="0" y="1"/>
                      <a:pt x="0" y="31"/>
                      <a:pt x="0" y="31"/>
                    </a:cubicBezTo>
                    <a:cubicBezTo>
                      <a:pt x="31" y="31"/>
                      <a:pt x="31"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8"/>
              <p:cNvSpPr/>
              <p:nvPr/>
            </p:nvSpPr>
            <p:spPr>
              <a:xfrm>
                <a:off x="10198025" y="1138025"/>
                <a:ext cx="18250" cy="12000"/>
              </a:xfrm>
              <a:custGeom>
                <a:avLst/>
                <a:gdLst/>
                <a:ahLst/>
                <a:cxnLst/>
                <a:rect l="l" t="t" r="r" b="b"/>
                <a:pathLst>
                  <a:path w="730" h="480" extrusionOk="0">
                    <a:moveTo>
                      <a:pt x="164" y="1"/>
                    </a:moveTo>
                    <a:cubicBezTo>
                      <a:pt x="145" y="1"/>
                      <a:pt x="122" y="9"/>
                      <a:pt x="92" y="24"/>
                    </a:cubicBezTo>
                    <a:cubicBezTo>
                      <a:pt x="61" y="24"/>
                      <a:pt x="31" y="54"/>
                      <a:pt x="31" y="54"/>
                    </a:cubicBezTo>
                    <a:cubicBezTo>
                      <a:pt x="0" y="115"/>
                      <a:pt x="0" y="206"/>
                      <a:pt x="61" y="236"/>
                    </a:cubicBezTo>
                    <a:cubicBezTo>
                      <a:pt x="122" y="267"/>
                      <a:pt x="152" y="267"/>
                      <a:pt x="183" y="297"/>
                    </a:cubicBezTo>
                    <a:cubicBezTo>
                      <a:pt x="244" y="328"/>
                      <a:pt x="274" y="328"/>
                      <a:pt x="335" y="358"/>
                    </a:cubicBezTo>
                    <a:cubicBezTo>
                      <a:pt x="365" y="388"/>
                      <a:pt x="396" y="419"/>
                      <a:pt x="456" y="419"/>
                    </a:cubicBezTo>
                    <a:cubicBezTo>
                      <a:pt x="487" y="449"/>
                      <a:pt x="517" y="449"/>
                      <a:pt x="548" y="449"/>
                    </a:cubicBezTo>
                    <a:cubicBezTo>
                      <a:pt x="548" y="480"/>
                      <a:pt x="578" y="480"/>
                      <a:pt x="608" y="480"/>
                    </a:cubicBezTo>
                    <a:cubicBezTo>
                      <a:pt x="639" y="480"/>
                      <a:pt x="700" y="480"/>
                      <a:pt x="730" y="419"/>
                    </a:cubicBezTo>
                    <a:cubicBezTo>
                      <a:pt x="730" y="388"/>
                      <a:pt x="730" y="328"/>
                      <a:pt x="700" y="297"/>
                    </a:cubicBezTo>
                    <a:cubicBezTo>
                      <a:pt x="669" y="267"/>
                      <a:pt x="639" y="236"/>
                      <a:pt x="578" y="206"/>
                    </a:cubicBezTo>
                    <a:cubicBezTo>
                      <a:pt x="548" y="206"/>
                      <a:pt x="487" y="176"/>
                      <a:pt x="456" y="145"/>
                    </a:cubicBezTo>
                    <a:cubicBezTo>
                      <a:pt x="426" y="115"/>
                      <a:pt x="365" y="115"/>
                      <a:pt x="335" y="85"/>
                    </a:cubicBezTo>
                    <a:cubicBezTo>
                      <a:pt x="304" y="54"/>
                      <a:pt x="244" y="54"/>
                      <a:pt x="213" y="24"/>
                    </a:cubicBezTo>
                    <a:cubicBezTo>
                      <a:pt x="198" y="9"/>
                      <a:pt x="183" y="1"/>
                      <a:pt x="16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8"/>
              <p:cNvSpPr/>
              <p:nvPr/>
            </p:nvSpPr>
            <p:spPr>
              <a:xfrm>
                <a:off x="10238300" y="1140875"/>
                <a:ext cx="234150" cy="37325"/>
              </a:xfrm>
              <a:custGeom>
                <a:avLst/>
                <a:gdLst/>
                <a:ahLst/>
                <a:cxnLst/>
                <a:rect l="l" t="t" r="r" b="b"/>
                <a:pathLst>
                  <a:path w="9366" h="1493" extrusionOk="0">
                    <a:moveTo>
                      <a:pt x="9179" y="1"/>
                    </a:moveTo>
                    <a:cubicBezTo>
                      <a:pt x="9151" y="1"/>
                      <a:pt x="9121" y="10"/>
                      <a:pt x="9089" y="31"/>
                    </a:cubicBezTo>
                    <a:cubicBezTo>
                      <a:pt x="7721" y="761"/>
                      <a:pt x="6239" y="996"/>
                      <a:pt x="4735" y="996"/>
                    </a:cubicBezTo>
                    <a:cubicBezTo>
                      <a:pt x="3230" y="996"/>
                      <a:pt x="1703" y="761"/>
                      <a:pt x="244" y="548"/>
                    </a:cubicBezTo>
                    <a:cubicBezTo>
                      <a:pt x="92" y="548"/>
                      <a:pt x="0" y="761"/>
                      <a:pt x="183" y="791"/>
                    </a:cubicBezTo>
                    <a:cubicBezTo>
                      <a:pt x="1725" y="1170"/>
                      <a:pt x="3268" y="1492"/>
                      <a:pt x="4864" y="1492"/>
                    </a:cubicBezTo>
                    <a:cubicBezTo>
                      <a:pt x="4935" y="1492"/>
                      <a:pt x="5006" y="1492"/>
                      <a:pt x="5077" y="1490"/>
                    </a:cubicBezTo>
                    <a:cubicBezTo>
                      <a:pt x="5806" y="1460"/>
                      <a:pt x="6536" y="1369"/>
                      <a:pt x="7265" y="1186"/>
                    </a:cubicBezTo>
                    <a:cubicBezTo>
                      <a:pt x="7995" y="1004"/>
                      <a:pt x="8602" y="700"/>
                      <a:pt x="9241" y="274"/>
                    </a:cubicBezTo>
                    <a:cubicBezTo>
                      <a:pt x="9366" y="199"/>
                      <a:pt x="9306" y="1"/>
                      <a:pt x="91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8"/>
              <p:cNvSpPr/>
              <p:nvPr/>
            </p:nvSpPr>
            <p:spPr>
              <a:xfrm>
                <a:off x="10498950" y="1126450"/>
                <a:ext cx="25" cy="775"/>
              </a:xfrm>
              <a:custGeom>
                <a:avLst/>
                <a:gdLst/>
                <a:ahLst/>
                <a:cxnLst/>
                <a:rect l="l" t="t" r="r" b="b"/>
                <a:pathLst>
                  <a:path w="1" h="31" extrusionOk="0">
                    <a:moveTo>
                      <a:pt x="0" y="31"/>
                    </a:moveTo>
                    <a:cubicBezTo>
                      <a:pt x="0" y="31"/>
                      <a:pt x="0" y="0"/>
                      <a:pt x="0" y="0"/>
                    </a:cubicBezTo>
                    <a:cubicBezTo>
                      <a:pt x="0" y="0"/>
                      <a:pt x="0" y="31"/>
                      <a:pt x="0"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8"/>
              <p:cNvSpPr/>
              <p:nvPr/>
            </p:nvSpPr>
            <p:spPr>
              <a:xfrm>
                <a:off x="10494650" y="892800"/>
                <a:ext cx="159775" cy="240950"/>
              </a:xfrm>
              <a:custGeom>
                <a:avLst/>
                <a:gdLst/>
                <a:ahLst/>
                <a:cxnLst/>
                <a:rect l="l" t="t" r="r" b="b"/>
                <a:pathLst>
                  <a:path w="6391" h="9638" extrusionOk="0">
                    <a:moveTo>
                      <a:pt x="6251" y="1"/>
                    </a:moveTo>
                    <a:cubicBezTo>
                      <a:pt x="6197" y="1"/>
                      <a:pt x="6137" y="25"/>
                      <a:pt x="6099" y="76"/>
                    </a:cubicBezTo>
                    <a:cubicBezTo>
                      <a:pt x="5735" y="744"/>
                      <a:pt x="5583" y="1565"/>
                      <a:pt x="5309" y="2295"/>
                    </a:cubicBezTo>
                    <a:cubicBezTo>
                      <a:pt x="5036" y="2963"/>
                      <a:pt x="4762" y="3632"/>
                      <a:pt x="4458" y="4301"/>
                    </a:cubicBezTo>
                    <a:cubicBezTo>
                      <a:pt x="4002" y="5213"/>
                      <a:pt x="3485" y="6124"/>
                      <a:pt x="2817" y="6915"/>
                    </a:cubicBezTo>
                    <a:cubicBezTo>
                      <a:pt x="2026" y="7857"/>
                      <a:pt x="1023" y="8526"/>
                      <a:pt x="142" y="9346"/>
                    </a:cubicBezTo>
                    <a:cubicBezTo>
                      <a:pt x="0" y="9464"/>
                      <a:pt x="115" y="9638"/>
                      <a:pt x="259" y="9638"/>
                    </a:cubicBezTo>
                    <a:cubicBezTo>
                      <a:pt x="301" y="9638"/>
                      <a:pt x="344" y="9623"/>
                      <a:pt x="385" y="9590"/>
                    </a:cubicBezTo>
                    <a:cubicBezTo>
                      <a:pt x="810" y="9255"/>
                      <a:pt x="1236" y="8982"/>
                      <a:pt x="1631" y="8647"/>
                    </a:cubicBezTo>
                    <a:cubicBezTo>
                      <a:pt x="2209" y="8161"/>
                      <a:pt x="2695" y="7644"/>
                      <a:pt x="3151" y="7067"/>
                    </a:cubicBezTo>
                    <a:cubicBezTo>
                      <a:pt x="3820" y="6216"/>
                      <a:pt x="4397" y="5334"/>
                      <a:pt x="4853" y="4362"/>
                    </a:cubicBezTo>
                    <a:cubicBezTo>
                      <a:pt x="5157" y="3784"/>
                      <a:pt x="5400" y="3176"/>
                      <a:pt x="5643" y="2568"/>
                    </a:cubicBezTo>
                    <a:cubicBezTo>
                      <a:pt x="5947" y="1808"/>
                      <a:pt x="6343" y="957"/>
                      <a:pt x="6373" y="137"/>
                    </a:cubicBezTo>
                    <a:cubicBezTo>
                      <a:pt x="6391" y="48"/>
                      <a:pt x="6326" y="1"/>
                      <a:pt x="625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8"/>
              <p:cNvSpPr/>
              <p:nvPr/>
            </p:nvSpPr>
            <p:spPr>
              <a:xfrm>
                <a:off x="10643325" y="835100"/>
                <a:ext cx="10650" cy="45175"/>
              </a:xfrm>
              <a:custGeom>
                <a:avLst/>
                <a:gdLst/>
                <a:ahLst/>
                <a:cxnLst/>
                <a:rect l="l" t="t" r="r" b="b"/>
                <a:pathLst>
                  <a:path w="426" h="1807" extrusionOk="0">
                    <a:moveTo>
                      <a:pt x="150" y="0"/>
                    </a:moveTo>
                    <a:cubicBezTo>
                      <a:pt x="119" y="0"/>
                      <a:pt x="83" y="22"/>
                      <a:pt x="61" y="43"/>
                    </a:cubicBezTo>
                    <a:cubicBezTo>
                      <a:pt x="0" y="104"/>
                      <a:pt x="31" y="165"/>
                      <a:pt x="31" y="256"/>
                    </a:cubicBezTo>
                    <a:cubicBezTo>
                      <a:pt x="31" y="317"/>
                      <a:pt x="61" y="378"/>
                      <a:pt x="61" y="469"/>
                    </a:cubicBezTo>
                    <a:cubicBezTo>
                      <a:pt x="92" y="590"/>
                      <a:pt x="122" y="712"/>
                      <a:pt x="152" y="834"/>
                    </a:cubicBezTo>
                    <a:cubicBezTo>
                      <a:pt x="152" y="1107"/>
                      <a:pt x="152" y="1381"/>
                      <a:pt x="122" y="1654"/>
                    </a:cubicBezTo>
                    <a:cubicBezTo>
                      <a:pt x="122" y="1745"/>
                      <a:pt x="183" y="1806"/>
                      <a:pt x="274" y="1806"/>
                    </a:cubicBezTo>
                    <a:cubicBezTo>
                      <a:pt x="335" y="1806"/>
                      <a:pt x="396" y="1745"/>
                      <a:pt x="396" y="1654"/>
                    </a:cubicBezTo>
                    <a:cubicBezTo>
                      <a:pt x="426" y="1381"/>
                      <a:pt x="426" y="1107"/>
                      <a:pt x="396" y="803"/>
                    </a:cubicBezTo>
                    <a:cubicBezTo>
                      <a:pt x="396" y="682"/>
                      <a:pt x="396" y="530"/>
                      <a:pt x="365" y="408"/>
                    </a:cubicBezTo>
                    <a:cubicBezTo>
                      <a:pt x="335" y="317"/>
                      <a:pt x="335" y="256"/>
                      <a:pt x="304" y="195"/>
                    </a:cubicBezTo>
                    <a:cubicBezTo>
                      <a:pt x="274" y="134"/>
                      <a:pt x="274" y="43"/>
                      <a:pt x="183" y="13"/>
                    </a:cubicBezTo>
                    <a:cubicBezTo>
                      <a:pt x="174" y="4"/>
                      <a:pt x="162" y="0"/>
                      <a:pt x="1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8"/>
              <p:cNvSpPr/>
              <p:nvPr/>
            </p:nvSpPr>
            <p:spPr>
              <a:xfrm>
                <a:off x="10640275" y="797425"/>
                <a:ext cx="6875" cy="21300"/>
              </a:xfrm>
              <a:custGeom>
                <a:avLst/>
                <a:gdLst/>
                <a:ahLst/>
                <a:cxnLst/>
                <a:rect l="l" t="t" r="r" b="b"/>
                <a:pathLst>
                  <a:path w="275" h="852" extrusionOk="0">
                    <a:moveTo>
                      <a:pt x="122" y="0"/>
                    </a:moveTo>
                    <a:cubicBezTo>
                      <a:pt x="62" y="0"/>
                      <a:pt x="1" y="61"/>
                      <a:pt x="1" y="122"/>
                    </a:cubicBezTo>
                    <a:cubicBezTo>
                      <a:pt x="1" y="334"/>
                      <a:pt x="31" y="547"/>
                      <a:pt x="31" y="760"/>
                    </a:cubicBezTo>
                    <a:cubicBezTo>
                      <a:pt x="31" y="790"/>
                      <a:pt x="92" y="851"/>
                      <a:pt x="153" y="851"/>
                    </a:cubicBezTo>
                    <a:cubicBezTo>
                      <a:pt x="214" y="851"/>
                      <a:pt x="274" y="821"/>
                      <a:pt x="274" y="760"/>
                    </a:cubicBezTo>
                    <a:cubicBezTo>
                      <a:pt x="274" y="547"/>
                      <a:pt x="274" y="334"/>
                      <a:pt x="244" y="122"/>
                    </a:cubicBezTo>
                    <a:cubicBezTo>
                      <a:pt x="244" y="61"/>
                      <a:pt x="183" y="0"/>
                      <a:pt x="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8"/>
              <p:cNvSpPr/>
              <p:nvPr/>
            </p:nvSpPr>
            <p:spPr>
              <a:xfrm>
                <a:off x="10225375" y="548725"/>
                <a:ext cx="38775" cy="18200"/>
              </a:xfrm>
              <a:custGeom>
                <a:avLst/>
                <a:gdLst/>
                <a:ahLst/>
                <a:cxnLst/>
                <a:rect l="l" t="t" r="r" b="b"/>
                <a:pathLst>
                  <a:path w="1551" h="728" extrusionOk="0">
                    <a:moveTo>
                      <a:pt x="1390" y="0"/>
                    </a:moveTo>
                    <a:cubicBezTo>
                      <a:pt x="1292" y="0"/>
                      <a:pt x="1193" y="45"/>
                      <a:pt x="1095" y="70"/>
                    </a:cubicBezTo>
                    <a:cubicBezTo>
                      <a:pt x="1065" y="70"/>
                      <a:pt x="1004" y="100"/>
                      <a:pt x="973" y="100"/>
                    </a:cubicBezTo>
                    <a:lnTo>
                      <a:pt x="882" y="100"/>
                    </a:lnTo>
                    <a:cubicBezTo>
                      <a:pt x="852" y="100"/>
                      <a:pt x="821" y="130"/>
                      <a:pt x="821" y="130"/>
                    </a:cubicBezTo>
                    <a:cubicBezTo>
                      <a:pt x="609" y="161"/>
                      <a:pt x="396" y="252"/>
                      <a:pt x="183" y="313"/>
                    </a:cubicBezTo>
                    <a:cubicBezTo>
                      <a:pt x="92" y="343"/>
                      <a:pt x="1" y="465"/>
                      <a:pt x="31" y="586"/>
                    </a:cubicBezTo>
                    <a:cubicBezTo>
                      <a:pt x="55" y="657"/>
                      <a:pt x="133" y="728"/>
                      <a:pt x="224" y="728"/>
                    </a:cubicBezTo>
                    <a:cubicBezTo>
                      <a:pt x="250" y="728"/>
                      <a:pt x="277" y="722"/>
                      <a:pt x="305" y="708"/>
                    </a:cubicBezTo>
                    <a:cubicBezTo>
                      <a:pt x="396" y="677"/>
                      <a:pt x="517" y="647"/>
                      <a:pt x="609" y="617"/>
                    </a:cubicBezTo>
                    <a:cubicBezTo>
                      <a:pt x="730" y="586"/>
                      <a:pt x="821" y="556"/>
                      <a:pt x="943" y="495"/>
                    </a:cubicBezTo>
                    <a:cubicBezTo>
                      <a:pt x="1004" y="434"/>
                      <a:pt x="1095" y="404"/>
                      <a:pt x="1186" y="373"/>
                    </a:cubicBezTo>
                    <a:lnTo>
                      <a:pt x="1338" y="282"/>
                    </a:lnTo>
                    <a:cubicBezTo>
                      <a:pt x="1399" y="282"/>
                      <a:pt x="1460" y="252"/>
                      <a:pt x="1490" y="222"/>
                    </a:cubicBezTo>
                    <a:cubicBezTo>
                      <a:pt x="1551" y="161"/>
                      <a:pt x="1551" y="39"/>
                      <a:pt x="1460" y="9"/>
                    </a:cubicBezTo>
                    <a:cubicBezTo>
                      <a:pt x="1437" y="3"/>
                      <a:pt x="1413" y="0"/>
                      <a:pt x="13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8"/>
              <p:cNvSpPr/>
              <p:nvPr/>
            </p:nvSpPr>
            <p:spPr>
              <a:xfrm>
                <a:off x="10294525" y="540175"/>
                <a:ext cx="302600" cy="160225"/>
              </a:xfrm>
              <a:custGeom>
                <a:avLst/>
                <a:gdLst/>
                <a:ahLst/>
                <a:cxnLst/>
                <a:rect l="l" t="t" r="r" b="b"/>
                <a:pathLst>
                  <a:path w="12104" h="6409" extrusionOk="0">
                    <a:moveTo>
                      <a:pt x="1286" y="1"/>
                    </a:moveTo>
                    <a:cubicBezTo>
                      <a:pt x="912" y="1"/>
                      <a:pt x="535" y="17"/>
                      <a:pt x="153" y="47"/>
                    </a:cubicBezTo>
                    <a:cubicBezTo>
                      <a:pt x="1" y="47"/>
                      <a:pt x="1" y="320"/>
                      <a:pt x="153" y="320"/>
                    </a:cubicBezTo>
                    <a:cubicBezTo>
                      <a:pt x="261" y="317"/>
                      <a:pt x="369" y="316"/>
                      <a:pt x="477" y="316"/>
                    </a:cubicBezTo>
                    <a:cubicBezTo>
                      <a:pt x="2629" y="316"/>
                      <a:pt x="4869" y="887"/>
                      <a:pt x="6779" y="1871"/>
                    </a:cubicBezTo>
                    <a:cubicBezTo>
                      <a:pt x="7782" y="2387"/>
                      <a:pt x="8694" y="3026"/>
                      <a:pt x="9545" y="3785"/>
                    </a:cubicBezTo>
                    <a:cubicBezTo>
                      <a:pt x="9971" y="4181"/>
                      <a:pt x="10335" y="4576"/>
                      <a:pt x="10700" y="4971"/>
                    </a:cubicBezTo>
                    <a:cubicBezTo>
                      <a:pt x="11065" y="5427"/>
                      <a:pt x="11369" y="5913"/>
                      <a:pt x="11764" y="6339"/>
                    </a:cubicBezTo>
                    <a:cubicBezTo>
                      <a:pt x="11805" y="6388"/>
                      <a:pt x="11850" y="6408"/>
                      <a:pt x="11893" y="6408"/>
                    </a:cubicBezTo>
                    <a:cubicBezTo>
                      <a:pt x="12009" y="6408"/>
                      <a:pt x="12104" y="6259"/>
                      <a:pt x="12037" y="6126"/>
                    </a:cubicBezTo>
                    <a:cubicBezTo>
                      <a:pt x="11582" y="5092"/>
                      <a:pt x="10639" y="4181"/>
                      <a:pt x="9819" y="3421"/>
                    </a:cubicBezTo>
                    <a:cubicBezTo>
                      <a:pt x="8937" y="2661"/>
                      <a:pt x="7964" y="1992"/>
                      <a:pt x="6931" y="1445"/>
                    </a:cubicBezTo>
                    <a:cubicBezTo>
                      <a:pt x="5898" y="928"/>
                      <a:pt x="4773" y="503"/>
                      <a:pt x="3648" y="260"/>
                    </a:cubicBezTo>
                    <a:cubicBezTo>
                      <a:pt x="2846" y="74"/>
                      <a:pt x="2071" y="1"/>
                      <a:pt x="1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8"/>
              <p:cNvSpPr/>
              <p:nvPr/>
            </p:nvSpPr>
            <p:spPr>
              <a:xfrm>
                <a:off x="10606850" y="728675"/>
                <a:ext cx="11425" cy="15375"/>
              </a:xfrm>
              <a:custGeom>
                <a:avLst/>
                <a:gdLst/>
                <a:ahLst/>
                <a:cxnLst/>
                <a:rect l="l" t="t" r="r" b="b"/>
                <a:pathLst>
                  <a:path w="457" h="615" extrusionOk="0">
                    <a:moveTo>
                      <a:pt x="122" y="349"/>
                    </a:moveTo>
                    <a:cubicBezTo>
                      <a:pt x="122" y="349"/>
                      <a:pt x="122" y="373"/>
                      <a:pt x="143" y="378"/>
                    </a:cubicBezTo>
                    <a:lnTo>
                      <a:pt x="143" y="378"/>
                    </a:lnTo>
                    <a:cubicBezTo>
                      <a:pt x="134" y="361"/>
                      <a:pt x="122" y="349"/>
                      <a:pt x="122" y="349"/>
                    </a:cubicBezTo>
                    <a:close/>
                    <a:moveTo>
                      <a:pt x="153" y="1"/>
                    </a:moveTo>
                    <a:cubicBezTo>
                      <a:pt x="142" y="1"/>
                      <a:pt x="132" y="4"/>
                      <a:pt x="122" y="14"/>
                    </a:cubicBezTo>
                    <a:cubicBezTo>
                      <a:pt x="92" y="14"/>
                      <a:pt x="31" y="45"/>
                      <a:pt x="31" y="75"/>
                    </a:cubicBezTo>
                    <a:cubicBezTo>
                      <a:pt x="0" y="106"/>
                      <a:pt x="0" y="166"/>
                      <a:pt x="0" y="197"/>
                    </a:cubicBezTo>
                    <a:cubicBezTo>
                      <a:pt x="31" y="227"/>
                      <a:pt x="61" y="288"/>
                      <a:pt x="92" y="288"/>
                    </a:cubicBezTo>
                    <a:cubicBezTo>
                      <a:pt x="92" y="288"/>
                      <a:pt x="92" y="302"/>
                      <a:pt x="101" y="320"/>
                    </a:cubicBezTo>
                    <a:lnTo>
                      <a:pt x="101" y="320"/>
                    </a:lnTo>
                    <a:cubicBezTo>
                      <a:pt x="98" y="319"/>
                      <a:pt x="95" y="318"/>
                      <a:pt x="92" y="318"/>
                    </a:cubicBezTo>
                    <a:lnTo>
                      <a:pt x="92" y="318"/>
                    </a:lnTo>
                    <a:cubicBezTo>
                      <a:pt x="92" y="318"/>
                      <a:pt x="96" y="318"/>
                      <a:pt x="101" y="320"/>
                    </a:cubicBezTo>
                    <a:lnTo>
                      <a:pt x="101" y="320"/>
                    </a:lnTo>
                    <a:cubicBezTo>
                      <a:pt x="101" y="320"/>
                      <a:pt x="101" y="320"/>
                      <a:pt x="101" y="320"/>
                    </a:cubicBezTo>
                    <a:lnTo>
                      <a:pt x="101" y="320"/>
                    </a:lnTo>
                    <a:cubicBezTo>
                      <a:pt x="106" y="321"/>
                      <a:pt x="110" y="324"/>
                      <a:pt x="114" y="327"/>
                    </a:cubicBezTo>
                    <a:lnTo>
                      <a:pt x="114" y="327"/>
                    </a:lnTo>
                    <a:cubicBezTo>
                      <a:pt x="110" y="323"/>
                      <a:pt x="105" y="321"/>
                      <a:pt x="101" y="320"/>
                    </a:cubicBezTo>
                    <a:lnTo>
                      <a:pt x="101" y="320"/>
                    </a:lnTo>
                    <a:cubicBezTo>
                      <a:pt x="105" y="329"/>
                      <a:pt x="112" y="339"/>
                      <a:pt x="122" y="349"/>
                    </a:cubicBezTo>
                    <a:cubicBezTo>
                      <a:pt x="122" y="339"/>
                      <a:pt x="119" y="332"/>
                      <a:pt x="114" y="328"/>
                    </a:cubicBezTo>
                    <a:lnTo>
                      <a:pt x="114" y="328"/>
                    </a:lnTo>
                    <a:cubicBezTo>
                      <a:pt x="125" y="339"/>
                      <a:pt x="132" y="359"/>
                      <a:pt x="152" y="379"/>
                    </a:cubicBezTo>
                    <a:cubicBezTo>
                      <a:pt x="149" y="379"/>
                      <a:pt x="146" y="379"/>
                      <a:pt x="143" y="378"/>
                    </a:cubicBezTo>
                    <a:lnTo>
                      <a:pt x="143" y="378"/>
                    </a:lnTo>
                    <a:cubicBezTo>
                      <a:pt x="148" y="388"/>
                      <a:pt x="152" y="399"/>
                      <a:pt x="152" y="410"/>
                    </a:cubicBezTo>
                    <a:cubicBezTo>
                      <a:pt x="122" y="470"/>
                      <a:pt x="122" y="501"/>
                      <a:pt x="152" y="531"/>
                    </a:cubicBezTo>
                    <a:cubicBezTo>
                      <a:pt x="183" y="562"/>
                      <a:pt x="213" y="592"/>
                      <a:pt x="244" y="592"/>
                    </a:cubicBezTo>
                    <a:cubicBezTo>
                      <a:pt x="259" y="607"/>
                      <a:pt x="282" y="615"/>
                      <a:pt x="304" y="615"/>
                    </a:cubicBezTo>
                    <a:cubicBezTo>
                      <a:pt x="327" y="615"/>
                      <a:pt x="350" y="607"/>
                      <a:pt x="365" y="592"/>
                    </a:cubicBezTo>
                    <a:cubicBezTo>
                      <a:pt x="365" y="592"/>
                      <a:pt x="365" y="562"/>
                      <a:pt x="396" y="562"/>
                    </a:cubicBezTo>
                    <a:cubicBezTo>
                      <a:pt x="396" y="531"/>
                      <a:pt x="426" y="531"/>
                      <a:pt x="426" y="501"/>
                    </a:cubicBezTo>
                    <a:cubicBezTo>
                      <a:pt x="456" y="470"/>
                      <a:pt x="456" y="410"/>
                      <a:pt x="456" y="379"/>
                    </a:cubicBezTo>
                    <a:cubicBezTo>
                      <a:pt x="456" y="318"/>
                      <a:pt x="426" y="288"/>
                      <a:pt x="426" y="227"/>
                    </a:cubicBezTo>
                    <a:cubicBezTo>
                      <a:pt x="396" y="197"/>
                      <a:pt x="365" y="136"/>
                      <a:pt x="335" y="106"/>
                    </a:cubicBezTo>
                    <a:cubicBezTo>
                      <a:pt x="304" y="75"/>
                      <a:pt x="274" y="45"/>
                      <a:pt x="244" y="14"/>
                    </a:cubicBezTo>
                    <a:cubicBezTo>
                      <a:pt x="203" y="14"/>
                      <a:pt x="176" y="1"/>
                      <a:pt x="1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8"/>
              <p:cNvSpPr/>
              <p:nvPr/>
            </p:nvSpPr>
            <p:spPr>
              <a:xfrm>
                <a:off x="10622800" y="759425"/>
                <a:ext cx="9900" cy="12175"/>
              </a:xfrm>
              <a:custGeom>
                <a:avLst/>
                <a:gdLst/>
                <a:ahLst/>
                <a:cxnLst/>
                <a:rect l="l" t="t" r="r" b="b"/>
                <a:pathLst>
                  <a:path w="396" h="487" extrusionOk="0">
                    <a:moveTo>
                      <a:pt x="153" y="0"/>
                    </a:moveTo>
                    <a:cubicBezTo>
                      <a:pt x="122" y="0"/>
                      <a:pt x="122" y="0"/>
                      <a:pt x="92" y="31"/>
                    </a:cubicBezTo>
                    <a:cubicBezTo>
                      <a:pt x="61" y="31"/>
                      <a:pt x="61" y="31"/>
                      <a:pt x="31" y="61"/>
                    </a:cubicBezTo>
                    <a:cubicBezTo>
                      <a:pt x="31" y="61"/>
                      <a:pt x="1" y="92"/>
                      <a:pt x="1" y="122"/>
                    </a:cubicBezTo>
                    <a:cubicBezTo>
                      <a:pt x="1" y="122"/>
                      <a:pt x="1" y="152"/>
                      <a:pt x="1" y="183"/>
                    </a:cubicBezTo>
                    <a:cubicBezTo>
                      <a:pt x="1" y="213"/>
                      <a:pt x="1" y="213"/>
                      <a:pt x="31" y="243"/>
                    </a:cubicBezTo>
                    <a:cubicBezTo>
                      <a:pt x="31" y="304"/>
                      <a:pt x="61" y="365"/>
                      <a:pt x="92" y="426"/>
                    </a:cubicBezTo>
                    <a:cubicBezTo>
                      <a:pt x="92" y="426"/>
                      <a:pt x="122" y="456"/>
                      <a:pt x="122" y="456"/>
                    </a:cubicBezTo>
                    <a:cubicBezTo>
                      <a:pt x="153" y="456"/>
                      <a:pt x="153" y="487"/>
                      <a:pt x="183" y="487"/>
                    </a:cubicBezTo>
                    <a:lnTo>
                      <a:pt x="274" y="487"/>
                    </a:lnTo>
                    <a:cubicBezTo>
                      <a:pt x="305" y="456"/>
                      <a:pt x="305" y="456"/>
                      <a:pt x="305" y="456"/>
                    </a:cubicBezTo>
                    <a:cubicBezTo>
                      <a:pt x="335" y="456"/>
                      <a:pt x="335" y="426"/>
                      <a:pt x="365" y="426"/>
                    </a:cubicBezTo>
                    <a:cubicBezTo>
                      <a:pt x="365" y="365"/>
                      <a:pt x="396" y="335"/>
                      <a:pt x="365" y="304"/>
                    </a:cubicBezTo>
                    <a:cubicBezTo>
                      <a:pt x="365" y="243"/>
                      <a:pt x="335" y="183"/>
                      <a:pt x="305" y="122"/>
                    </a:cubicBezTo>
                    <a:cubicBezTo>
                      <a:pt x="305" y="92"/>
                      <a:pt x="305" y="61"/>
                      <a:pt x="274" y="61"/>
                    </a:cubicBezTo>
                    <a:cubicBezTo>
                      <a:pt x="274" y="61"/>
                      <a:pt x="244" y="31"/>
                      <a:pt x="244" y="31"/>
                    </a:cubicBezTo>
                    <a:cubicBezTo>
                      <a:pt x="213" y="0"/>
                      <a:pt x="183" y="0"/>
                      <a:pt x="1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8"/>
              <p:cNvSpPr/>
              <p:nvPr/>
            </p:nvSpPr>
            <p:spPr>
              <a:xfrm>
                <a:off x="10062000" y="502800"/>
                <a:ext cx="45075" cy="132250"/>
              </a:xfrm>
              <a:custGeom>
                <a:avLst/>
                <a:gdLst/>
                <a:ahLst/>
                <a:cxnLst/>
                <a:rect l="l" t="t" r="r" b="b"/>
                <a:pathLst>
                  <a:path w="1803" h="5290" extrusionOk="0">
                    <a:moveTo>
                      <a:pt x="1521" y="1"/>
                    </a:moveTo>
                    <a:cubicBezTo>
                      <a:pt x="1477" y="1"/>
                      <a:pt x="1435" y="17"/>
                      <a:pt x="1399" y="52"/>
                    </a:cubicBezTo>
                    <a:cubicBezTo>
                      <a:pt x="1065" y="387"/>
                      <a:pt x="821" y="812"/>
                      <a:pt x="639" y="1238"/>
                    </a:cubicBezTo>
                    <a:cubicBezTo>
                      <a:pt x="426" y="1633"/>
                      <a:pt x="274" y="2089"/>
                      <a:pt x="183" y="2545"/>
                    </a:cubicBezTo>
                    <a:cubicBezTo>
                      <a:pt x="1" y="3457"/>
                      <a:pt x="92" y="4369"/>
                      <a:pt x="548" y="5189"/>
                    </a:cubicBezTo>
                    <a:cubicBezTo>
                      <a:pt x="592" y="5260"/>
                      <a:pt x="655" y="5290"/>
                      <a:pt x="719" y="5290"/>
                    </a:cubicBezTo>
                    <a:cubicBezTo>
                      <a:pt x="872" y="5290"/>
                      <a:pt x="1029" y="5118"/>
                      <a:pt x="943" y="4946"/>
                    </a:cubicBezTo>
                    <a:cubicBezTo>
                      <a:pt x="548" y="4217"/>
                      <a:pt x="487" y="3366"/>
                      <a:pt x="669" y="2545"/>
                    </a:cubicBezTo>
                    <a:cubicBezTo>
                      <a:pt x="761" y="2150"/>
                      <a:pt x="882" y="1755"/>
                      <a:pt x="1095" y="1390"/>
                    </a:cubicBezTo>
                    <a:cubicBezTo>
                      <a:pt x="1277" y="1025"/>
                      <a:pt x="1520" y="691"/>
                      <a:pt x="1733" y="326"/>
                    </a:cubicBezTo>
                    <a:cubicBezTo>
                      <a:pt x="1803" y="163"/>
                      <a:pt x="1660" y="1"/>
                      <a:pt x="152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8"/>
              <p:cNvSpPr/>
              <p:nvPr/>
            </p:nvSpPr>
            <p:spPr>
              <a:xfrm>
                <a:off x="10106025" y="417850"/>
                <a:ext cx="28950" cy="79200"/>
              </a:xfrm>
              <a:custGeom>
                <a:avLst/>
                <a:gdLst/>
                <a:ahLst/>
                <a:cxnLst/>
                <a:rect l="l" t="t" r="r" b="b"/>
                <a:pathLst>
                  <a:path w="1158" h="3168" extrusionOk="0">
                    <a:moveTo>
                      <a:pt x="854" y="1"/>
                    </a:moveTo>
                    <a:cubicBezTo>
                      <a:pt x="808" y="1"/>
                      <a:pt x="763" y="16"/>
                      <a:pt x="732" y="46"/>
                    </a:cubicBezTo>
                    <a:cubicBezTo>
                      <a:pt x="550" y="198"/>
                      <a:pt x="611" y="563"/>
                      <a:pt x="580" y="776"/>
                    </a:cubicBezTo>
                    <a:cubicBezTo>
                      <a:pt x="550" y="1019"/>
                      <a:pt x="519" y="1232"/>
                      <a:pt x="489" y="1475"/>
                    </a:cubicBezTo>
                    <a:cubicBezTo>
                      <a:pt x="367" y="1961"/>
                      <a:pt x="246" y="2447"/>
                      <a:pt x="63" y="2903"/>
                    </a:cubicBezTo>
                    <a:cubicBezTo>
                      <a:pt x="1" y="3050"/>
                      <a:pt x="139" y="3167"/>
                      <a:pt x="271" y="3167"/>
                    </a:cubicBezTo>
                    <a:cubicBezTo>
                      <a:pt x="331" y="3167"/>
                      <a:pt x="390" y="3143"/>
                      <a:pt x="428" y="3086"/>
                    </a:cubicBezTo>
                    <a:cubicBezTo>
                      <a:pt x="671" y="2599"/>
                      <a:pt x="854" y="2113"/>
                      <a:pt x="945" y="1596"/>
                    </a:cubicBezTo>
                    <a:cubicBezTo>
                      <a:pt x="1006" y="1323"/>
                      <a:pt x="1036" y="1049"/>
                      <a:pt x="1066" y="806"/>
                    </a:cubicBezTo>
                    <a:cubicBezTo>
                      <a:pt x="1066" y="563"/>
                      <a:pt x="1158" y="198"/>
                      <a:pt x="975" y="46"/>
                    </a:cubicBezTo>
                    <a:cubicBezTo>
                      <a:pt x="945" y="16"/>
                      <a:pt x="899" y="1"/>
                      <a:pt x="8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8"/>
              <p:cNvSpPr/>
              <p:nvPr/>
            </p:nvSpPr>
            <p:spPr>
              <a:xfrm>
                <a:off x="10124900" y="420775"/>
                <a:ext cx="182575" cy="107200"/>
              </a:xfrm>
              <a:custGeom>
                <a:avLst/>
                <a:gdLst/>
                <a:ahLst/>
                <a:cxnLst/>
                <a:rect l="l" t="t" r="r" b="b"/>
                <a:pathLst>
                  <a:path w="7303" h="4288" extrusionOk="0">
                    <a:moveTo>
                      <a:pt x="289" y="0"/>
                    </a:moveTo>
                    <a:cubicBezTo>
                      <a:pt x="134" y="0"/>
                      <a:pt x="0" y="195"/>
                      <a:pt x="129" y="324"/>
                    </a:cubicBezTo>
                    <a:cubicBezTo>
                      <a:pt x="1223" y="1236"/>
                      <a:pt x="2561" y="1449"/>
                      <a:pt x="3868" y="1844"/>
                    </a:cubicBezTo>
                    <a:cubicBezTo>
                      <a:pt x="4536" y="2026"/>
                      <a:pt x="5205" y="2270"/>
                      <a:pt x="5783" y="2695"/>
                    </a:cubicBezTo>
                    <a:cubicBezTo>
                      <a:pt x="6026" y="2877"/>
                      <a:pt x="6269" y="3121"/>
                      <a:pt x="6451" y="3364"/>
                    </a:cubicBezTo>
                    <a:cubicBezTo>
                      <a:pt x="6634" y="3637"/>
                      <a:pt x="6695" y="3972"/>
                      <a:pt x="6877" y="4215"/>
                    </a:cubicBezTo>
                    <a:cubicBezTo>
                      <a:pt x="6920" y="4258"/>
                      <a:pt x="6997" y="4287"/>
                      <a:pt x="7069" y="4287"/>
                    </a:cubicBezTo>
                    <a:cubicBezTo>
                      <a:pt x="7150" y="4287"/>
                      <a:pt x="7226" y="4250"/>
                      <a:pt x="7242" y="4154"/>
                    </a:cubicBezTo>
                    <a:cubicBezTo>
                      <a:pt x="7302" y="3607"/>
                      <a:pt x="6816" y="2999"/>
                      <a:pt x="6451" y="2634"/>
                    </a:cubicBezTo>
                    <a:cubicBezTo>
                      <a:pt x="5935" y="2148"/>
                      <a:pt x="5327" y="1814"/>
                      <a:pt x="4719" y="1601"/>
                    </a:cubicBezTo>
                    <a:cubicBezTo>
                      <a:pt x="3260" y="1054"/>
                      <a:pt x="1649" y="932"/>
                      <a:pt x="372" y="20"/>
                    </a:cubicBezTo>
                    <a:cubicBezTo>
                      <a:pt x="345" y="7"/>
                      <a:pt x="317" y="0"/>
                      <a:pt x="28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8"/>
              <p:cNvSpPr/>
              <p:nvPr/>
            </p:nvSpPr>
            <p:spPr>
              <a:xfrm>
                <a:off x="10300450" y="460800"/>
                <a:ext cx="60950" cy="73450"/>
              </a:xfrm>
              <a:custGeom>
                <a:avLst/>
                <a:gdLst/>
                <a:ahLst/>
                <a:cxnLst/>
                <a:rect l="l" t="t" r="r" b="b"/>
                <a:pathLst>
                  <a:path w="2438" h="2938" extrusionOk="0">
                    <a:moveTo>
                      <a:pt x="2140" y="0"/>
                    </a:moveTo>
                    <a:cubicBezTo>
                      <a:pt x="2108" y="0"/>
                      <a:pt x="2075" y="9"/>
                      <a:pt x="2043" y="30"/>
                    </a:cubicBezTo>
                    <a:cubicBezTo>
                      <a:pt x="1527" y="273"/>
                      <a:pt x="1132" y="729"/>
                      <a:pt x="797" y="1185"/>
                    </a:cubicBezTo>
                    <a:cubicBezTo>
                      <a:pt x="463" y="1641"/>
                      <a:pt x="220" y="2128"/>
                      <a:pt x="37" y="2675"/>
                    </a:cubicBezTo>
                    <a:cubicBezTo>
                      <a:pt x="1" y="2839"/>
                      <a:pt x="139" y="2937"/>
                      <a:pt x="276" y="2937"/>
                    </a:cubicBezTo>
                    <a:cubicBezTo>
                      <a:pt x="367" y="2937"/>
                      <a:pt x="457" y="2894"/>
                      <a:pt x="493" y="2796"/>
                    </a:cubicBezTo>
                    <a:cubicBezTo>
                      <a:pt x="645" y="2310"/>
                      <a:pt x="888" y="1854"/>
                      <a:pt x="1223" y="1428"/>
                    </a:cubicBezTo>
                    <a:cubicBezTo>
                      <a:pt x="1527" y="1033"/>
                      <a:pt x="1922" y="699"/>
                      <a:pt x="2287" y="365"/>
                    </a:cubicBezTo>
                    <a:cubicBezTo>
                      <a:pt x="2438" y="214"/>
                      <a:pt x="2297" y="0"/>
                      <a:pt x="21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8"/>
              <p:cNvSpPr/>
              <p:nvPr/>
            </p:nvSpPr>
            <p:spPr>
              <a:xfrm>
                <a:off x="10351525" y="414400"/>
                <a:ext cx="57025" cy="54000"/>
              </a:xfrm>
              <a:custGeom>
                <a:avLst/>
                <a:gdLst/>
                <a:ahLst/>
                <a:cxnLst/>
                <a:rect l="l" t="t" r="r" b="b"/>
                <a:pathLst>
                  <a:path w="2281" h="2160" extrusionOk="0">
                    <a:moveTo>
                      <a:pt x="2053" y="1"/>
                    </a:moveTo>
                    <a:cubicBezTo>
                      <a:pt x="2018" y="1"/>
                      <a:pt x="1982" y="10"/>
                      <a:pt x="1946" y="32"/>
                    </a:cubicBezTo>
                    <a:cubicBezTo>
                      <a:pt x="1824" y="93"/>
                      <a:pt x="1794" y="214"/>
                      <a:pt x="1733" y="336"/>
                    </a:cubicBezTo>
                    <a:cubicBezTo>
                      <a:pt x="1672" y="427"/>
                      <a:pt x="1611" y="488"/>
                      <a:pt x="1551" y="579"/>
                    </a:cubicBezTo>
                    <a:cubicBezTo>
                      <a:pt x="1429" y="731"/>
                      <a:pt x="1277" y="914"/>
                      <a:pt x="1155" y="1035"/>
                    </a:cubicBezTo>
                    <a:cubicBezTo>
                      <a:pt x="852" y="1339"/>
                      <a:pt x="487" y="1552"/>
                      <a:pt x="122" y="1765"/>
                    </a:cubicBezTo>
                    <a:cubicBezTo>
                      <a:pt x="31" y="1795"/>
                      <a:pt x="0" y="1947"/>
                      <a:pt x="61" y="2038"/>
                    </a:cubicBezTo>
                    <a:cubicBezTo>
                      <a:pt x="102" y="2119"/>
                      <a:pt x="169" y="2160"/>
                      <a:pt x="237" y="2160"/>
                    </a:cubicBezTo>
                    <a:cubicBezTo>
                      <a:pt x="271" y="2160"/>
                      <a:pt x="304" y="2150"/>
                      <a:pt x="335" y="2129"/>
                    </a:cubicBezTo>
                    <a:cubicBezTo>
                      <a:pt x="760" y="1947"/>
                      <a:pt x="1155" y="1704"/>
                      <a:pt x="1459" y="1370"/>
                    </a:cubicBezTo>
                    <a:cubicBezTo>
                      <a:pt x="1642" y="1218"/>
                      <a:pt x="1794" y="1035"/>
                      <a:pt x="1915" y="853"/>
                    </a:cubicBezTo>
                    <a:cubicBezTo>
                      <a:pt x="2007" y="762"/>
                      <a:pt x="2067" y="701"/>
                      <a:pt x="2128" y="579"/>
                    </a:cubicBezTo>
                    <a:cubicBezTo>
                      <a:pt x="2189" y="488"/>
                      <a:pt x="2280" y="366"/>
                      <a:pt x="2280" y="214"/>
                    </a:cubicBezTo>
                    <a:cubicBezTo>
                      <a:pt x="2257" y="99"/>
                      <a:pt x="2163" y="1"/>
                      <a:pt x="205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8"/>
              <p:cNvSpPr/>
              <p:nvPr/>
            </p:nvSpPr>
            <p:spPr>
              <a:xfrm>
                <a:off x="10400150" y="422025"/>
                <a:ext cx="33475" cy="125625"/>
              </a:xfrm>
              <a:custGeom>
                <a:avLst/>
                <a:gdLst/>
                <a:ahLst/>
                <a:cxnLst/>
                <a:rect l="l" t="t" r="r" b="b"/>
                <a:pathLst>
                  <a:path w="1339" h="5025" extrusionOk="0">
                    <a:moveTo>
                      <a:pt x="214" y="1"/>
                    </a:moveTo>
                    <a:cubicBezTo>
                      <a:pt x="122" y="1"/>
                      <a:pt x="31" y="61"/>
                      <a:pt x="31" y="183"/>
                    </a:cubicBezTo>
                    <a:cubicBezTo>
                      <a:pt x="1" y="578"/>
                      <a:pt x="1" y="1004"/>
                      <a:pt x="122" y="1399"/>
                    </a:cubicBezTo>
                    <a:cubicBezTo>
                      <a:pt x="274" y="1764"/>
                      <a:pt x="457" y="2098"/>
                      <a:pt x="578" y="2463"/>
                    </a:cubicBezTo>
                    <a:cubicBezTo>
                      <a:pt x="700" y="2858"/>
                      <a:pt x="761" y="3253"/>
                      <a:pt x="821" y="3648"/>
                    </a:cubicBezTo>
                    <a:cubicBezTo>
                      <a:pt x="821" y="3831"/>
                      <a:pt x="852" y="4013"/>
                      <a:pt x="821" y="4226"/>
                    </a:cubicBezTo>
                    <a:cubicBezTo>
                      <a:pt x="821" y="4408"/>
                      <a:pt x="761" y="4560"/>
                      <a:pt x="700" y="4742"/>
                    </a:cubicBezTo>
                    <a:cubicBezTo>
                      <a:pt x="653" y="4884"/>
                      <a:pt x="770" y="5025"/>
                      <a:pt x="896" y="5025"/>
                    </a:cubicBezTo>
                    <a:cubicBezTo>
                      <a:pt x="932" y="5025"/>
                      <a:pt x="970" y="5013"/>
                      <a:pt x="1004" y="4986"/>
                    </a:cubicBezTo>
                    <a:cubicBezTo>
                      <a:pt x="1338" y="4773"/>
                      <a:pt x="1338" y="4317"/>
                      <a:pt x="1308" y="3983"/>
                    </a:cubicBezTo>
                    <a:cubicBezTo>
                      <a:pt x="1308" y="3557"/>
                      <a:pt x="1247" y="3131"/>
                      <a:pt x="1125" y="2706"/>
                    </a:cubicBezTo>
                    <a:cubicBezTo>
                      <a:pt x="1034" y="2280"/>
                      <a:pt x="882" y="1885"/>
                      <a:pt x="700" y="1520"/>
                    </a:cubicBezTo>
                    <a:cubicBezTo>
                      <a:pt x="457" y="1065"/>
                      <a:pt x="426" y="669"/>
                      <a:pt x="396" y="183"/>
                    </a:cubicBezTo>
                    <a:cubicBezTo>
                      <a:pt x="396" y="61"/>
                      <a:pt x="305" y="1"/>
                      <a:pt x="2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8"/>
              <p:cNvSpPr/>
              <p:nvPr/>
            </p:nvSpPr>
            <p:spPr>
              <a:xfrm>
                <a:off x="10422775" y="463925"/>
                <a:ext cx="166575" cy="85275"/>
              </a:xfrm>
              <a:custGeom>
                <a:avLst/>
                <a:gdLst/>
                <a:ahLst/>
                <a:cxnLst/>
                <a:rect l="l" t="t" r="r" b="b"/>
                <a:pathLst>
                  <a:path w="6663" h="3411" extrusionOk="0">
                    <a:moveTo>
                      <a:pt x="6429" y="1"/>
                    </a:moveTo>
                    <a:cubicBezTo>
                      <a:pt x="6385" y="1"/>
                      <a:pt x="6339" y="17"/>
                      <a:pt x="6300" y="57"/>
                    </a:cubicBezTo>
                    <a:cubicBezTo>
                      <a:pt x="4597" y="1729"/>
                      <a:pt x="1558" y="999"/>
                      <a:pt x="129" y="3066"/>
                    </a:cubicBezTo>
                    <a:cubicBezTo>
                      <a:pt x="0" y="3238"/>
                      <a:pt x="175" y="3410"/>
                      <a:pt x="343" y="3410"/>
                    </a:cubicBezTo>
                    <a:cubicBezTo>
                      <a:pt x="412" y="3410"/>
                      <a:pt x="480" y="3381"/>
                      <a:pt x="524" y="3310"/>
                    </a:cubicBezTo>
                    <a:cubicBezTo>
                      <a:pt x="1223" y="2307"/>
                      <a:pt x="2530" y="2063"/>
                      <a:pt x="3625" y="1790"/>
                    </a:cubicBezTo>
                    <a:cubicBezTo>
                      <a:pt x="4719" y="1547"/>
                      <a:pt x="5904" y="1243"/>
                      <a:pt x="6573" y="270"/>
                    </a:cubicBezTo>
                    <a:cubicBezTo>
                      <a:pt x="6663" y="135"/>
                      <a:pt x="6554" y="1"/>
                      <a:pt x="64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8"/>
              <p:cNvSpPr/>
              <p:nvPr/>
            </p:nvSpPr>
            <p:spPr>
              <a:xfrm>
                <a:off x="10579500" y="461550"/>
                <a:ext cx="23575" cy="70125"/>
              </a:xfrm>
              <a:custGeom>
                <a:avLst/>
                <a:gdLst/>
                <a:ahLst/>
                <a:cxnLst/>
                <a:rect l="l" t="t" r="r" b="b"/>
                <a:pathLst>
                  <a:path w="943" h="2805" extrusionOk="0">
                    <a:moveTo>
                      <a:pt x="337" y="0"/>
                    </a:moveTo>
                    <a:cubicBezTo>
                      <a:pt x="240" y="0"/>
                      <a:pt x="152" y="41"/>
                      <a:pt x="91" y="122"/>
                    </a:cubicBezTo>
                    <a:cubicBezTo>
                      <a:pt x="31" y="183"/>
                      <a:pt x="0" y="304"/>
                      <a:pt x="61" y="395"/>
                    </a:cubicBezTo>
                    <a:cubicBezTo>
                      <a:pt x="92" y="441"/>
                      <a:pt x="146" y="472"/>
                      <a:pt x="199" y="483"/>
                    </a:cubicBezTo>
                    <a:lnTo>
                      <a:pt x="199" y="483"/>
                    </a:lnTo>
                    <a:cubicBezTo>
                      <a:pt x="185" y="837"/>
                      <a:pt x="194" y="1204"/>
                      <a:pt x="243" y="1550"/>
                    </a:cubicBezTo>
                    <a:cubicBezTo>
                      <a:pt x="274" y="1763"/>
                      <a:pt x="334" y="1976"/>
                      <a:pt x="365" y="2189"/>
                    </a:cubicBezTo>
                    <a:cubicBezTo>
                      <a:pt x="426" y="2402"/>
                      <a:pt x="456" y="2705"/>
                      <a:pt x="669" y="2797"/>
                    </a:cubicBezTo>
                    <a:cubicBezTo>
                      <a:pt x="686" y="2802"/>
                      <a:pt x="701" y="2805"/>
                      <a:pt x="716" y="2805"/>
                    </a:cubicBezTo>
                    <a:cubicBezTo>
                      <a:pt x="782" y="2805"/>
                      <a:pt x="832" y="2755"/>
                      <a:pt x="882" y="2705"/>
                    </a:cubicBezTo>
                    <a:cubicBezTo>
                      <a:pt x="942" y="2584"/>
                      <a:pt x="912" y="2493"/>
                      <a:pt x="882" y="2371"/>
                    </a:cubicBezTo>
                    <a:cubicBezTo>
                      <a:pt x="851" y="2280"/>
                      <a:pt x="821" y="2158"/>
                      <a:pt x="790" y="2067"/>
                    </a:cubicBezTo>
                    <a:cubicBezTo>
                      <a:pt x="760" y="1885"/>
                      <a:pt x="730" y="1672"/>
                      <a:pt x="699" y="1459"/>
                    </a:cubicBezTo>
                    <a:cubicBezTo>
                      <a:pt x="638" y="1064"/>
                      <a:pt x="638" y="639"/>
                      <a:pt x="638" y="243"/>
                    </a:cubicBezTo>
                    <a:cubicBezTo>
                      <a:pt x="669" y="122"/>
                      <a:pt x="578" y="61"/>
                      <a:pt x="486" y="31"/>
                    </a:cubicBezTo>
                    <a:cubicBezTo>
                      <a:pt x="436" y="10"/>
                      <a:pt x="385" y="0"/>
                      <a:pt x="3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8"/>
              <p:cNvSpPr/>
              <p:nvPr/>
            </p:nvSpPr>
            <p:spPr>
              <a:xfrm>
                <a:off x="10597850" y="534125"/>
                <a:ext cx="52325" cy="143300"/>
              </a:xfrm>
              <a:custGeom>
                <a:avLst/>
                <a:gdLst/>
                <a:ahLst/>
                <a:cxnLst/>
                <a:rect l="l" t="t" r="r" b="b"/>
                <a:pathLst>
                  <a:path w="2093" h="5732" extrusionOk="0">
                    <a:moveTo>
                      <a:pt x="263" y="0"/>
                    </a:moveTo>
                    <a:cubicBezTo>
                      <a:pt x="128" y="0"/>
                      <a:pt x="1" y="129"/>
                      <a:pt x="87" y="258"/>
                    </a:cubicBezTo>
                    <a:cubicBezTo>
                      <a:pt x="573" y="1079"/>
                      <a:pt x="1059" y="1930"/>
                      <a:pt x="1333" y="2842"/>
                    </a:cubicBezTo>
                    <a:cubicBezTo>
                      <a:pt x="1455" y="3298"/>
                      <a:pt x="1515" y="3784"/>
                      <a:pt x="1485" y="4271"/>
                    </a:cubicBezTo>
                    <a:cubicBezTo>
                      <a:pt x="1455" y="4605"/>
                      <a:pt x="1363" y="5213"/>
                      <a:pt x="938" y="5274"/>
                    </a:cubicBezTo>
                    <a:cubicBezTo>
                      <a:pt x="703" y="5332"/>
                      <a:pt x="752" y="5731"/>
                      <a:pt x="974" y="5731"/>
                    </a:cubicBezTo>
                    <a:cubicBezTo>
                      <a:pt x="982" y="5731"/>
                      <a:pt x="990" y="5731"/>
                      <a:pt x="999" y="5730"/>
                    </a:cubicBezTo>
                    <a:cubicBezTo>
                      <a:pt x="2093" y="5669"/>
                      <a:pt x="2032" y="3997"/>
                      <a:pt x="1911" y="3237"/>
                    </a:cubicBezTo>
                    <a:cubicBezTo>
                      <a:pt x="1698" y="2052"/>
                      <a:pt x="1059" y="1049"/>
                      <a:pt x="421" y="76"/>
                    </a:cubicBezTo>
                    <a:cubicBezTo>
                      <a:pt x="377" y="23"/>
                      <a:pt x="319" y="0"/>
                      <a:pt x="2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8"/>
              <p:cNvSpPr/>
              <p:nvPr/>
            </p:nvSpPr>
            <p:spPr>
              <a:xfrm>
                <a:off x="10627375" y="672025"/>
                <a:ext cx="775" cy="25"/>
              </a:xfrm>
              <a:custGeom>
                <a:avLst/>
                <a:gdLst/>
                <a:ahLst/>
                <a:cxnLst/>
                <a:rect l="l" t="t" r="r" b="b"/>
                <a:pathLst>
                  <a:path w="31" h="1" extrusionOk="0">
                    <a:moveTo>
                      <a:pt x="0" y="1"/>
                    </a:moveTo>
                    <a:cubicBezTo>
                      <a:pt x="30" y="1"/>
                      <a:pt x="30" y="1"/>
                      <a:pt x="0" y="1"/>
                    </a:cubicBezTo>
                    <a:cubicBezTo>
                      <a:pt x="0" y="1"/>
                      <a:pt x="0" y="1"/>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8"/>
              <p:cNvSpPr/>
              <p:nvPr/>
            </p:nvSpPr>
            <p:spPr>
              <a:xfrm>
                <a:off x="10613000" y="671000"/>
                <a:ext cx="118775" cy="19225"/>
              </a:xfrm>
              <a:custGeom>
                <a:avLst/>
                <a:gdLst/>
                <a:ahLst/>
                <a:cxnLst/>
                <a:rect l="l" t="t" r="r" b="b"/>
                <a:pathLst>
                  <a:path w="4751" h="769" extrusionOk="0">
                    <a:moveTo>
                      <a:pt x="1465" y="1"/>
                    </a:moveTo>
                    <a:cubicBezTo>
                      <a:pt x="1032" y="1"/>
                      <a:pt x="591" y="53"/>
                      <a:pt x="210" y="224"/>
                    </a:cubicBezTo>
                    <a:cubicBezTo>
                      <a:pt x="1" y="355"/>
                      <a:pt x="130" y="644"/>
                      <a:pt x="344" y="644"/>
                    </a:cubicBezTo>
                    <a:cubicBezTo>
                      <a:pt x="379" y="644"/>
                      <a:pt x="415" y="636"/>
                      <a:pt x="453" y="619"/>
                    </a:cubicBezTo>
                    <a:cubicBezTo>
                      <a:pt x="692" y="511"/>
                      <a:pt x="947" y="495"/>
                      <a:pt x="1205" y="495"/>
                    </a:cubicBezTo>
                    <a:cubicBezTo>
                      <a:pt x="1309" y="495"/>
                      <a:pt x="1413" y="498"/>
                      <a:pt x="1517" y="498"/>
                    </a:cubicBezTo>
                    <a:cubicBezTo>
                      <a:pt x="1882" y="498"/>
                      <a:pt x="2247" y="528"/>
                      <a:pt x="2612" y="589"/>
                    </a:cubicBezTo>
                    <a:cubicBezTo>
                      <a:pt x="2969" y="670"/>
                      <a:pt x="3335" y="769"/>
                      <a:pt x="3686" y="769"/>
                    </a:cubicBezTo>
                    <a:cubicBezTo>
                      <a:pt x="3993" y="769"/>
                      <a:pt x="4288" y="694"/>
                      <a:pt x="4557" y="467"/>
                    </a:cubicBezTo>
                    <a:cubicBezTo>
                      <a:pt x="4751" y="322"/>
                      <a:pt x="4558" y="80"/>
                      <a:pt x="4349" y="80"/>
                    </a:cubicBezTo>
                    <a:cubicBezTo>
                      <a:pt x="4296" y="80"/>
                      <a:pt x="4242" y="96"/>
                      <a:pt x="4192" y="133"/>
                    </a:cubicBezTo>
                    <a:cubicBezTo>
                      <a:pt x="4055" y="236"/>
                      <a:pt x="3878" y="271"/>
                      <a:pt x="3701" y="271"/>
                    </a:cubicBezTo>
                    <a:cubicBezTo>
                      <a:pt x="3565" y="271"/>
                      <a:pt x="3429" y="251"/>
                      <a:pt x="3311" y="224"/>
                    </a:cubicBezTo>
                    <a:cubicBezTo>
                      <a:pt x="2946" y="163"/>
                      <a:pt x="2581" y="103"/>
                      <a:pt x="2216" y="42"/>
                    </a:cubicBezTo>
                    <a:cubicBezTo>
                      <a:pt x="1978" y="19"/>
                      <a:pt x="1723" y="1"/>
                      <a:pt x="14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8"/>
              <p:cNvSpPr/>
              <p:nvPr/>
            </p:nvSpPr>
            <p:spPr>
              <a:xfrm>
                <a:off x="10665950" y="676150"/>
                <a:ext cx="66825" cy="106375"/>
              </a:xfrm>
              <a:custGeom>
                <a:avLst/>
                <a:gdLst/>
                <a:ahLst/>
                <a:cxnLst/>
                <a:rect l="l" t="t" r="r" b="b"/>
                <a:pathLst>
                  <a:path w="2673" h="4255" extrusionOk="0">
                    <a:moveTo>
                      <a:pt x="2384" y="1"/>
                    </a:moveTo>
                    <a:cubicBezTo>
                      <a:pt x="2341" y="1"/>
                      <a:pt x="2297" y="15"/>
                      <a:pt x="2257" y="49"/>
                    </a:cubicBezTo>
                    <a:cubicBezTo>
                      <a:pt x="1679" y="626"/>
                      <a:pt x="1649" y="1447"/>
                      <a:pt x="1557" y="2176"/>
                    </a:cubicBezTo>
                    <a:cubicBezTo>
                      <a:pt x="1527" y="2571"/>
                      <a:pt x="1436" y="2967"/>
                      <a:pt x="1162" y="3271"/>
                    </a:cubicBezTo>
                    <a:cubicBezTo>
                      <a:pt x="1071" y="3423"/>
                      <a:pt x="919" y="3514"/>
                      <a:pt x="767" y="3635"/>
                    </a:cubicBezTo>
                    <a:cubicBezTo>
                      <a:pt x="741" y="3661"/>
                      <a:pt x="513" y="3800"/>
                      <a:pt x="411" y="3800"/>
                    </a:cubicBezTo>
                    <a:cubicBezTo>
                      <a:pt x="394" y="3800"/>
                      <a:pt x="381" y="3796"/>
                      <a:pt x="372" y="3787"/>
                    </a:cubicBezTo>
                    <a:cubicBezTo>
                      <a:pt x="333" y="3748"/>
                      <a:pt x="288" y="3731"/>
                      <a:pt x="244" y="3731"/>
                    </a:cubicBezTo>
                    <a:cubicBezTo>
                      <a:pt x="117" y="3731"/>
                      <a:pt x="0" y="3872"/>
                      <a:pt x="68" y="4030"/>
                    </a:cubicBezTo>
                    <a:cubicBezTo>
                      <a:pt x="150" y="4194"/>
                      <a:pt x="281" y="4254"/>
                      <a:pt x="428" y="4254"/>
                    </a:cubicBezTo>
                    <a:cubicBezTo>
                      <a:pt x="661" y="4254"/>
                      <a:pt x="933" y="4101"/>
                      <a:pt x="1101" y="3970"/>
                    </a:cubicBezTo>
                    <a:cubicBezTo>
                      <a:pt x="1436" y="3726"/>
                      <a:pt x="1709" y="3392"/>
                      <a:pt x="1861" y="2967"/>
                    </a:cubicBezTo>
                    <a:cubicBezTo>
                      <a:pt x="2165" y="2146"/>
                      <a:pt x="1861" y="1021"/>
                      <a:pt x="2530" y="322"/>
                    </a:cubicBezTo>
                    <a:cubicBezTo>
                      <a:pt x="2672" y="180"/>
                      <a:pt x="2537" y="1"/>
                      <a:pt x="23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8"/>
              <p:cNvSpPr/>
              <p:nvPr/>
            </p:nvSpPr>
            <p:spPr>
              <a:xfrm>
                <a:off x="10660050" y="778050"/>
                <a:ext cx="156125" cy="139625"/>
              </a:xfrm>
              <a:custGeom>
                <a:avLst/>
                <a:gdLst/>
                <a:ahLst/>
                <a:cxnLst/>
                <a:rect l="l" t="t" r="r" b="b"/>
                <a:pathLst>
                  <a:path w="6245" h="5585" extrusionOk="0">
                    <a:moveTo>
                      <a:pt x="572" y="0"/>
                    </a:moveTo>
                    <a:cubicBezTo>
                      <a:pt x="484" y="0"/>
                      <a:pt x="395" y="5"/>
                      <a:pt x="304" y="15"/>
                    </a:cubicBezTo>
                    <a:cubicBezTo>
                      <a:pt x="11" y="45"/>
                      <a:pt x="0" y="442"/>
                      <a:pt x="274" y="442"/>
                    </a:cubicBezTo>
                    <a:cubicBezTo>
                      <a:pt x="283" y="442"/>
                      <a:pt x="294" y="442"/>
                      <a:pt x="304" y="441"/>
                    </a:cubicBezTo>
                    <a:cubicBezTo>
                      <a:pt x="368" y="435"/>
                      <a:pt x="430" y="433"/>
                      <a:pt x="492" y="433"/>
                    </a:cubicBezTo>
                    <a:cubicBezTo>
                      <a:pt x="1847" y="433"/>
                      <a:pt x="2765" y="1675"/>
                      <a:pt x="3404" y="2751"/>
                    </a:cubicBezTo>
                    <a:cubicBezTo>
                      <a:pt x="3739" y="3298"/>
                      <a:pt x="4043" y="3875"/>
                      <a:pt x="4438" y="4392"/>
                    </a:cubicBezTo>
                    <a:cubicBezTo>
                      <a:pt x="4803" y="4848"/>
                      <a:pt x="5289" y="5395"/>
                      <a:pt x="5897" y="5578"/>
                    </a:cubicBezTo>
                    <a:cubicBezTo>
                      <a:pt x="5917" y="5583"/>
                      <a:pt x="5936" y="5585"/>
                      <a:pt x="5954" y="5585"/>
                    </a:cubicBezTo>
                    <a:cubicBezTo>
                      <a:pt x="6158" y="5585"/>
                      <a:pt x="6244" y="5292"/>
                      <a:pt x="6049" y="5152"/>
                    </a:cubicBezTo>
                    <a:cubicBezTo>
                      <a:pt x="5775" y="4970"/>
                      <a:pt x="5502" y="4818"/>
                      <a:pt x="5259" y="4575"/>
                    </a:cubicBezTo>
                    <a:cubicBezTo>
                      <a:pt x="5015" y="4362"/>
                      <a:pt x="4803" y="4088"/>
                      <a:pt x="4620" y="3815"/>
                    </a:cubicBezTo>
                    <a:cubicBezTo>
                      <a:pt x="4195" y="3207"/>
                      <a:pt x="3860" y="2568"/>
                      <a:pt x="3465" y="1961"/>
                    </a:cubicBezTo>
                    <a:cubicBezTo>
                      <a:pt x="2812" y="967"/>
                      <a:pt x="1815" y="0"/>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8"/>
              <p:cNvSpPr/>
              <p:nvPr/>
            </p:nvSpPr>
            <p:spPr>
              <a:xfrm>
                <a:off x="10619975" y="912750"/>
                <a:ext cx="196900" cy="114750"/>
              </a:xfrm>
              <a:custGeom>
                <a:avLst/>
                <a:gdLst/>
                <a:ahLst/>
                <a:cxnLst/>
                <a:rect l="l" t="t" r="r" b="b"/>
                <a:pathLst>
                  <a:path w="7876" h="4590" extrusionOk="0">
                    <a:moveTo>
                      <a:pt x="7580" y="1"/>
                    </a:moveTo>
                    <a:cubicBezTo>
                      <a:pt x="7564" y="1"/>
                      <a:pt x="7548" y="3"/>
                      <a:pt x="7530" y="7"/>
                    </a:cubicBezTo>
                    <a:cubicBezTo>
                      <a:pt x="6071" y="433"/>
                      <a:pt x="5372" y="1831"/>
                      <a:pt x="4369" y="2804"/>
                    </a:cubicBezTo>
                    <a:cubicBezTo>
                      <a:pt x="3422" y="3699"/>
                      <a:pt x="2239" y="4056"/>
                      <a:pt x="1018" y="4056"/>
                    </a:cubicBezTo>
                    <a:cubicBezTo>
                      <a:pt x="788" y="4056"/>
                      <a:pt x="557" y="4044"/>
                      <a:pt x="326" y="4019"/>
                    </a:cubicBezTo>
                    <a:cubicBezTo>
                      <a:pt x="317" y="4018"/>
                      <a:pt x="308" y="4018"/>
                      <a:pt x="299" y="4018"/>
                    </a:cubicBezTo>
                    <a:cubicBezTo>
                      <a:pt x="49" y="4018"/>
                      <a:pt x="0" y="4417"/>
                      <a:pt x="235" y="4475"/>
                    </a:cubicBezTo>
                    <a:cubicBezTo>
                      <a:pt x="554" y="4553"/>
                      <a:pt x="883" y="4590"/>
                      <a:pt x="1213" y="4590"/>
                    </a:cubicBezTo>
                    <a:cubicBezTo>
                      <a:pt x="2301" y="4590"/>
                      <a:pt x="3408" y="4193"/>
                      <a:pt x="4248" y="3564"/>
                    </a:cubicBezTo>
                    <a:cubicBezTo>
                      <a:pt x="5463" y="2621"/>
                      <a:pt x="6071" y="889"/>
                      <a:pt x="7621" y="402"/>
                    </a:cubicBezTo>
                    <a:cubicBezTo>
                      <a:pt x="7876" y="346"/>
                      <a:pt x="7789" y="1"/>
                      <a:pt x="7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8"/>
              <p:cNvSpPr/>
              <p:nvPr/>
            </p:nvSpPr>
            <p:spPr>
              <a:xfrm>
                <a:off x="10612025" y="1015050"/>
                <a:ext cx="61725" cy="85700"/>
              </a:xfrm>
              <a:custGeom>
                <a:avLst/>
                <a:gdLst/>
                <a:ahLst/>
                <a:cxnLst/>
                <a:rect l="l" t="t" r="r" b="b"/>
                <a:pathLst>
                  <a:path w="2469" h="3428" extrusionOk="0">
                    <a:moveTo>
                      <a:pt x="344" y="1"/>
                    </a:moveTo>
                    <a:cubicBezTo>
                      <a:pt x="160" y="1"/>
                      <a:pt x="1" y="226"/>
                      <a:pt x="158" y="383"/>
                    </a:cubicBezTo>
                    <a:cubicBezTo>
                      <a:pt x="432" y="566"/>
                      <a:pt x="644" y="779"/>
                      <a:pt x="796" y="1082"/>
                    </a:cubicBezTo>
                    <a:cubicBezTo>
                      <a:pt x="918" y="1356"/>
                      <a:pt x="888" y="1690"/>
                      <a:pt x="948" y="1994"/>
                    </a:cubicBezTo>
                    <a:cubicBezTo>
                      <a:pt x="979" y="2329"/>
                      <a:pt x="1070" y="2633"/>
                      <a:pt x="1313" y="2876"/>
                    </a:cubicBezTo>
                    <a:cubicBezTo>
                      <a:pt x="1435" y="3028"/>
                      <a:pt x="1556" y="3119"/>
                      <a:pt x="1708" y="3210"/>
                    </a:cubicBezTo>
                    <a:cubicBezTo>
                      <a:pt x="1844" y="3319"/>
                      <a:pt x="1980" y="3428"/>
                      <a:pt x="2160" y="3428"/>
                    </a:cubicBezTo>
                    <a:cubicBezTo>
                      <a:pt x="2181" y="3428"/>
                      <a:pt x="2203" y="3426"/>
                      <a:pt x="2225" y="3423"/>
                    </a:cubicBezTo>
                    <a:cubicBezTo>
                      <a:pt x="2347" y="3423"/>
                      <a:pt x="2468" y="3271"/>
                      <a:pt x="2377" y="3119"/>
                    </a:cubicBezTo>
                    <a:cubicBezTo>
                      <a:pt x="2286" y="2967"/>
                      <a:pt x="2134" y="2906"/>
                      <a:pt x="1982" y="2815"/>
                    </a:cubicBezTo>
                    <a:cubicBezTo>
                      <a:pt x="1860" y="2724"/>
                      <a:pt x="1708" y="2633"/>
                      <a:pt x="1617" y="2511"/>
                    </a:cubicBezTo>
                    <a:cubicBezTo>
                      <a:pt x="1435" y="2268"/>
                      <a:pt x="1404" y="1934"/>
                      <a:pt x="1374" y="1630"/>
                    </a:cubicBezTo>
                    <a:cubicBezTo>
                      <a:pt x="1344" y="1295"/>
                      <a:pt x="1283" y="991"/>
                      <a:pt x="1131" y="718"/>
                    </a:cubicBezTo>
                    <a:cubicBezTo>
                      <a:pt x="948" y="444"/>
                      <a:pt x="736" y="201"/>
                      <a:pt x="432" y="19"/>
                    </a:cubicBezTo>
                    <a:cubicBezTo>
                      <a:pt x="403" y="6"/>
                      <a:pt x="373" y="1"/>
                      <a:pt x="3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8"/>
              <p:cNvSpPr/>
              <p:nvPr/>
            </p:nvSpPr>
            <p:spPr>
              <a:xfrm>
                <a:off x="10588600" y="1099800"/>
                <a:ext cx="85675" cy="43700"/>
              </a:xfrm>
              <a:custGeom>
                <a:avLst/>
                <a:gdLst/>
                <a:ahLst/>
                <a:cxnLst/>
                <a:rect l="l" t="t" r="r" b="b"/>
                <a:pathLst>
                  <a:path w="3427" h="1748" extrusionOk="0">
                    <a:moveTo>
                      <a:pt x="3185" y="1"/>
                    </a:moveTo>
                    <a:cubicBezTo>
                      <a:pt x="3178" y="1"/>
                      <a:pt x="3170" y="1"/>
                      <a:pt x="3162" y="3"/>
                    </a:cubicBezTo>
                    <a:cubicBezTo>
                      <a:pt x="2554" y="94"/>
                      <a:pt x="2098" y="428"/>
                      <a:pt x="1612" y="762"/>
                    </a:cubicBezTo>
                    <a:cubicBezTo>
                      <a:pt x="1369" y="914"/>
                      <a:pt x="1095" y="1097"/>
                      <a:pt x="822" y="1188"/>
                    </a:cubicBezTo>
                    <a:cubicBezTo>
                      <a:pt x="700" y="1249"/>
                      <a:pt x="548" y="1279"/>
                      <a:pt x="426" y="1279"/>
                    </a:cubicBezTo>
                    <a:cubicBezTo>
                      <a:pt x="305" y="1310"/>
                      <a:pt x="122" y="1340"/>
                      <a:pt x="31" y="1431"/>
                    </a:cubicBezTo>
                    <a:cubicBezTo>
                      <a:pt x="1" y="1462"/>
                      <a:pt x="1" y="1492"/>
                      <a:pt x="31" y="1553"/>
                    </a:cubicBezTo>
                    <a:cubicBezTo>
                      <a:pt x="62" y="1644"/>
                      <a:pt x="214" y="1705"/>
                      <a:pt x="335" y="1735"/>
                    </a:cubicBezTo>
                    <a:cubicBezTo>
                      <a:pt x="380" y="1744"/>
                      <a:pt x="424" y="1748"/>
                      <a:pt x="469" y="1748"/>
                    </a:cubicBezTo>
                    <a:cubicBezTo>
                      <a:pt x="576" y="1748"/>
                      <a:pt x="684" y="1726"/>
                      <a:pt x="791" y="1705"/>
                    </a:cubicBezTo>
                    <a:cubicBezTo>
                      <a:pt x="1095" y="1614"/>
                      <a:pt x="1399" y="1462"/>
                      <a:pt x="1673" y="1279"/>
                    </a:cubicBezTo>
                    <a:cubicBezTo>
                      <a:pt x="2159" y="975"/>
                      <a:pt x="2615" y="580"/>
                      <a:pt x="3192" y="428"/>
                    </a:cubicBezTo>
                    <a:cubicBezTo>
                      <a:pt x="3427" y="370"/>
                      <a:pt x="3379" y="1"/>
                      <a:pt x="31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8"/>
              <p:cNvSpPr/>
              <p:nvPr/>
            </p:nvSpPr>
            <p:spPr>
              <a:xfrm>
                <a:off x="10546050" y="1117325"/>
                <a:ext cx="41825" cy="26050"/>
              </a:xfrm>
              <a:custGeom>
                <a:avLst/>
                <a:gdLst/>
                <a:ahLst/>
                <a:cxnLst/>
                <a:rect l="l" t="t" r="r" b="b"/>
                <a:pathLst>
                  <a:path w="1673" h="1042" extrusionOk="0">
                    <a:moveTo>
                      <a:pt x="274" y="1"/>
                    </a:moveTo>
                    <a:cubicBezTo>
                      <a:pt x="183" y="1"/>
                      <a:pt x="122" y="31"/>
                      <a:pt x="62" y="92"/>
                    </a:cubicBezTo>
                    <a:cubicBezTo>
                      <a:pt x="31" y="153"/>
                      <a:pt x="1" y="213"/>
                      <a:pt x="31" y="274"/>
                    </a:cubicBezTo>
                    <a:cubicBezTo>
                      <a:pt x="31" y="365"/>
                      <a:pt x="62" y="426"/>
                      <a:pt x="153" y="457"/>
                    </a:cubicBezTo>
                    <a:cubicBezTo>
                      <a:pt x="517" y="761"/>
                      <a:pt x="913" y="943"/>
                      <a:pt x="1369" y="1034"/>
                    </a:cubicBezTo>
                    <a:cubicBezTo>
                      <a:pt x="1389" y="1039"/>
                      <a:pt x="1410" y="1042"/>
                      <a:pt x="1431" y="1042"/>
                    </a:cubicBezTo>
                    <a:cubicBezTo>
                      <a:pt x="1529" y="1042"/>
                      <a:pt x="1617" y="983"/>
                      <a:pt x="1642" y="882"/>
                    </a:cubicBezTo>
                    <a:cubicBezTo>
                      <a:pt x="1672" y="791"/>
                      <a:pt x="1612" y="669"/>
                      <a:pt x="1490" y="639"/>
                    </a:cubicBezTo>
                    <a:cubicBezTo>
                      <a:pt x="1399" y="609"/>
                      <a:pt x="1277" y="578"/>
                      <a:pt x="1186" y="517"/>
                    </a:cubicBezTo>
                    <a:lnTo>
                      <a:pt x="1186" y="517"/>
                    </a:lnTo>
                    <a:cubicBezTo>
                      <a:pt x="1195" y="526"/>
                      <a:pt x="1196" y="530"/>
                      <a:pt x="1193" y="530"/>
                    </a:cubicBezTo>
                    <a:cubicBezTo>
                      <a:pt x="1186" y="530"/>
                      <a:pt x="1156" y="508"/>
                      <a:pt x="1156" y="487"/>
                    </a:cubicBezTo>
                    <a:lnTo>
                      <a:pt x="1095" y="487"/>
                    </a:lnTo>
                    <a:cubicBezTo>
                      <a:pt x="1034" y="457"/>
                      <a:pt x="1004" y="426"/>
                      <a:pt x="943" y="396"/>
                    </a:cubicBezTo>
                    <a:cubicBezTo>
                      <a:pt x="852" y="365"/>
                      <a:pt x="761" y="305"/>
                      <a:pt x="669" y="244"/>
                    </a:cubicBezTo>
                    <a:cubicBezTo>
                      <a:pt x="639" y="213"/>
                      <a:pt x="578" y="183"/>
                      <a:pt x="548" y="153"/>
                    </a:cubicBezTo>
                    <a:cubicBezTo>
                      <a:pt x="517" y="153"/>
                      <a:pt x="487" y="122"/>
                      <a:pt x="487" y="92"/>
                    </a:cubicBezTo>
                    <a:lnTo>
                      <a:pt x="426" y="92"/>
                    </a:lnTo>
                    <a:cubicBezTo>
                      <a:pt x="396" y="31"/>
                      <a:pt x="335" y="1"/>
                      <a:pt x="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8"/>
              <p:cNvSpPr/>
              <p:nvPr/>
            </p:nvSpPr>
            <p:spPr>
              <a:xfrm>
                <a:off x="10460400" y="1121825"/>
                <a:ext cx="103150" cy="162325"/>
              </a:xfrm>
              <a:custGeom>
                <a:avLst/>
                <a:gdLst/>
                <a:ahLst/>
                <a:cxnLst/>
                <a:rect l="l" t="t" r="r" b="b"/>
                <a:pathLst>
                  <a:path w="4126" h="6493" extrusionOk="0">
                    <a:moveTo>
                      <a:pt x="3548" y="1"/>
                    </a:moveTo>
                    <a:cubicBezTo>
                      <a:pt x="3410" y="1"/>
                      <a:pt x="3268" y="111"/>
                      <a:pt x="3305" y="277"/>
                    </a:cubicBezTo>
                    <a:cubicBezTo>
                      <a:pt x="3670" y="1492"/>
                      <a:pt x="2940" y="2647"/>
                      <a:pt x="2150" y="3529"/>
                    </a:cubicBezTo>
                    <a:cubicBezTo>
                      <a:pt x="1755" y="3954"/>
                      <a:pt x="1329" y="4350"/>
                      <a:pt x="965" y="4775"/>
                    </a:cubicBezTo>
                    <a:cubicBezTo>
                      <a:pt x="600" y="5170"/>
                      <a:pt x="114" y="5687"/>
                      <a:pt x="22" y="6234"/>
                    </a:cubicBezTo>
                    <a:cubicBezTo>
                      <a:pt x="1" y="6363"/>
                      <a:pt x="101" y="6492"/>
                      <a:pt x="215" y="6492"/>
                    </a:cubicBezTo>
                    <a:cubicBezTo>
                      <a:pt x="263" y="6492"/>
                      <a:pt x="312" y="6470"/>
                      <a:pt x="357" y="6416"/>
                    </a:cubicBezTo>
                    <a:cubicBezTo>
                      <a:pt x="539" y="6204"/>
                      <a:pt x="661" y="5930"/>
                      <a:pt x="843" y="5687"/>
                    </a:cubicBezTo>
                    <a:cubicBezTo>
                      <a:pt x="1056" y="5413"/>
                      <a:pt x="1269" y="5140"/>
                      <a:pt x="1512" y="4897"/>
                    </a:cubicBezTo>
                    <a:cubicBezTo>
                      <a:pt x="1937" y="4410"/>
                      <a:pt x="2424" y="3954"/>
                      <a:pt x="2819" y="3468"/>
                    </a:cubicBezTo>
                    <a:cubicBezTo>
                      <a:pt x="3579" y="2526"/>
                      <a:pt x="4126" y="1371"/>
                      <a:pt x="3761" y="155"/>
                    </a:cubicBezTo>
                    <a:cubicBezTo>
                      <a:pt x="3725" y="47"/>
                      <a:pt x="3637" y="1"/>
                      <a:pt x="35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8"/>
              <p:cNvSpPr/>
              <p:nvPr/>
            </p:nvSpPr>
            <p:spPr>
              <a:xfrm>
                <a:off x="10267800" y="1191200"/>
                <a:ext cx="196325" cy="97450"/>
              </a:xfrm>
              <a:custGeom>
                <a:avLst/>
                <a:gdLst/>
                <a:ahLst/>
                <a:cxnLst/>
                <a:rect l="l" t="t" r="r" b="b"/>
                <a:pathLst>
                  <a:path w="7853" h="3898" extrusionOk="0">
                    <a:moveTo>
                      <a:pt x="272" y="0"/>
                    </a:moveTo>
                    <a:cubicBezTo>
                      <a:pt x="137" y="0"/>
                      <a:pt x="0" y="117"/>
                      <a:pt x="36" y="298"/>
                    </a:cubicBezTo>
                    <a:cubicBezTo>
                      <a:pt x="310" y="1666"/>
                      <a:pt x="1526" y="2638"/>
                      <a:pt x="2802" y="3003"/>
                    </a:cubicBezTo>
                    <a:cubicBezTo>
                      <a:pt x="4322" y="3489"/>
                      <a:pt x="5963" y="3338"/>
                      <a:pt x="7483" y="3885"/>
                    </a:cubicBezTo>
                    <a:cubicBezTo>
                      <a:pt x="7509" y="3893"/>
                      <a:pt x="7534" y="3897"/>
                      <a:pt x="7557" y="3897"/>
                    </a:cubicBezTo>
                    <a:cubicBezTo>
                      <a:pt x="7776" y="3897"/>
                      <a:pt x="7852" y="3539"/>
                      <a:pt x="7605" y="3429"/>
                    </a:cubicBezTo>
                    <a:cubicBezTo>
                      <a:pt x="6267" y="2882"/>
                      <a:pt x="4778" y="2973"/>
                      <a:pt x="3380" y="2669"/>
                    </a:cubicBezTo>
                    <a:cubicBezTo>
                      <a:pt x="2711" y="2517"/>
                      <a:pt x="2042" y="2243"/>
                      <a:pt x="1526" y="1818"/>
                    </a:cubicBezTo>
                    <a:cubicBezTo>
                      <a:pt x="1009" y="1362"/>
                      <a:pt x="705" y="784"/>
                      <a:pt x="492" y="176"/>
                    </a:cubicBezTo>
                    <a:cubicBezTo>
                      <a:pt x="455" y="54"/>
                      <a:pt x="364" y="0"/>
                      <a:pt x="2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8"/>
              <p:cNvSpPr/>
              <p:nvPr/>
            </p:nvSpPr>
            <p:spPr>
              <a:xfrm>
                <a:off x="10210175" y="1192275"/>
                <a:ext cx="65375" cy="45550"/>
              </a:xfrm>
              <a:custGeom>
                <a:avLst/>
                <a:gdLst/>
                <a:ahLst/>
                <a:cxnLst/>
                <a:rect l="l" t="t" r="r" b="b"/>
                <a:pathLst>
                  <a:path w="2615" h="1822" extrusionOk="0">
                    <a:moveTo>
                      <a:pt x="2348" y="1"/>
                    </a:moveTo>
                    <a:cubicBezTo>
                      <a:pt x="2283" y="1"/>
                      <a:pt x="2220" y="31"/>
                      <a:pt x="2189" y="103"/>
                    </a:cubicBezTo>
                    <a:cubicBezTo>
                      <a:pt x="2007" y="498"/>
                      <a:pt x="1733" y="802"/>
                      <a:pt x="1369" y="1015"/>
                    </a:cubicBezTo>
                    <a:cubicBezTo>
                      <a:pt x="1217" y="1136"/>
                      <a:pt x="1034" y="1228"/>
                      <a:pt x="822" y="1288"/>
                    </a:cubicBezTo>
                    <a:cubicBezTo>
                      <a:pt x="609" y="1349"/>
                      <a:pt x="396" y="1349"/>
                      <a:pt x="183" y="1410"/>
                    </a:cubicBezTo>
                    <a:cubicBezTo>
                      <a:pt x="1" y="1471"/>
                      <a:pt x="1" y="1714"/>
                      <a:pt x="183" y="1775"/>
                    </a:cubicBezTo>
                    <a:cubicBezTo>
                      <a:pt x="273" y="1808"/>
                      <a:pt x="370" y="1821"/>
                      <a:pt x="468" y="1821"/>
                    </a:cubicBezTo>
                    <a:cubicBezTo>
                      <a:pt x="637" y="1821"/>
                      <a:pt x="809" y="1783"/>
                      <a:pt x="943" y="1744"/>
                    </a:cubicBezTo>
                    <a:cubicBezTo>
                      <a:pt x="1186" y="1653"/>
                      <a:pt x="1429" y="1532"/>
                      <a:pt x="1612" y="1410"/>
                    </a:cubicBezTo>
                    <a:cubicBezTo>
                      <a:pt x="2037" y="1136"/>
                      <a:pt x="2372" y="741"/>
                      <a:pt x="2554" y="255"/>
                    </a:cubicBezTo>
                    <a:cubicBezTo>
                      <a:pt x="2614" y="114"/>
                      <a:pt x="2476" y="1"/>
                      <a:pt x="234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8"/>
              <p:cNvSpPr/>
              <p:nvPr/>
            </p:nvSpPr>
            <p:spPr>
              <a:xfrm>
                <a:off x="10144075" y="1228275"/>
                <a:ext cx="64600" cy="30625"/>
              </a:xfrm>
              <a:custGeom>
                <a:avLst/>
                <a:gdLst/>
                <a:ahLst/>
                <a:cxnLst/>
                <a:rect l="l" t="t" r="r" b="b"/>
                <a:pathLst>
                  <a:path w="2584" h="1225" extrusionOk="0">
                    <a:moveTo>
                      <a:pt x="2341" y="0"/>
                    </a:moveTo>
                    <a:cubicBezTo>
                      <a:pt x="1946" y="31"/>
                      <a:pt x="1551" y="122"/>
                      <a:pt x="1186" y="244"/>
                    </a:cubicBezTo>
                    <a:cubicBezTo>
                      <a:pt x="973" y="304"/>
                      <a:pt x="791" y="396"/>
                      <a:pt x="608" y="487"/>
                    </a:cubicBezTo>
                    <a:cubicBezTo>
                      <a:pt x="426" y="578"/>
                      <a:pt x="213" y="669"/>
                      <a:pt x="92" y="791"/>
                    </a:cubicBezTo>
                    <a:cubicBezTo>
                      <a:pt x="31" y="882"/>
                      <a:pt x="0" y="1003"/>
                      <a:pt x="61" y="1095"/>
                    </a:cubicBezTo>
                    <a:cubicBezTo>
                      <a:pt x="69" y="1117"/>
                      <a:pt x="82" y="1138"/>
                      <a:pt x="99" y="1156"/>
                    </a:cubicBezTo>
                    <a:lnTo>
                      <a:pt x="99" y="1156"/>
                    </a:lnTo>
                    <a:cubicBezTo>
                      <a:pt x="96" y="1155"/>
                      <a:pt x="94" y="1155"/>
                      <a:pt x="92" y="1155"/>
                    </a:cubicBezTo>
                    <a:cubicBezTo>
                      <a:pt x="100" y="1164"/>
                      <a:pt x="114" y="1174"/>
                      <a:pt x="133" y="1184"/>
                    </a:cubicBezTo>
                    <a:lnTo>
                      <a:pt x="133" y="1184"/>
                    </a:lnTo>
                    <a:cubicBezTo>
                      <a:pt x="170" y="1208"/>
                      <a:pt x="217" y="1223"/>
                      <a:pt x="267" y="1224"/>
                    </a:cubicBezTo>
                    <a:lnTo>
                      <a:pt x="267" y="1224"/>
                    </a:lnTo>
                    <a:cubicBezTo>
                      <a:pt x="271" y="1224"/>
                      <a:pt x="276" y="1224"/>
                      <a:pt x="280" y="1224"/>
                    </a:cubicBezTo>
                    <a:cubicBezTo>
                      <a:pt x="299" y="1224"/>
                      <a:pt x="317" y="1222"/>
                      <a:pt x="335" y="1216"/>
                    </a:cubicBezTo>
                    <a:cubicBezTo>
                      <a:pt x="487" y="1125"/>
                      <a:pt x="639" y="1003"/>
                      <a:pt x="821" y="912"/>
                    </a:cubicBezTo>
                    <a:cubicBezTo>
                      <a:pt x="973" y="851"/>
                      <a:pt x="1125" y="760"/>
                      <a:pt x="1307" y="699"/>
                    </a:cubicBezTo>
                    <a:cubicBezTo>
                      <a:pt x="1642" y="578"/>
                      <a:pt x="1976" y="487"/>
                      <a:pt x="2341" y="456"/>
                    </a:cubicBezTo>
                    <a:cubicBezTo>
                      <a:pt x="2462" y="456"/>
                      <a:pt x="2584" y="365"/>
                      <a:pt x="2584" y="244"/>
                    </a:cubicBezTo>
                    <a:cubicBezTo>
                      <a:pt x="2584" y="122"/>
                      <a:pt x="2462" y="0"/>
                      <a:pt x="23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8"/>
              <p:cNvSpPr/>
              <p:nvPr/>
            </p:nvSpPr>
            <p:spPr>
              <a:xfrm>
                <a:off x="10109125" y="1139325"/>
                <a:ext cx="45225" cy="115950"/>
              </a:xfrm>
              <a:custGeom>
                <a:avLst/>
                <a:gdLst/>
                <a:ahLst/>
                <a:cxnLst/>
                <a:rect l="l" t="t" r="r" b="b"/>
                <a:pathLst>
                  <a:path w="1809" h="4638" extrusionOk="0">
                    <a:moveTo>
                      <a:pt x="486" y="0"/>
                    </a:moveTo>
                    <a:cubicBezTo>
                      <a:pt x="456" y="0"/>
                      <a:pt x="426" y="10"/>
                      <a:pt x="395" y="33"/>
                    </a:cubicBezTo>
                    <a:cubicBezTo>
                      <a:pt x="213" y="154"/>
                      <a:pt x="183" y="336"/>
                      <a:pt x="152" y="519"/>
                    </a:cubicBezTo>
                    <a:cubicBezTo>
                      <a:pt x="91" y="732"/>
                      <a:pt x="61" y="914"/>
                      <a:pt x="31" y="1127"/>
                    </a:cubicBezTo>
                    <a:cubicBezTo>
                      <a:pt x="0" y="1522"/>
                      <a:pt x="31" y="1917"/>
                      <a:pt x="213" y="2312"/>
                    </a:cubicBezTo>
                    <a:cubicBezTo>
                      <a:pt x="365" y="2647"/>
                      <a:pt x="699" y="2920"/>
                      <a:pt x="912" y="3254"/>
                    </a:cubicBezTo>
                    <a:cubicBezTo>
                      <a:pt x="1125" y="3619"/>
                      <a:pt x="1277" y="3984"/>
                      <a:pt x="1307" y="4409"/>
                    </a:cubicBezTo>
                    <a:cubicBezTo>
                      <a:pt x="1322" y="4561"/>
                      <a:pt x="1452" y="4637"/>
                      <a:pt x="1573" y="4637"/>
                    </a:cubicBezTo>
                    <a:cubicBezTo>
                      <a:pt x="1695" y="4637"/>
                      <a:pt x="1809" y="4561"/>
                      <a:pt x="1794" y="4409"/>
                    </a:cubicBezTo>
                    <a:cubicBezTo>
                      <a:pt x="1763" y="4014"/>
                      <a:pt x="1672" y="3650"/>
                      <a:pt x="1520" y="3315"/>
                    </a:cubicBezTo>
                    <a:cubicBezTo>
                      <a:pt x="1338" y="2950"/>
                      <a:pt x="1094" y="2677"/>
                      <a:pt x="851" y="2373"/>
                    </a:cubicBezTo>
                    <a:cubicBezTo>
                      <a:pt x="608" y="2069"/>
                      <a:pt x="517" y="1735"/>
                      <a:pt x="547" y="1340"/>
                    </a:cubicBezTo>
                    <a:cubicBezTo>
                      <a:pt x="547" y="1127"/>
                      <a:pt x="578" y="944"/>
                      <a:pt x="639" y="732"/>
                    </a:cubicBezTo>
                    <a:cubicBezTo>
                      <a:pt x="669" y="549"/>
                      <a:pt x="760" y="336"/>
                      <a:pt x="699" y="154"/>
                    </a:cubicBezTo>
                    <a:cubicBezTo>
                      <a:pt x="654" y="86"/>
                      <a:pt x="574" y="0"/>
                      <a:pt x="48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8"/>
              <p:cNvSpPr/>
              <p:nvPr/>
            </p:nvSpPr>
            <p:spPr>
              <a:xfrm>
                <a:off x="9875075" y="1131925"/>
                <a:ext cx="251175" cy="38075"/>
              </a:xfrm>
              <a:custGeom>
                <a:avLst/>
                <a:gdLst/>
                <a:ahLst/>
                <a:cxnLst/>
                <a:rect l="l" t="t" r="r" b="b"/>
                <a:pathLst>
                  <a:path w="10047" h="1523" extrusionOk="0">
                    <a:moveTo>
                      <a:pt x="9741" y="0"/>
                    </a:moveTo>
                    <a:cubicBezTo>
                      <a:pt x="9686" y="0"/>
                      <a:pt x="9628" y="25"/>
                      <a:pt x="9575" y="85"/>
                    </a:cubicBezTo>
                    <a:cubicBezTo>
                      <a:pt x="8867" y="793"/>
                      <a:pt x="7953" y="1027"/>
                      <a:pt x="7014" y="1027"/>
                    </a:cubicBezTo>
                    <a:cubicBezTo>
                      <a:pt x="6339" y="1027"/>
                      <a:pt x="5651" y="906"/>
                      <a:pt x="5016" y="754"/>
                    </a:cubicBezTo>
                    <a:cubicBezTo>
                      <a:pt x="3971" y="515"/>
                      <a:pt x="2725" y="89"/>
                      <a:pt x="1554" y="89"/>
                    </a:cubicBezTo>
                    <a:cubicBezTo>
                      <a:pt x="1089" y="89"/>
                      <a:pt x="636" y="156"/>
                      <a:pt x="213" y="329"/>
                    </a:cubicBezTo>
                    <a:cubicBezTo>
                      <a:pt x="8" y="387"/>
                      <a:pt x="1" y="756"/>
                      <a:pt x="245" y="756"/>
                    </a:cubicBezTo>
                    <a:cubicBezTo>
                      <a:pt x="254" y="756"/>
                      <a:pt x="264" y="755"/>
                      <a:pt x="274" y="754"/>
                    </a:cubicBezTo>
                    <a:cubicBezTo>
                      <a:pt x="747" y="711"/>
                      <a:pt x="1186" y="682"/>
                      <a:pt x="1621" y="682"/>
                    </a:cubicBezTo>
                    <a:cubicBezTo>
                      <a:pt x="2107" y="682"/>
                      <a:pt x="2587" y="718"/>
                      <a:pt x="3101" y="815"/>
                    </a:cubicBezTo>
                    <a:cubicBezTo>
                      <a:pt x="4013" y="997"/>
                      <a:pt x="4894" y="1271"/>
                      <a:pt x="5806" y="1423"/>
                    </a:cubicBezTo>
                    <a:cubicBezTo>
                      <a:pt x="6176" y="1486"/>
                      <a:pt x="6557" y="1522"/>
                      <a:pt x="6939" y="1522"/>
                    </a:cubicBezTo>
                    <a:cubicBezTo>
                      <a:pt x="8032" y="1522"/>
                      <a:pt x="9121" y="1223"/>
                      <a:pt x="9909" y="389"/>
                    </a:cubicBezTo>
                    <a:cubicBezTo>
                      <a:pt x="10047" y="229"/>
                      <a:pt x="9908" y="0"/>
                      <a:pt x="974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8"/>
              <p:cNvSpPr/>
              <p:nvPr/>
            </p:nvSpPr>
            <p:spPr>
              <a:xfrm>
                <a:off x="9876325" y="925350"/>
                <a:ext cx="101850" cy="222125"/>
              </a:xfrm>
              <a:custGeom>
                <a:avLst/>
                <a:gdLst/>
                <a:ahLst/>
                <a:cxnLst/>
                <a:rect l="l" t="t" r="r" b="b"/>
                <a:pathLst>
                  <a:path w="4074" h="8885" extrusionOk="0">
                    <a:moveTo>
                      <a:pt x="3725" y="1"/>
                    </a:moveTo>
                    <a:cubicBezTo>
                      <a:pt x="3682" y="1"/>
                      <a:pt x="3638" y="16"/>
                      <a:pt x="3598" y="50"/>
                    </a:cubicBezTo>
                    <a:cubicBezTo>
                      <a:pt x="2321" y="962"/>
                      <a:pt x="1835" y="2391"/>
                      <a:pt x="1804" y="3880"/>
                    </a:cubicBezTo>
                    <a:cubicBezTo>
                      <a:pt x="1774" y="4731"/>
                      <a:pt x="1774" y="5552"/>
                      <a:pt x="1500" y="6373"/>
                    </a:cubicBezTo>
                    <a:cubicBezTo>
                      <a:pt x="1257" y="7163"/>
                      <a:pt x="771" y="7892"/>
                      <a:pt x="163" y="8470"/>
                    </a:cubicBezTo>
                    <a:cubicBezTo>
                      <a:pt x="0" y="8633"/>
                      <a:pt x="158" y="8885"/>
                      <a:pt x="350" y="8885"/>
                    </a:cubicBezTo>
                    <a:cubicBezTo>
                      <a:pt x="409" y="8885"/>
                      <a:pt x="471" y="8861"/>
                      <a:pt x="528" y="8804"/>
                    </a:cubicBezTo>
                    <a:cubicBezTo>
                      <a:pt x="1592" y="7771"/>
                      <a:pt x="2200" y="6403"/>
                      <a:pt x="2291" y="4914"/>
                    </a:cubicBezTo>
                    <a:cubicBezTo>
                      <a:pt x="2352" y="4063"/>
                      <a:pt x="2260" y="3181"/>
                      <a:pt x="2534" y="2330"/>
                    </a:cubicBezTo>
                    <a:cubicBezTo>
                      <a:pt x="2777" y="1570"/>
                      <a:pt x="3263" y="932"/>
                      <a:pt x="3902" y="415"/>
                    </a:cubicBezTo>
                    <a:cubicBezTo>
                      <a:pt x="4074" y="268"/>
                      <a:pt x="3908" y="1"/>
                      <a:pt x="37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8"/>
              <p:cNvSpPr/>
              <p:nvPr/>
            </p:nvSpPr>
            <p:spPr>
              <a:xfrm>
                <a:off x="9876600" y="878050"/>
                <a:ext cx="103150" cy="53425"/>
              </a:xfrm>
              <a:custGeom>
                <a:avLst/>
                <a:gdLst/>
                <a:ahLst/>
                <a:cxnLst/>
                <a:rect l="l" t="t" r="r" b="b"/>
                <a:pathLst>
                  <a:path w="4126" h="2137" extrusionOk="0">
                    <a:moveTo>
                      <a:pt x="483" y="0"/>
                    </a:moveTo>
                    <a:cubicBezTo>
                      <a:pt x="413" y="0"/>
                      <a:pt x="343" y="9"/>
                      <a:pt x="274" y="27"/>
                    </a:cubicBezTo>
                    <a:cubicBezTo>
                      <a:pt x="0" y="88"/>
                      <a:pt x="61" y="483"/>
                      <a:pt x="334" y="483"/>
                    </a:cubicBezTo>
                    <a:cubicBezTo>
                      <a:pt x="359" y="481"/>
                      <a:pt x="383" y="480"/>
                      <a:pt x="407" y="480"/>
                    </a:cubicBezTo>
                    <a:cubicBezTo>
                      <a:pt x="709" y="480"/>
                      <a:pt x="965" y="651"/>
                      <a:pt x="1246" y="848"/>
                    </a:cubicBezTo>
                    <a:cubicBezTo>
                      <a:pt x="1550" y="1061"/>
                      <a:pt x="1824" y="1274"/>
                      <a:pt x="2067" y="1547"/>
                    </a:cubicBezTo>
                    <a:cubicBezTo>
                      <a:pt x="2280" y="1821"/>
                      <a:pt x="2553" y="2003"/>
                      <a:pt x="2888" y="2094"/>
                    </a:cubicBezTo>
                    <a:cubicBezTo>
                      <a:pt x="3038" y="2122"/>
                      <a:pt x="3188" y="2137"/>
                      <a:pt x="3339" y="2137"/>
                    </a:cubicBezTo>
                    <a:cubicBezTo>
                      <a:pt x="3523" y="2137"/>
                      <a:pt x="3707" y="2114"/>
                      <a:pt x="3891" y="2064"/>
                    </a:cubicBezTo>
                    <a:cubicBezTo>
                      <a:pt x="4126" y="2035"/>
                      <a:pt x="4105" y="1637"/>
                      <a:pt x="3857" y="1637"/>
                    </a:cubicBezTo>
                    <a:cubicBezTo>
                      <a:pt x="3849" y="1637"/>
                      <a:pt x="3839" y="1637"/>
                      <a:pt x="3830" y="1638"/>
                    </a:cubicBezTo>
                    <a:cubicBezTo>
                      <a:pt x="3694" y="1652"/>
                      <a:pt x="3552" y="1666"/>
                      <a:pt x="3409" y="1666"/>
                    </a:cubicBezTo>
                    <a:cubicBezTo>
                      <a:pt x="3233" y="1666"/>
                      <a:pt x="3056" y="1645"/>
                      <a:pt x="2888" y="1578"/>
                    </a:cubicBezTo>
                    <a:cubicBezTo>
                      <a:pt x="2553" y="1486"/>
                      <a:pt x="2371" y="1122"/>
                      <a:pt x="2097" y="909"/>
                    </a:cubicBezTo>
                    <a:cubicBezTo>
                      <a:pt x="1854" y="666"/>
                      <a:pt x="1550" y="453"/>
                      <a:pt x="1277" y="271"/>
                    </a:cubicBezTo>
                    <a:cubicBezTo>
                      <a:pt x="1035" y="126"/>
                      <a:pt x="756" y="0"/>
                      <a:pt x="4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8"/>
              <p:cNvSpPr/>
              <p:nvPr/>
            </p:nvSpPr>
            <p:spPr>
              <a:xfrm>
                <a:off x="9875575" y="820350"/>
                <a:ext cx="93750" cy="64275"/>
              </a:xfrm>
              <a:custGeom>
                <a:avLst/>
                <a:gdLst/>
                <a:ahLst/>
                <a:cxnLst/>
                <a:rect l="l" t="t" r="r" b="b"/>
                <a:pathLst>
                  <a:path w="3750" h="2571" extrusionOk="0">
                    <a:moveTo>
                      <a:pt x="3363" y="1"/>
                    </a:moveTo>
                    <a:cubicBezTo>
                      <a:pt x="3290" y="1"/>
                      <a:pt x="3216" y="13"/>
                      <a:pt x="3141" y="25"/>
                    </a:cubicBezTo>
                    <a:cubicBezTo>
                      <a:pt x="2959" y="56"/>
                      <a:pt x="2807" y="86"/>
                      <a:pt x="2625" y="147"/>
                    </a:cubicBezTo>
                    <a:cubicBezTo>
                      <a:pt x="2290" y="269"/>
                      <a:pt x="1986" y="451"/>
                      <a:pt x="1713" y="694"/>
                    </a:cubicBezTo>
                    <a:cubicBezTo>
                      <a:pt x="1439" y="907"/>
                      <a:pt x="1287" y="1241"/>
                      <a:pt x="1014" y="1484"/>
                    </a:cubicBezTo>
                    <a:cubicBezTo>
                      <a:pt x="679" y="1728"/>
                      <a:pt x="345" y="1910"/>
                      <a:pt x="102" y="2275"/>
                    </a:cubicBezTo>
                    <a:cubicBezTo>
                      <a:pt x="1" y="2401"/>
                      <a:pt x="153" y="2570"/>
                      <a:pt x="294" y="2570"/>
                    </a:cubicBezTo>
                    <a:cubicBezTo>
                      <a:pt x="322" y="2570"/>
                      <a:pt x="350" y="2563"/>
                      <a:pt x="375" y="2548"/>
                    </a:cubicBezTo>
                    <a:cubicBezTo>
                      <a:pt x="679" y="2366"/>
                      <a:pt x="983" y="2123"/>
                      <a:pt x="1257" y="1910"/>
                    </a:cubicBezTo>
                    <a:cubicBezTo>
                      <a:pt x="1530" y="1697"/>
                      <a:pt x="1713" y="1393"/>
                      <a:pt x="1956" y="1150"/>
                    </a:cubicBezTo>
                    <a:cubicBezTo>
                      <a:pt x="2169" y="937"/>
                      <a:pt x="2442" y="755"/>
                      <a:pt x="2716" y="664"/>
                    </a:cubicBezTo>
                    <a:cubicBezTo>
                      <a:pt x="2868" y="603"/>
                      <a:pt x="3020" y="572"/>
                      <a:pt x="3172" y="542"/>
                    </a:cubicBezTo>
                    <a:cubicBezTo>
                      <a:pt x="3354" y="512"/>
                      <a:pt x="3537" y="542"/>
                      <a:pt x="3658" y="390"/>
                    </a:cubicBezTo>
                    <a:cubicBezTo>
                      <a:pt x="3749" y="329"/>
                      <a:pt x="3749" y="177"/>
                      <a:pt x="3658" y="117"/>
                    </a:cubicBezTo>
                    <a:cubicBezTo>
                      <a:pt x="3568" y="27"/>
                      <a:pt x="3468" y="1"/>
                      <a:pt x="336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8"/>
              <p:cNvSpPr/>
              <p:nvPr/>
            </p:nvSpPr>
            <p:spPr>
              <a:xfrm>
                <a:off x="9847575" y="678525"/>
                <a:ext cx="124775" cy="152350"/>
              </a:xfrm>
              <a:custGeom>
                <a:avLst/>
                <a:gdLst/>
                <a:ahLst/>
                <a:cxnLst/>
                <a:rect l="l" t="t" r="r" b="b"/>
                <a:pathLst>
                  <a:path w="4991" h="6094" extrusionOk="0">
                    <a:moveTo>
                      <a:pt x="286" y="1"/>
                    </a:moveTo>
                    <a:cubicBezTo>
                      <a:pt x="135" y="1"/>
                      <a:pt x="0" y="204"/>
                      <a:pt x="97" y="349"/>
                    </a:cubicBezTo>
                    <a:cubicBezTo>
                      <a:pt x="249" y="622"/>
                      <a:pt x="523" y="865"/>
                      <a:pt x="736" y="1139"/>
                    </a:cubicBezTo>
                    <a:cubicBezTo>
                      <a:pt x="948" y="1413"/>
                      <a:pt x="1161" y="1717"/>
                      <a:pt x="1313" y="2020"/>
                    </a:cubicBezTo>
                    <a:cubicBezTo>
                      <a:pt x="1647" y="2628"/>
                      <a:pt x="1860" y="3297"/>
                      <a:pt x="2134" y="3935"/>
                    </a:cubicBezTo>
                    <a:cubicBezTo>
                      <a:pt x="2620" y="4969"/>
                      <a:pt x="3441" y="6002"/>
                      <a:pt x="4657" y="6094"/>
                    </a:cubicBezTo>
                    <a:cubicBezTo>
                      <a:pt x="4930" y="6094"/>
                      <a:pt x="4991" y="5668"/>
                      <a:pt x="4717" y="5638"/>
                    </a:cubicBezTo>
                    <a:cubicBezTo>
                      <a:pt x="3471" y="5455"/>
                      <a:pt x="2833" y="4300"/>
                      <a:pt x="2377" y="3236"/>
                    </a:cubicBezTo>
                    <a:cubicBezTo>
                      <a:pt x="2164" y="2659"/>
                      <a:pt x="1921" y="2051"/>
                      <a:pt x="1617" y="1504"/>
                    </a:cubicBezTo>
                    <a:cubicBezTo>
                      <a:pt x="1465" y="1230"/>
                      <a:pt x="1252" y="987"/>
                      <a:pt x="1070" y="744"/>
                    </a:cubicBezTo>
                    <a:cubicBezTo>
                      <a:pt x="857" y="501"/>
                      <a:pt x="644" y="227"/>
                      <a:pt x="401" y="45"/>
                    </a:cubicBezTo>
                    <a:cubicBezTo>
                      <a:pt x="364" y="14"/>
                      <a:pt x="324" y="1"/>
                      <a:pt x="2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8"/>
              <p:cNvSpPr/>
              <p:nvPr/>
            </p:nvSpPr>
            <p:spPr>
              <a:xfrm>
                <a:off x="9849225" y="652550"/>
                <a:ext cx="176775" cy="31650"/>
              </a:xfrm>
              <a:custGeom>
                <a:avLst/>
                <a:gdLst/>
                <a:ahLst/>
                <a:cxnLst/>
                <a:rect l="l" t="t" r="r" b="b"/>
                <a:pathLst>
                  <a:path w="7071" h="1266" extrusionOk="0">
                    <a:moveTo>
                      <a:pt x="5525" y="1"/>
                    </a:moveTo>
                    <a:cubicBezTo>
                      <a:pt x="5043" y="1"/>
                      <a:pt x="4555" y="77"/>
                      <a:pt x="4104" y="172"/>
                    </a:cubicBezTo>
                    <a:cubicBezTo>
                      <a:pt x="2828" y="415"/>
                      <a:pt x="1612" y="810"/>
                      <a:pt x="305" y="810"/>
                    </a:cubicBezTo>
                    <a:cubicBezTo>
                      <a:pt x="1" y="810"/>
                      <a:pt x="1" y="1205"/>
                      <a:pt x="305" y="1236"/>
                    </a:cubicBezTo>
                    <a:cubicBezTo>
                      <a:pt x="485" y="1256"/>
                      <a:pt x="665" y="1266"/>
                      <a:pt x="845" y="1266"/>
                    </a:cubicBezTo>
                    <a:cubicBezTo>
                      <a:pt x="1728" y="1266"/>
                      <a:pt x="2607" y="1043"/>
                      <a:pt x="3466" y="841"/>
                    </a:cubicBezTo>
                    <a:cubicBezTo>
                      <a:pt x="3983" y="719"/>
                      <a:pt x="4499" y="597"/>
                      <a:pt x="5047" y="537"/>
                    </a:cubicBezTo>
                    <a:cubicBezTo>
                      <a:pt x="5166" y="523"/>
                      <a:pt x="5453" y="493"/>
                      <a:pt x="5747" y="493"/>
                    </a:cubicBezTo>
                    <a:cubicBezTo>
                      <a:pt x="6126" y="493"/>
                      <a:pt x="6515" y="544"/>
                      <a:pt x="6566" y="749"/>
                    </a:cubicBezTo>
                    <a:cubicBezTo>
                      <a:pt x="6603" y="872"/>
                      <a:pt x="6694" y="925"/>
                      <a:pt x="6788" y="925"/>
                    </a:cubicBezTo>
                    <a:cubicBezTo>
                      <a:pt x="6927" y="925"/>
                      <a:pt x="7071" y="809"/>
                      <a:pt x="7053" y="628"/>
                    </a:cubicBezTo>
                    <a:cubicBezTo>
                      <a:pt x="6961" y="111"/>
                      <a:pt x="6354" y="20"/>
                      <a:pt x="5928" y="20"/>
                    </a:cubicBezTo>
                    <a:cubicBezTo>
                      <a:pt x="5795" y="7"/>
                      <a:pt x="5660" y="1"/>
                      <a:pt x="552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8"/>
              <p:cNvSpPr/>
              <p:nvPr/>
            </p:nvSpPr>
            <p:spPr>
              <a:xfrm>
                <a:off x="9982975" y="593725"/>
                <a:ext cx="53675" cy="86775"/>
              </a:xfrm>
              <a:custGeom>
                <a:avLst/>
                <a:gdLst/>
                <a:ahLst/>
                <a:cxnLst/>
                <a:rect l="l" t="t" r="r" b="b"/>
                <a:pathLst>
                  <a:path w="2147" h="3471" extrusionOk="0">
                    <a:moveTo>
                      <a:pt x="231" y="1"/>
                    </a:moveTo>
                    <a:cubicBezTo>
                      <a:pt x="165" y="1"/>
                      <a:pt x="101" y="34"/>
                      <a:pt x="61" y="93"/>
                    </a:cubicBezTo>
                    <a:cubicBezTo>
                      <a:pt x="1" y="276"/>
                      <a:pt x="61" y="428"/>
                      <a:pt x="92" y="610"/>
                    </a:cubicBezTo>
                    <a:cubicBezTo>
                      <a:pt x="122" y="792"/>
                      <a:pt x="122" y="975"/>
                      <a:pt x="152" y="1127"/>
                    </a:cubicBezTo>
                    <a:cubicBezTo>
                      <a:pt x="183" y="1491"/>
                      <a:pt x="274" y="1795"/>
                      <a:pt x="426" y="2099"/>
                    </a:cubicBezTo>
                    <a:cubicBezTo>
                      <a:pt x="669" y="2677"/>
                      <a:pt x="1125" y="3163"/>
                      <a:pt x="1703" y="3437"/>
                    </a:cubicBezTo>
                    <a:cubicBezTo>
                      <a:pt x="1741" y="3461"/>
                      <a:pt x="1779" y="3471"/>
                      <a:pt x="1815" y="3471"/>
                    </a:cubicBezTo>
                    <a:cubicBezTo>
                      <a:pt x="2009" y="3471"/>
                      <a:pt x="2146" y="3170"/>
                      <a:pt x="1915" y="3042"/>
                    </a:cubicBezTo>
                    <a:cubicBezTo>
                      <a:pt x="1429" y="2768"/>
                      <a:pt x="1034" y="2343"/>
                      <a:pt x="821" y="1826"/>
                    </a:cubicBezTo>
                    <a:cubicBezTo>
                      <a:pt x="730" y="1552"/>
                      <a:pt x="669" y="1279"/>
                      <a:pt x="639" y="975"/>
                    </a:cubicBezTo>
                    <a:cubicBezTo>
                      <a:pt x="608" y="701"/>
                      <a:pt x="639" y="154"/>
                      <a:pt x="335" y="32"/>
                    </a:cubicBezTo>
                    <a:cubicBezTo>
                      <a:pt x="303" y="11"/>
                      <a:pt x="266" y="1"/>
                      <a:pt x="2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8"/>
              <p:cNvSpPr/>
              <p:nvPr/>
            </p:nvSpPr>
            <p:spPr>
              <a:xfrm>
                <a:off x="9980775" y="585550"/>
                <a:ext cx="104050" cy="47750"/>
              </a:xfrm>
              <a:custGeom>
                <a:avLst/>
                <a:gdLst/>
                <a:ahLst/>
                <a:cxnLst/>
                <a:rect l="l" t="t" r="r" b="b"/>
                <a:pathLst>
                  <a:path w="4162" h="1910" extrusionOk="0">
                    <a:moveTo>
                      <a:pt x="343" y="1"/>
                    </a:moveTo>
                    <a:cubicBezTo>
                      <a:pt x="129" y="1"/>
                      <a:pt x="1" y="285"/>
                      <a:pt x="210" y="390"/>
                    </a:cubicBezTo>
                    <a:cubicBezTo>
                      <a:pt x="879" y="755"/>
                      <a:pt x="1517" y="998"/>
                      <a:pt x="2247" y="1119"/>
                    </a:cubicBezTo>
                    <a:cubicBezTo>
                      <a:pt x="2551" y="1180"/>
                      <a:pt x="2855" y="1271"/>
                      <a:pt x="3158" y="1423"/>
                    </a:cubicBezTo>
                    <a:cubicBezTo>
                      <a:pt x="3280" y="1515"/>
                      <a:pt x="3432" y="1606"/>
                      <a:pt x="3554" y="1697"/>
                    </a:cubicBezTo>
                    <a:cubicBezTo>
                      <a:pt x="3675" y="1788"/>
                      <a:pt x="3766" y="1879"/>
                      <a:pt x="3949" y="1910"/>
                    </a:cubicBezTo>
                    <a:cubicBezTo>
                      <a:pt x="4040" y="1910"/>
                      <a:pt x="4162" y="1879"/>
                      <a:pt x="4162" y="1758"/>
                    </a:cubicBezTo>
                    <a:cubicBezTo>
                      <a:pt x="4131" y="1575"/>
                      <a:pt x="4070" y="1484"/>
                      <a:pt x="3949" y="1363"/>
                    </a:cubicBezTo>
                    <a:cubicBezTo>
                      <a:pt x="3827" y="1271"/>
                      <a:pt x="3675" y="1180"/>
                      <a:pt x="3554" y="1089"/>
                    </a:cubicBezTo>
                    <a:cubicBezTo>
                      <a:pt x="3250" y="907"/>
                      <a:pt x="2915" y="785"/>
                      <a:pt x="2581" y="694"/>
                    </a:cubicBezTo>
                    <a:cubicBezTo>
                      <a:pt x="2216" y="603"/>
                      <a:pt x="1851" y="572"/>
                      <a:pt x="1517" y="451"/>
                    </a:cubicBezTo>
                    <a:cubicBezTo>
                      <a:pt x="1152" y="329"/>
                      <a:pt x="788" y="177"/>
                      <a:pt x="453" y="25"/>
                    </a:cubicBezTo>
                    <a:cubicBezTo>
                      <a:pt x="415" y="8"/>
                      <a:pt x="378" y="1"/>
                      <a:pt x="3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8"/>
              <p:cNvSpPr/>
              <p:nvPr/>
            </p:nvSpPr>
            <p:spPr>
              <a:xfrm>
                <a:off x="10303650" y="883700"/>
                <a:ext cx="23575" cy="23450"/>
              </a:xfrm>
              <a:custGeom>
                <a:avLst/>
                <a:gdLst/>
                <a:ahLst/>
                <a:cxnLst/>
                <a:rect l="l" t="t" r="r" b="b"/>
                <a:pathLst>
                  <a:path w="943" h="938" extrusionOk="0">
                    <a:moveTo>
                      <a:pt x="700" y="1"/>
                    </a:moveTo>
                    <a:cubicBezTo>
                      <a:pt x="679" y="1"/>
                      <a:pt x="659" y="4"/>
                      <a:pt x="639" y="14"/>
                    </a:cubicBezTo>
                    <a:cubicBezTo>
                      <a:pt x="608" y="14"/>
                      <a:pt x="548" y="45"/>
                      <a:pt x="517" y="105"/>
                    </a:cubicBezTo>
                    <a:cubicBezTo>
                      <a:pt x="487" y="166"/>
                      <a:pt x="426" y="257"/>
                      <a:pt x="396" y="318"/>
                    </a:cubicBezTo>
                    <a:lnTo>
                      <a:pt x="396" y="318"/>
                    </a:lnTo>
                    <a:cubicBezTo>
                      <a:pt x="355" y="359"/>
                      <a:pt x="315" y="399"/>
                      <a:pt x="274" y="440"/>
                    </a:cubicBezTo>
                    <a:lnTo>
                      <a:pt x="274" y="440"/>
                    </a:lnTo>
                    <a:lnTo>
                      <a:pt x="183" y="501"/>
                    </a:lnTo>
                    <a:cubicBezTo>
                      <a:pt x="152" y="531"/>
                      <a:pt x="122" y="561"/>
                      <a:pt x="92" y="592"/>
                    </a:cubicBezTo>
                    <a:cubicBezTo>
                      <a:pt x="61" y="592"/>
                      <a:pt x="61" y="622"/>
                      <a:pt x="61" y="622"/>
                    </a:cubicBezTo>
                    <a:cubicBezTo>
                      <a:pt x="31" y="653"/>
                      <a:pt x="31" y="683"/>
                      <a:pt x="31" y="713"/>
                    </a:cubicBezTo>
                    <a:cubicBezTo>
                      <a:pt x="0" y="744"/>
                      <a:pt x="31" y="804"/>
                      <a:pt x="61" y="835"/>
                    </a:cubicBezTo>
                    <a:cubicBezTo>
                      <a:pt x="84" y="903"/>
                      <a:pt x="141" y="937"/>
                      <a:pt x="207" y="937"/>
                    </a:cubicBezTo>
                    <a:cubicBezTo>
                      <a:pt x="228" y="937"/>
                      <a:pt x="251" y="934"/>
                      <a:pt x="274" y="926"/>
                    </a:cubicBezTo>
                    <a:cubicBezTo>
                      <a:pt x="335" y="926"/>
                      <a:pt x="365" y="926"/>
                      <a:pt x="426" y="896"/>
                    </a:cubicBezTo>
                    <a:cubicBezTo>
                      <a:pt x="456" y="865"/>
                      <a:pt x="487" y="865"/>
                      <a:pt x="487" y="835"/>
                    </a:cubicBezTo>
                    <a:cubicBezTo>
                      <a:pt x="548" y="774"/>
                      <a:pt x="608" y="744"/>
                      <a:pt x="669" y="683"/>
                    </a:cubicBezTo>
                    <a:cubicBezTo>
                      <a:pt x="760" y="592"/>
                      <a:pt x="852" y="470"/>
                      <a:pt x="912" y="349"/>
                    </a:cubicBezTo>
                    <a:cubicBezTo>
                      <a:pt x="912" y="318"/>
                      <a:pt x="912" y="288"/>
                      <a:pt x="912" y="257"/>
                    </a:cubicBezTo>
                    <a:cubicBezTo>
                      <a:pt x="943" y="227"/>
                      <a:pt x="943" y="197"/>
                      <a:pt x="912" y="166"/>
                    </a:cubicBezTo>
                    <a:cubicBezTo>
                      <a:pt x="912" y="105"/>
                      <a:pt x="882" y="45"/>
                      <a:pt x="821" y="14"/>
                    </a:cubicBezTo>
                    <a:cubicBezTo>
                      <a:pt x="781" y="14"/>
                      <a:pt x="740" y="1"/>
                      <a:pt x="70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8"/>
              <p:cNvSpPr/>
              <p:nvPr/>
            </p:nvSpPr>
            <p:spPr>
              <a:xfrm>
                <a:off x="10157000" y="798175"/>
                <a:ext cx="153025" cy="109950"/>
              </a:xfrm>
              <a:custGeom>
                <a:avLst/>
                <a:gdLst/>
                <a:ahLst/>
                <a:cxnLst/>
                <a:rect l="l" t="t" r="r" b="b"/>
                <a:pathLst>
                  <a:path w="6121" h="4398" extrusionOk="0">
                    <a:moveTo>
                      <a:pt x="334" y="0"/>
                    </a:moveTo>
                    <a:cubicBezTo>
                      <a:pt x="122" y="0"/>
                      <a:pt x="0" y="365"/>
                      <a:pt x="213" y="456"/>
                    </a:cubicBezTo>
                    <a:cubicBezTo>
                      <a:pt x="486" y="548"/>
                      <a:pt x="699" y="639"/>
                      <a:pt x="942" y="791"/>
                    </a:cubicBezTo>
                    <a:cubicBezTo>
                      <a:pt x="1155" y="912"/>
                      <a:pt x="1368" y="1064"/>
                      <a:pt x="1581" y="1216"/>
                    </a:cubicBezTo>
                    <a:cubicBezTo>
                      <a:pt x="2067" y="1551"/>
                      <a:pt x="2553" y="1885"/>
                      <a:pt x="3040" y="2219"/>
                    </a:cubicBezTo>
                    <a:cubicBezTo>
                      <a:pt x="3952" y="2858"/>
                      <a:pt x="4833" y="3526"/>
                      <a:pt x="5623" y="4317"/>
                    </a:cubicBezTo>
                    <a:cubicBezTo>
                      <a:pt x="5673" y="4374"/>
                      <a:pt x="5730" y="4397"/>
                      <a:pt x="5784" y="4397"/>
                    </a:cubicBezTo>
                    <a:cubicBezTo>
                      <a:pt x="5963" y="4397"/>
                      <a:pt x="6121" y="4145"/>
                      <a:pt x="5958" y="3982"/>
                    </a:cubicBezTo>
                    <a:cubicBezTo>
                      <a:pt x="5137" y="3162"/>
                      <a:pt x="4225" y="2463"/>
                      <a:pt x="3283" y="1794"/>
                    </a:cubicBezTo>
                    <a:cubicBezTo>
                      <a:pt x="2797" y="1459"/>
                      <a:pt x="2280" y="1095"/>
                      <a:pt x="1793" y="760"/>
                    </a:cubicBezTo>
                    <a:cubicBezTo>
                      <a:pt x="1368" y="456"/>
                      <a:pt x="882" y="61"/>
                      <a:pt x="3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8"/>
              <p:cNvSpPr/>
              <p:nvPr/>
            </p:nvSpPr>
            <p:spPr>
              <a:xfrm>
                <a:off x="10158500" y="755425"/>
                <a:ext cx="51350" cy="47325"/>
              </a:xfrm>
              <a:custGeom>
                <a:avLst/>
                <a:gdLst/>
                <a:ahLst/>
                <a:cxnLst/>
                <a:rect l="l" t="t" r="r" b="b"/>
                <a:pathLst>
                  <a:path w="2054" h="1893" extrusionOk="0">
                    <a:moveTo>
                      <a:pt x="1661" y="0"/>
                    </a:moveTo>
                    <a:cubicBezTo>
                      <a:pt x="1554" y="0"/>
                      <a:pt x="1431" y="45"/>
                      <a:pt x="1308" y="69"/>
                    </a:cubicBezTo>
                    <a:cubicBezTo>
                      <a:pt x="1095" y="160"/>
                      <a:pt x="913" y="343"/>
                      <a:pt x="730" y="464"/>
                    </a:cubicBezTo>
                    <a:cubicBezTo>
                      <a:pt x="366" y="799"/>
                      <a:pt x="62" y="1163"/>
                      <a:pt x="1" y="1680"/>
                    </a:cubicBezTo>
                    <a:cubicBezTo>
                      <a:pt x="1" y="1802"/>
                      <a:pt x="122" y="1893"/>
                      <a:pt x="244" y="1893"/>
                    </a:cubicBezTo>
                    <a:cubicBezTo>
                      <a:pt x="396" y="1893"/>
                      <a:pt x="457" y="1802"/>
                      <a:pt x="487" y="1650"/>
                    </a:cubicBezTo>
                    <a:cubicBezTo>
                      <a:pt x="487" y="1639"/>
                      <a:pt x="487" y="1628"/>
                      <a:pt x="487" y="1619"/>
                    </a:cubicBezTo>
                    <a:cubicBezTo>
                      <a:pt x="487" y="1619"/>
                      <a:pt x="518" y="1589"/>
                      <a:pt x="518" y="1559"/>
                    </a:cubicBezTo>
                    <a:cubicBezTo>
                      <a:pt x="518" y="1528"/>
                      <a:pt x="518" y="1528"/>
                      <a:pt x="518" y="1498"/>
                    </a:cubicBezTo>
                    <a:cubicBezTo>
                      <a:pt x="518" y="1498"/>
                      <a:pt x="537" y="1459"/>
                      <a:pt x="545" y="1459"/>
                    </a:cubicBezTo>
                    <a:cubicBezTo>
                      <a:pt x="547" y="1459"/>
                      <a:pt x="548" y="1461"/>
                      <a:pt x="548" y="1467"/>
                    </a:cubicBezTo>
                    <a:cubicBezTo>
                      <a:pt x="578" y="1376"/>
                      <a:pt x="609" y="1315"/>
                      <a:pt x="670" y="1255"/>
                    </a:cubicBezTo>
                    <a:cubicBezTo>
                      <a:pt x="681" y="1232"/>
                      <a:pt x="680" y="1226"/>
                      <a:pt x="675" y="1226"/>
                    </a:cubicBezTo>
                    <a:lnTo>
                      <a:pt x="675" y="1226"/>
                    </a:lnTo>
                    <a:cubicBezTo>
                      <a:pt x="670" y="1226"/>
                      <a:pt x="662" y="1233"/>
                      <a:pt x="661" y="1233"/>
                    </a:cubicBezTo>
                    <a:cubicBezTo>
                      <a:pt x="661" y="1233"/>
                      <a:pt x="663" y="1231"/>
                      <a:pt x="670" y="1224"/>
                    </a:cubicBezTo>
                    <a:cubicBezTo>
                      <a:pt x="700" y="1194"/>
                      <a:pt x="700" y="1194"/>
                      <a:pt x="730" y="1163"/>
                    </a:cubicBezTo>
                    <a:cubicBezTo>
                      <a:pt x="761" y="1133"/>
                      <a:pt x="791" y="1103"/>
                      <a:pt x="822" y="1072"/>
                    </a:cubicBezTo>
                    <a:cubicBezTo>
                      <a:pt x="882" y="981"/>
                      <a:pt x="974" y="920"/>
                      <a:pt x="1034" y="859"/>
                    </a:cubicBezTo>
                    <a:cubicBezTo>
                      <a:pt x="1065" y="859"/>
                      <a:pt x="1065" y="859"/>
                      <a:pt x="1095" y="829"/>
                    </a:cubicBezTo>
                    <a:lnTo>
                      <a:pt x="1095" y="829"/>
                    </a:lnTo>
                    <a:cubicBezTo>
                      <a:pt x="1085" y="839"/>
                      <a:pt x="1085" y="843"/>
                      <a:pt x="1090" y="843"/>
                    </a:cubicBezTo>
                    <a:cubicBezTo>
                      <a:pt x="1099" y="843"/>
                      <a:pt x="1126" y="829"/>
                      <a:pt x="1126" y="829"/>
                    </a:cubicBezTo>
                    <a:cubicBezTo>
                      <a:pt x="1156" y="799"/>
                      <a:pt x="1186" y="768"/>
                      <a:pt x="1247" y="738"/>
                    </a:cubicBezTo>
                    <a:cubicBezTo>
                      <a:pt x="1308" y="677"/>
                      <a:pt x="1399" y="616"/>
                      <a:pt x="1460" y="586"/>
                    </a:cubicBezTo>
                    <a:cubicBezTo>
                      <a:pt x="1490" y="555"/>
                      <a:pt x="1490" y="555"/>
                      <a:pt x="1521" y="555"/>
                    </a:cubicBezTo>
                    <a:cubicBezTo>
                      <a:pt x="1521" y="555"/>
                      <a:pt x="1581" y="525"/>
                      <a:pt x="1521" y="525"/>
                    </a:cubicBezTo>
                    <a:cubicBezTo>
                      <a:pt x="1581" y="525"/>
                      <a:pt x="1612" y="525"/>
                      <a:pt x="1673" y="495"/>
                    </a:cubicBezTo>
                    <a:cubicBezTo>
                      <a:pt x="1703" y="495"/>
                      <a:pt x="1733" y="495"/>
                      <a:pt x="1794" y="464"/>
                    </a:cubicBezTo>
                    <a:lnTo>
                      <a:pt x="1794" y="464"/>
                    </a:lnTo>
                    <a:cubicBezTo>
                      <a:pt x="1774" y="474"/>
                      <a:pt x="1771" y="478"/>
                      <a:pt x="1776" y="478"/>
                    </a:cubicBezTo>
                    <a:cubicBezTo>
                      <a:pt x="1781" y="478"/>
                      <a:pt x="1791" y="476"/>
                      <a:pt x="1804" y="473"/>
                    </a:cubicBezTo>
                    <a:lnTo>
                      <a:pt x="1804" y="473"/>
                    </a:lnTo>
                    <a:cubicBezTo>
                      <a:pt x="1829" y="495"/>
                      <a:pt x="1855" y="504"/>
                      <a:pt x="1880" y="504"/>
                    </a:cubicBezTo>
                    <a:cubicBezTo>
                      <a:pt x="1974" y="504"/>
                      <a:pt x="2054" y="369"/>
                      <a:pt x="2007" y="252"/>
                    </a:cubicBezTo>
                    <a:cubicBezTo>
                      <a:pt x="1946" y="160"/>
                      <a:pt x="1885" y="39"/>
                      <a:pt x="1733" y="8"/>
                    </a:cubicBezTo>
                    <a:cubicBezTo>
                      <a:pt x="1710" y="3"/>
                      <a:pt x="1686" y="0"/>
                      <a:pt x="1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8"/>
              <p:cNvSpPr/>
              <p:nvPr/>
            </p:nvSpPr>
            <p:spPr>
              <a:xfrm>
                <a:off x="10200725" y="764875"/>
                <a:ext cx="131825" cy="125250"/>
              </a:xfrm>
              <a:custGeom>
                <a:avLst/>
                <a:gdLst/>
                <a:ahLst/>
                <a:cxnLst/>
                <a:rect l="l" t="t" r="r" b="b"/>
                <a:pathLst>
                  <a:path w="5273" h="5010" extrusionOk="0">
                    <a:moveTo>
                      <a:pt x="203" y="1"/>
                    </a:moveTo>
                    <a:cubicBezTo>
                      <a:pt x="87" y="1"/>
                      <a:pt x="1" y="140"/>
                      <a:pt x="75" y="238"/>
                    </a:cubicBezTo>
                    <a:cubicBezTo>
                      <a:pt x="288" y="573"/>
                      <a:pt x="592" y="877"/>
                      <a:pt x="865" y="1150"/>
                    </a:cubicBezTo>
                    <a:cubicBezTo>
                      <a:pt x="1169" y="1454"/>
                      <a:pt x="1473" y="1758"/>
                      <a:pt x="1747" y="2062"/>
                    </a:cubicBezTo>
                    <a:cubicBezTo>
                      <a:pt x="2324" y="2640"/>
                      <a:pt x="2902" y="3217"/>
                      <a:pt x="3479" y="3795"/>
                    </a:cubicBezTo>
                    <a:cubicBezTo>
                      <a:pt x="3783" y="4068"/>
                      <a:pt x="4057" y="4372"/>
                      <a:pt x="4361" y="4646"/>
                    </a:cubicBezTo>
                    <a:cubicBezTo>
                      <a:pt x="4495" y="4803"/>
                      <a:pt x="4679" y="5009"/>
                      <a:pt x="4876" y="5009"/>
                    </a:cubicBezTo>
                    <a:cubicBezTo>
                      <a:pt x="4947" y="5009"/>
                      <a:pt x="5018" y="4983"/>
                      <a:pt x="5090" y="4919"/>
                    </a:cubicBezTo>
                    <a:cubicBezTo>
                      <a:pt x="5273" y="4767"/>
                      <a:pt x="5181" y="4524"/>
                      <a:pt x="5060" y="4372"/>
                    </a:cubicBezTo>
                    <a:cubicBezTo>
                      <a:pt x="4901" y="4214"/>
                      <a:pt x="4642" y="4089"/>
                      <a:pt x="4407" y="4023"/>
                    </a:cubicBezTo>
                    <a:lnTo>
                      <a:pt x="4407" y="4023"/>
                    </a:lnTo>
                    <a:lnTo>
                      <a:pt x="4361" y="3977"/>
                    </a:lnTo>
                    <a:cubicBezTo>
                      <a:pt x="3905" y="3521"/>
                      <a:pt x="3449" y="3065"/>
                      <a:pt x="2993" y="2609"/>
                    </a:cubicBezTo>
                    <a:cubicBezTo>
                      <a:pt x="2567" y="2153"/>
                      <a:pt x="2111" y="1728"/>
                      <a:pt x="1655" y="1272"/>
                    </a:cubicBezTo>
                    <a:cubicBezTo>
                      <a:pt x="1230" y="846"/>
                      <a:pt x="804" y="329"/>
                      <a:pt x="288" y="25"/>
                    </a:cubicBezTo>
                    <a:cubicBezTo>
                      <a:pt x="259" y="8"/>
                      <a:pt x="230" y="1"/>
                      <a:pt x="2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8"/>
              <p:cNvSpPr/>
              <p:nvPr/>
            </p:nvSpPr>
            <p:spPr>
              <a:xfrm>
                <a:off x="10171425" y="807225"/>
                <a:ext cx="62175" cy="149150"/>
              </a:xfrm>
              <a:custGeom>
                <a:avLst/>
                <a:gdLst/>
                <a:ahLst/>
                <a:cxnLst/>
                <a:rect l="l" t="t" r="r" b="b"/>
                <a:pathLst>
                  <a:path w="2487" h="5966" extrusionOk="0">
                    <a:moveTo>
                      <a:pt x="379" y="0"/>
                    </a:moveTo>
                    <a:cubicBezTo>
                      <a:pt x="286" y="0"/>
                      <a:pt x="196" y="49"/>
                      <a:pt x="183" y="155"/>
                    </a:cubicBezTo>
                    <a:cubicBezTo>
                      <a:pt x="1" y="1341"/>
                      <a:pt x="1" y="2587"/>
                      <a:pt x="426" y="3712"/>
                    </a:cubicBezTo>
                    <a:cubicBezTo>
                      <a:pt x="609" y="4167"/>
                      <a:pt x="852" y="4623"/>
                      <a:pt x="1125" y="5019"/>
                    </a:cubicBezTo>
                    <a:cubicBezTo>
                      <a:pt x="1429" y="5414"/>
                      <a:pt x="1764" y="5839"/>
                      <a:pt x="2280" y="5961"/>
                    </a:cubicBezTo>
                    <a:cubicBezTo>
                      <a:pt x="2290" y="5964"/>
                      <a:pt x="2300" y="5965"/>
                      <a:pt x="2310" y="5965"/>
                    </a:cubicBezTo>
                    <a:cubicBezTo>
                      <a:pt x="2395" y="5965"/>
                      <a:pt x="2487" y="5857"/>
                      <a:pt x="2432" y="5748"/>
                    </a:cubicBezTo>
                    <a:cubicBezTo>
                      <a:pt x="2189" y="5383"/>
                      <a:pt x="1794" y="5110"/>
                      <a:pt x="1520" y="4745"/>
                    </a:cubicBezTo>
                    <a:cubicBezTo>
                      <a:pt x="1247" y="4350"/>
                      <a:pt x="1034" y="3924"/>
                      <a:pt x="882" y="3499"/>
                    </a:cubicBezTo>
                    <a:cubicBezTo>
                      <a:pt x="487" y="2465"/>
                      <a:pt x="457" y="1310"/>
                      <a:pt x="609" y="216"/>
                    </a:cubicBezTo>
                    <a:cubicBezTo>
                      <a:pt x="626" y="79"/>
                      <a:pt x="499" y="0"/>
                      <a:pt x="3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8"/>
              <p:cNvSpPr/>
              <p:nvPr/>
            </p:nvSpPr>
            <p:spPr>
              <a:xfrm>
                <a:off x="10230950" y="905325"/>
                <a:ext cx="80325" cy="63925"/>
              </a:xfrm>
              <a:custGeom>
                <a:avLst/>
                <a:gdLst/>
                <a:ahLst/>
                <a:cxnLst/>
                <a:rect l="l" t="t" r="r" b="b"/>
                <a:pathLst>
                  <a:path w="3213" h="2557" extrusionOk="0">
                    <a:moveTo>
                      <a:pt x="2939" y="0"/>
                    </a:moveTo>
                    <a:cubicBezTo>
                      <a:pt x="2787" y="0"/>
                      <a:pt x="2696" y="91"/>
                      <a:pt x="2696" y="243"/>
                    </a:cubicBezTo>
                    <a:cubicBezTo>
                      <a:pt x="2605" y="791"/>
                      <a:pt x="2453" y="1368"/>
                      <a:pt x="1966" y="1733"/>
                    </a:cubicBezTo>
                    <a:cubicBezTo>
                      <a:pt x="1716" y="1925"/>
                      <a:pt x="1381" y="2045"/>
                      <a:pt x="1045" y="2045"/>
                    </a:cubicBezTo>
                    <a:cubicBezTo>
                      <a:pt x="850" y="2045"/>
                      <a:pt x="655" y="2004"/>
                      <a:pt x="477" y="1915"/>
                    </a:cubicBezTo>
                    <a:cubicBezTo>
                      <a:pt x="436" y="1893"/>
                      <a:pt x="397" y="1883"/>
                      <a:pt x="359" y="1883"/>
                    </a:cubicBezTo>
                    <a:cubicBezTo>
                      <a:pt x="143" y="1883"/>
                      <a:pt x="0" y="2211"/>
                      <a:pt x="234" y="2341"/>
                    </a:cubicBezTo>
                    <a:cubicBezTo>
                      <a:pt x="493" y="2489"/>
                      <a:pt x="782" y="2557"/>
                      <a:pt x="1073" y="2557"/>
                    </a:cubicBezTo>
                    <a:cubicBezTo>
                      <a:pt x="1498" y="2557"/>
                      <a:pt x="1927" y="2411"/>
                      <a:pt x="2270" y="2158"/>
                    </a:cubicBezTo>
                    <a:cubicBezTo>
                      <a:pt x="2848" y="1702"/>
                      <a:pt x="3212" y="943"/>
                      <a:pt x="3182" y="243"/>
                    </a:cubicBezTo>
                    <a:cubicBezTo>
                      <a:pt x="3182" y="91"/>
                      <a:pt x="3060" y="0"/>
                      <a:pt x="29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8"/>
              <p:cNvSpPr/>
              <p:nvPr/>
            </p:nvSpPr>
            <p:spPr>
              <a:xfrm>
                <a:off x="10381150" y="883275"/>
                <a:ext cx="22825" cy="23875"/>
              </a:xfrm>
              <a:custGeom>
                <a:avLst/>
                <a:gdLst/>
                <a:ahLst/>
                <a:cxnLst/>
                <a:rect l="l" t="t" r="r" b="b"/>
                <a:pathLst>
                  <a:path w="913" h="955" extrusionOk="0">
                    <a:moveTo>
                      <a:pt x="274" y="1"/>
                    </a:moveTo>
                    <a:cubicBezTo>
                      <a:pt x="214" y="1"/>
                      <a:pt x="153" y="1"/>
                      <a:pt x="92" y="31"/>
                    </a:cubicBezTo>
                    <a:cubicBezTo>
                      <a:pt x="62" y="62"/>
                      <a:pt x="1" y="92"/>
                      <a:pt x="1" y="153"/>
                    </a:cubicBezTo>
                    <a:cubicBezTo>
                      <a:pt x="1" y="183"/>
                      <a:pt x="1" y="214"/>
                      <a:pt x="1" y="214"/>
                    </a:cubicBezTo>
                    <a:cubicBezTo>
                      <a:pt x="1" y="274"/>
                      <a:pt x="1" y="305"/>
                      <a:pt x="31" y="335"/>
                    </a:cubicBezTo>
                    <a:cubicBezTo>
                      <a:pt x="92" y="487"/>
                      <a:pt x="153" y="578"/>
                      <a:pt x="244" y="700"/>
                    </a:cubicBezTo>
                    <a:cubicBezTo>
                      <a:pt x="305" y="761"/>
                      <a:pt x="366" y="791"/>
                      <a:pt x="426" y="852"/>
                    </a:cubicBezTo>
                    <a:cubicBezTo>
                      <a:pt x="457" y="852"/>
                      <a:pt x="487" y="882"/>
                      <a:pt x="518" y="882"/>
                    </a:cubicBezTo>
                    <a:cubicBezTo>
                      <a:pt x="548" y="913"/>
                      <a:pt x="578" y="943"/>
                      <a:pt x="639" y="943"/>
                    </a:cubicBezTo>
                    <a:cubicBezTo>
                      <a:pt x="662" y="951"/>
                      <a:pt x="685" y="954"/>
                      <a:pt x="707" y="954"/>
                    </a:cubicBezTo>
                    <a:cubicBezTo>
                      <a:pt x="774" y="954"/>
                      <a:pt x="837" y="920"/>
                      <a:pt x="882" y="852"/>
                    </a:cubicBezTo>
                    <a:cubicBezTo>
                      <a:pt x="882" y="821"/>
                      <a:pt x="913" y="791"/>
                      <a:pt x="913" y="730"/>
                    </a:cubicBezTo>
                    <a:cubicBezTo>
                      <a:pt x="913" y="700"/>
                      <a:pt x="882" y="639"/>
                      <a:pt x="852" y="578"/>
                    </a:cubicBezTo>
                    <a:cubicBezTo>
                      <a:pt x="822" y="548"/>
                      <a:pt x="761" y="518"/>
                      <a:pt x="730" y="487"/>
                    </a:cubicBezTo>
                    <a:lnTo>
                      <a:pt x="673" y="468"/>
                    </a:lnTo>
                    <a:lnTo>
                      <a:pt x="673" y="468"/>
                    </a:lnTo>
                    <a:cubicBezTo>
                      <a:pt x="602" y="413"/>
                      <a:pt x="572" y="356"/>
                      <a:pt x="518" y="274"/>
                    </a:cubicBezTo>
                    <a:lnTo>
                      <a:pt x="518" y="274"/>
                    </a:lnTo>
                    <a:lnTo>
                      <a:pt x="548" y="335"/>
                    </a:lnTo>
                    <a:cubicBezTo>
                      <a:pt x="487" y="274"/>
                      <a:pt x="457" y="183"/>
                      <a:pt x="396" y="122"/>
                    </a:cubicBezTo>
                    <a:cubicBezTo>
                      <a:pt x="396" y="62"/>
                      <a:pt x="305" y="31"/>
                      <a:pt x="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8"/>
              <p:cNvSpPr/>
              <p:nvPr/>
            </p:nvSpPr>
            <p:spPr>
              <a:xfrm>
                <a:off x="10397775" y="798175"/>
                <a:ext cx="152875" cy="109950"/>
              </a:xfrm>
              <a:custGeom>
                <a:avLst/>
                <a:gdLst/>
                <a:ahLst/>
                <a:cxnLst/>
                <a:rect l="l" t="t" r="r" b="b"/>
                <a:pathLst>
                  <a:path w="6115" h="4398" extrusionOk="0">
                    <a:moveTo>
                      <a:pt x="5780" y="0"/>
                    </a:moveTo>
                    <a:cubicBezTo>
                      <a:pt x="5263" y="61"/>
                      <a:pt x="4807" y="456"/>
                      <a:pt x="4382" y="730"/>
                    </a:cubicBezTo>
                    <a:lnTo>
                      <a:pt x="2862" y="1794"/>
                    </a:lnTo>
                    <a:cubicBezTo>
                      <a:pt x="1889" y="2463"/>
                      <a:pt x="977" y="3162"/>
                      <a:pt x="187" y="3982"/>
                    </a:cubicBezTo>
                    <a:cubicBezTo>
                      <a:pt x="1" y="4145"/>
                      <a:pt x="153" y="4397"/>
                      <a:pt x="344" y="4397"/>
                    </a:cubicBezTo>
                    <a:cubicBezTo>
                      <a:pt x="402" y="4397"/>
                      <a:pt x="464" y="4374"/>
                      <a:pt x="521" y="4317"/>
                    </a:cubicBezTo>
                    <a:cubicBezTo>
                      <a:pt x="1312" y="3526"/>
                      <a:pt x="2193" y="2858"/>
                      <a:pt x="3105" y="2219"/>
                    </a:cubicBezTo>
                    <a:lnTo>
                      <a:pt x="4503" y="1247"/>
                    </a:lnTo>
                    <a:cubicBezTo>
                      <a:pt x="4716" y="1125"/>
                      <a:pt x="4929" y="943"/>
                      <a:pt x="5172" y="821"/>
                    </a:cubicBezTo>
                    <a:cubicBezTo>
                      <a:pt x="5385" y="669"/>
                      <a:pt x="5658" y="578"/>
                      <a:pt x="5901" y="456"/>
                    </a:cubicBezTo>
                    <a:cubicBezTo>
                      <a:pt x="6114" y="365"/>
                      <a:pt x="6023" y="0"/>
                      <a:pt x="57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8"/>
              <p:cNvSpPr/>
              <p:nvPr/>
            </p:nvSpPr>
            <p:spPr>
              <a:xfrm>
                <a:off x="10497700" y="755325"/>
                <a:ext cx="52175" cy="47425"/>
              </a:xfrm>
              <a:custGeom>
                <a:avLst/>
                <a:gdLst/>
                <a:ahLst/>
                <a:cxnLst/>
                <a:rect l="l" t="t" r="r" b="b"/>
                <a:pathLst>
                  <a:path w="2087" h="1897" extrusionOk="0">
                    <a:moveTo>
                      <a:pt x="445" y="0"/>
                    </a:moveTo>
                    <a:cubicBezTo>
                      <a:pt x="405" y="0"/>
                      <a:pt x="364" y="4"/>
                      <a:pt x="324" y="12"/>
                    </a:cubicBezTo>
                    <a:cubicBezTo>
                      <a:pt x="202" y="43"/>
                      <a:pt x="111" y="134"/>
                      <a:pt x="50" y="256"/>
                    </a:cubicBezTo>
                    <a:cubicBezTo>
                      <a:pt x="1" y="354"/>
                      <a:pt x="92" y="493"/>
                      <a:pt x="193" y="493"/>
                    </a:cubicBezTo>
                    <a:cubicBezTo>
                      <a:pt x="216" y="493"/>
                      <a:pt x="240" y="485"/>
                      <a:pt x="263" y="468"/>
                    </a:cubicBezTo>
                    <a:lnTo>
                      <a:pt x="293" y="468"/>
                    </a:lnTo>
                    <a:cubicBezTo>
                      <a:pt x="324" y="499"/>
                      <a:pt x="324" y="499"/>
                      <a:pt x="385" y="499"/>
                    </a:cubicBezTo>
                    <a:cubicBezTo>
                      <a:pt x="445" y="499"/>
                      <a:pt x="476" y="529"/>
                      <a:pt x="506" y="529"/>
                    </a:cubicBezTo>
                    <a:lnTo>
                      <a:pt x="537" y="529"/>
                    </a:lnTo>
                    <a:cubicBezTo>
                      <a:pt x="567" y="559"/>
                      <a:pt x="567" y="559"/>
                      <a:pt x="597" y="559"/>
                    </a:cubicBezTo>
                    <a:cubicBezTo>
                      <a:pt x="688" y="620"/>
                      <a:pt x="749" y="681"/>
                      <a:pt x="840" y="742"/>
                    </a:cubicBezTo>
                    <a:cubicBezTo>
                      <a:pt x="871" y="742"/>
                      <a:pt x="901" y="772"/>
                      <a:pt x="932" y="803"/>
                    </a:cubicBezTo>
                    <a:cubicBezTo>
                      <a:pt x="932" y="803"/>
                      <a:pt x="971" y="842"/>
                      <a:pt x="986" y="842"/>
                    </a:cubicBezTo>
                    <a:cubicBezTo>
                      <a:pt x="987" y="842"/>
                      <a:pt x="987" y="842"/>
                      <a:pt x="987" y="841"/>
                    </a:cubicBezTo>
                    <a:lnTo>
                      <a:pt x="987" y="841"/>
                    </a:lnTo>
                    <a:cubicBezTo>
                      <a:pt x="997" y="850"/>
                      <a:pt x="1023" y="863"/>
                      <a:pt x="1023" y="863"/>
                    </a:cubicBezTo>
                    <a:cubicBezTo>
                      <a:pt x="1084" y="924"/>
                      <a:pt x="1175" y="985"/>
                      <a:pt x="1236" y="1076"/>
                    </a:cubicBezTo>
                    <a:cubicBezTo>
                      <a:pt x="1266" y="1107"/>
                      <a:pt x="1296" y="1137"/>
                      <a:pt x="1327" y="1167"/>
                    </a:cubicBezTo>
                    <a:cubicBezTo>
                      <a:pt x="1357" y="1198"/>
                      <a:pt x="1357" y="1198"/>
                      <a:pt x="1388" y="1228"/>
                    </a:cubicBezTo>
                    <a:cubicBezTo>
                      <a:pt x="1448" y="1319"/>
                      <a:pt x="1479" y="1380"/>
                      <a:pt x="1540" y="1471"/>
                    </a:cubicBezTo>
                    <a:cubicBezTo>
                      <a:pt x="1533" y="1465"/>
                      <a:pt x="1530" y="1463"/>
                      <a:pt x="1528" y="1463"/>
                    </a:cubicBezTo>
                    <a:lnTo>
                      <a:pt x="1528" y="1463"/>
                    </a:lnTo>
                    <a:cubicBezTo>
                      <a:pt x="1520" y="1463"/>
                      <a:pt x="1540" y="1502"/>
                      <a:pt x="1540" y="1502"/>
                    </a:cubicBezTo>
                    <a:cubicBezTo>
                      <a:pt x="1540" y="1532"/>
                      <a:pt x="1570" y="1532"/>
                      <a:pt x="1570" y="1563"/>
                    </a:cubicBezTo>
                    <a:cubicBezTo>
                      <a:pt x="1570" y="1593"/>
                      <a:pt x="1570" y="1593"/>
                      <a:pt x="1570" y="1623"/>
                    </a:cubicBezTo>
                    <a:cubicBezTo>
                      <a:pt x="1570" y="1623"/>
                      <a:pt x="1587" y="1675"/>
                      <a:pt x="1583" y="1675"/>
                    </a:cubicBezTo>
                    <a:cubicBezTo>
                      <a:pt x="1581" y="1675"/>
                      <a:pt x="1578" y="1669"/>
                      <a:pt x="1570" y="1654"/>
                    </a:cubicBezTo>
                    <a:lnTo>
                      <a:pt x="1570" y="1654"/>
                    </a:lnTo>
                    <a:cubicBezTo>
                      <a:pt x="1600" y="1806"/>
                      <a:pt x="1692" y="1897"/>
                      <a:pt x="1813" y="1897"/>
                    </a:cubicBezTo>
                    <a:cubicBezTo>
                      <a:pt x="1935" y="1897"/>
                      <a:pt x="2087" y="1806"/>
                      <a:pt x="2056" y="1654"/>
                    </a:cubicBezTo>
                    <a:cubicBezTo>
                      <a:pt x="2026" y="1167"/>
                      <a:pt x="1692" y="772"/>
                      <a:pt x="1327" y="468"/>
                    </a:cubicBezTo>
                    <a:cubicBezTo>
                      <a:pt x="1144" y="316"/>
                      <a:pt x="962" y="164"/>
                      <a:pt x="749" y="73"/>
                    </a:cubicBezTo>
                    <a:cubicBezTo>
                      <a:pt x="660" y="29"/>
                      <a:pt x="555" y="0"/>
                      <a:pt x="4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8"/>
              <p:cNvSpPr/>
              <p:nvPr/>
            </p:nvSpPr>
            <p:spPr>
              <a:xfrm>
                <a:off x="10375075" y="764875"/>
                <a:ext cx="132575" cy="125125"/>
              </a:xfrm>
              <a:custGeom>
                <a:avLst/>
                <a:gdLst/>
                <a:ahLst/>
                <a:cxnLst/>
                <a:rect l="l" t="t" r="r" b="b"/>
                <a:pathLst>
                  <a:path w="5303" h="5005" extrusionOk="0">
                    <a:moveTo>
                      <a:pt x="5089" y="1"/>
                    </a:moveTo>
                    <a:cubicBezTo>
                      <a:pt x="5064" y="1"/>
                      <a:pt x="5039" y="8"/>
                      <a:pt x="5016" y="25"/>
                    </a:cubicBezTo>
                    <a:cubicBezTo>
                      <a:pt x="4499" y="329"/>
                      <a:pt x="4074" y="816"/>
                      <a:pt x="3648" y="1241"/>
                    </a:cubicBezTo>
                    <a:cubicBezTo>
                      <a:pt x="3192" y="1697"/>
                      <a:pt x="2736" y="2153"/>
                      <a:pt x="2280" y="2609"/>
                    </a:cubicBezTo>
                    <a:cubicBezTo>
                      <a:pt x="1855" y="3035"/>
                      <a:pt x="1399" y="3491"/>
                      <a:pt x="973" y="3947"/>
                    </a:cubicBezTo>
                    <a:lnTo>
                      <a:pt x="897" y="4023"/>
                    </a:lnTo>
                    <a:lnTo>
                      <a:pt x="897" y="4023"/>
                    </a:lnTo>
                    <a:cubicBezTo>
                      <a:pt x="664" y="4087"/>
                      <a:pt x="410" y="4206"/>
                      <a:pt x="274" y="4342"/>
                    </a:cubicBezTo>
                    <a:cubicBezTo>
                      <a:pt x="122" y="4494"/>
                      <a:pt x="1" y="4767"/>
                      <a:pt x="183" y="4919"/>
                    </a:cubicBezTo>
                    <a:cubicBezTo>
                      <a:pt x="251" y="4980"/>
                      <a:pt x="322" y="5005"/>
                      <a:pt x="392" y="5005"/>
                    </a:cubicBezTo>
                    <a:cubicBezTo>
                      <a:pt x="601" y="5005"/>
                      <a:pt x="806" y="4782"/>
                      <a:pt x="943" y="4646"/>
                    </a:cubicBezTo>
                    <a:lnTo>
                      <a:pt x="1794" y="3795"/>
                    </a:lnTo>
                    <a:cubicBezTo>
                      <a:pt x="2372" y="3217"/>
                      <a:pt x="2949" y="2640"/>
                      <a:pt x="3527" y="2062"/>
                    </a:cubicBezTo>
                    <a:cubicBezTo>
                      <a:pt x="3831" y="1758"/>
                      <a:pt x="4104" y="1484"/>
                      <a:pt x="4378" y="1181"/>
                    </a:cubicBezTo>
                    <a:cubicBezTo>
                      <a:pt x="4682" y="877"/>
                      <a:pt x="4986" y="603"/>
                      <a:pt x="5229" y="238"/>
                    </a:cubicBezTo>
                    <a:cubicBezTo>
                      <a:pt x="5303" y="140"/>
                      <a:pt x="5197" y="1"/>
                      <a:pt x="50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8"/>
              <p:cNvSpPr/>
              <p:nvPr/>
            </p:nvSpPr>
            <p:spPr>
              <a:xfrm>
                <a:off x="10474100" y="807225"/>
                <a:ext cx="62850" cy="149150"/>
              </a:xfrm>
              <a:custGeom>
                <a:avLst/>
                <a:gdLst/>
                <a:ahLst/>
                <a:cxnLst/>
                <a:rect l="l" t="t" r="r" b="b"/>
                <a:pathLst>
                  <a:path w="2514" h="5966" extrusionOk="0">
                    <a:moveTo>
                      <a:pt x="2123" y="0"/>
                    </a:moveTo>
                    <a:cubicBezTo>
                      <a:pt x="1995" y="0"/>
                      <a:pt x="1859" y="79"/>
                      <a:pt x="1876" y="216"/>
                    </a:cubicBezTo>
                    <a:cubicBezTo>
                      <a:pt x="2028" y="1310"/>
                      <a:pt x="1997" y="2435"/>
                      <a:pt x="1632" y="3499"/>
                    </a:cubicBezTo>
                    <a:cubicBezTo>
                      <a:pt x="1481" y="3924"/>
                      <a:pt x="1237" y="4350"/>
                      <a:pt x="964" y="4745"/>
                    </a:cubicBezTo>
                    <a:cubicBezTo>
                      <a:pt x="690" y="5110"/>
                      <a:pt x="325" y="5383"/>
                      <a:pt x="82" y="5748"/>
                    </a:cubicBezTo>
                    <a:cubicBezTo>
                      <a:pt x="1" y="5857"/>
                      <a:pt x="89" y="5965"/>
                      <a:pt x="196" y="5965"/>
                    </a:cubicBezTo>
                    <a:cubicBezTo>
                      <a:pt x="209" y="5965"/>
                      <a:pt x="221" y="5964"/>
                      <a:pt x="234" y="5961"/>
                    </a:cubicBezTo>
                    <a:cubicBezTo>
                      <a:pt x="721" y="5839"/>
                      <a:pt x="1055" y="5444"/>
                      <a:pt x="1329" y="5049"/>
                    </a:cubicBezTo>
                    <a:cubicBezTo>
                      <a:pt x="1632" y="4654"/>
                      <a:pt x="1876" y="4198"/>
                      <a:pt x="2058" y="3712"/>
                    </a:cubicBezTo>
                    <a:cubicBezTo>
                      <a:pt x="2484" y="2587"/>
                      <a:pt x="2514" y="1341"/>
                      <a:pt x="2332" y="155"/>
                    </a:cubicBezTo>
                    <a:cubicBezTo>
                      <a:pt x="2318" y="49"/>
                      <a:pt x="2223" y="0"/>
                      <a:pt x="212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8"/>
              <p:cNvSpPr/>
              <p:nvPr/>
            </p:nvSpPr>
            <p:spPr>
              <a:xfrm>
                <a:off x="10397125" y="904550"/>
                <a:ext cx="80325" cy="64650"/>
              </a:xfrm>
              <a:custGeom>
                <a:avLst/>
                <a:gdLst/>
                <a:ahLst/>
                <a:cxnLst/>
                <a:rect l="l" t="t" r="r" b="b"/>
                <a:pathLst>
                  <a:path w="3213" h="2586" extrusionOk="0">
                    <a:moveTo>
                      <a:pt x="274" y="1"/>
                    </a:moveTo>
                    <a:cubicBezTo>
                      <a:pt x="122" y="1"/>
                      <a:pt x="31" y="122"/>
                      <a:pt x="31" y="274"/>
                    </a:cubicBezTo>
                    <a:cubicBezTo>
                      <a:pt x="0" y="974"/>
                      <a:pt x="365" y="1733"/>
                      <a:pt x="942" y="2159"/>
                    </a:cubicBezTo>
                    <a:cubicBezTo>
                      <a:pt x="1289" y="2433"/>
                      <a:pt x="1723" y="2586"/>
                      <a:pt x="2153" y="2586"/>
                    </a:cubicBezTo>
                    <a:cubicBezTo>
                      <a:pt x="2439" y="2586"/>
                      <a:pt x="2724" y="2518"/>
                      <a:pt x="2979" y="2372"/>
                    </a:cubicBezTo>
                    <a:cubicBezTo>
                      <a:pt x="3212" y="2242"/>
                      <a:pt x="3070" y="1914"/>
                      <a:pt x="2853" y="1914"/>
                    </a:cubicBezTo>
                    <a:cubicBezTo>
                      <a:pt x="2816" y="1914"/>
                      <a:pt x="2776" y="1924"/>
                      <a:pt x="2736" y="1946"/>
                    </a:cubicBezTo>
                    <a:cubicBezTo>
                      <a:pt x="2557" y="2035"/>
                      <a:pt x="2362" y="2076"/>
                      <a:pt x="2166" y="2076"/>
                    </a:cubicBezTo>
                    <a:cubicBezTo>
                      <a:pt x="1828" y="2076"/>
                      <a:pt x="1485" y="1956"/>
                      <a:pt x="1216" y="1764"/>
                    </a:cubicBezTo>
                    <a:cubicBezTo>
                      <a:pt x="760" y="1369"/>
                      <a:pt x="578" y="822"/>
                      <a:pt x="517" y="274"/>
                    </a:cubicBezTo>
                    <a:cubicBezTo>
                      <a:pt x="517" y="122"/>
                      <a:pt x="426" y="1"/>
                      <a:pt x="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8"/>
              <p:cNvSpPr/>
              <p:nvPr/>
            </p:nvSpPr>
            <p:spPr>
              <a:xfrm>
                <a:off x="10217775" y="977150"/>
                <a:ext cx="197600" cy="47500"/>
              </a:xfrm>
              <a:custGeom>
                <a:avLst/>
                <a:gdLst/>
                <a:ahLst/>
                <a:cxnLst/>
                <a:rect l="l" t="t" r="r" b="b"/>
                <a:pathLst>
                  <a:path w="7904" h="1900" extrusionOk="0">
                    <a:moveTo>
                      <a:pt x="157" y="1"/>
                    </a:moveTo>
                    <a:cubicBezTo>
                      <a:pt x="93" y="1"/>
                      <a:pt x="31" y="48"/>
                      <a:pt x="31" y="136"/>
                    </a:cubicBezTo>
                    <a:cubicBezTo>
                      <a:pt x="1" y="653"/>
                      <a:pt x="518" y="1018"/>
                      <a:pt x="943" y="1200"/>
                    </a:cubicBezTo>
                    <a:cubicBezTo>
                      <a:pt x="1612" y="1474"/>
                      <a:pt x="2402" y="1535"/>
                      <a:pt x="3101" y="1656"/>
                    </a:cubicBezTo>
                    <a:cubicBezTo>
                      <a:pt x="4651" y="1869"/>
                      <a:pt x="6171" y="1899"/>
                      <a:pt x="7752" y="1899"/>
                    </a:cubicBezTo>
                    <a:cubicBezTo>
                      <a:pt x="7904" y="1899"/>
                      <a:pt x="7904" y="1626"/>
                      <a:pt x="7752" y="1626"/>
                    </a:cubicBezTo>
                    <a:cubicBezTo>
                      <a:pt x="6353" y="1626"/>
                      <a:pt x="4955" y="1443"/>
                      <a:pt x="3587" y="1261"/>
                    </a:cubicBezTo>
                    <a:cubicBezTo>
                      <a:pt x="2949" y="1170"/>
                      <a:pt x="2280" y="1048"/>
                      <a:pt x="1642" y="927"/>
                    </a:cubicBezTo>
                    <a:cubicBezTo>
                      <a:pt x="1369" y="866"/>
                      <a:pt x="1034" y="775"/>
                      <a:pt x="791" y="623"/>
                    </a:cubicBezTo>
                    <a:cubicBezTo>
                      <a:pt x="548" y="471"/>
                      <a:pt x="457" y="288"/>
                      <a:pt x="274" y="76"/>
                    </a:cubicBezTo>
                    <a:cubicBezTo>
                      <a:pt x="249" y="25"/>
                      <a:pt x="202" y="1"/>
                      <a:pt x="1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8"/>
              <p:cNvSpPr/>
              <p:nvPr/>
            </p:nvSpPr>
            <p:spPr>
              <a:xfrm>
                <a:off x="10205625" y="980625"/>
                <a:ext cx="29650" cy="98725"/>
              </a:xfrm>
              <a:custGeom>
                <a:avLst/>
                <a:gdLst/>
                <a:ahLst/>
                <a:cxnLst/>
                <a:rect l="l" t="t" r="r" b="b"/>
                <a:pathLst>
                  <a:path w="1186" h="3949" extrusionOk="0">
                    <a:moveTo>
                      <a:pt x="492" y="1"/>
                    </a:moveTo>
                    <a:cubicBezTo>
                      <a:pt x="453" y="1"/>
                      <a:pt x="416" y="18"/>
                      <a:pt x="396" y="58"/>
                    </a:cubicBezTo>
                    <a:cubicBezTo>
                      <a:pt x="244" y="423"/>
                      <a:pt x="122" y="727"/>
                      <a:pt x="61" y="1122"/>
                    </a:cubicBezTo>
                    <a:cubicBezTo>
                      <a:pt x="0" y="1487"/>
                      <a:pt x="0" y="1882"/>
                      <a:pt x="31" y="2277"/>
                    </a:cubicBezTo>
                    <a:cubicBezTo>
                      <a:pt x="31" y="2611"/>
                      <a:pt x="122" y="2976"/>
                      <a:pt x="274" y="3280"/>
                    </a:cubicBezTo>
                    <a:cubicBezTo>
                      <a:pt x="396" y="3554"/>
                      <a:pt x="608" y="3888"/>
                      <a:pt x="912" y="3949"/>
                    </a:cubicBezTo>
                    <a:cubicBezTo>
                      <a:pt x="1064" y="3949"/>
                      <a:pt x="1186" y="3827"/>
                      <a:pt x="1095" y="3706"/>
                    </a:cubicBezTo>
                    <a:cubicBezTo>
                      <a:pt x="943" y="3463"/>
                      <a:pt x="760" y="3280"/>
                      <a:pt x="639" y="3037"/>
                    </a:cubicBezTo>
                    <a:cubicBezTo>
                      <a:pt x="517" y="2763"/>
                      <a:pt x="487" y="2429"/>
                      <a:pt x="456" y="2125"/>
                    </a:cubicBezTo>
                    <a:cubicBezTo>
                      <a:pt x="456" y="1821"/>
                      <a:pt x="456" y="1487"/>
                      <a:pt x="487" y="1152"/>
                    </a:cubicBezTo>
                    <a:cubicBezTo>
                      <a:pt x="517" y="849"/>
                      <a:pt x="548" y="484"/>
                      <a:pt x="639" y="149"/>
                    </a:cubicBezTo>
                    <a:cubicBezTo>
                      <a:pt x="659" y="68"/>
                      <a:pt x="571" y="1"/>
                      <a:pt x="4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8"/>
              <p:cNvSpPr/>
              <p:nvPr/>
            </p:nvSpPr>
            <p:spPr>
              <a:xfrm>
                <a:off x="10231175" y="1078500"/>
                <a:ext cx="172800" cy="22250"/>
              </a:xfrm>
              <a:custGeom>
                <a:avLst/>
                <a:gdLst/>
                <a:ahLst/>
                <a:cxnLst/>
                <a:rect l="l" t="t" r="r" b="b"/>
                <a:pathLst>
                  <a:path w="6912" h="890" extrusionOk="0">
                    <a:moveTo>
                      <a:pt x="6566" y="1"/>
                    </a:moveTo>
                    <a:cubicBezTo>
                      <a:pt x="6084" y="1"/>
                      <a:pt x="5601" y="190"/>
                      <a:pt x="5118" y="247"/>
                    </a:cubicBezTo>
                    <a:cubicBezTo>
                      <a:pt x="4602" y="338"/>
                      <a:pt x="4085" y="368"/>
                      <a:pt x="3568" y="399"/>
                    </a:cubicBezTo>
                    <a:cubicBezTo>
                      <a:pt x="2504" y="399"/>
                      <a:pt x="1440" y="277"/>
                      <a:pt x="377" y="64"/>
                    </a:cubicBezTo>
                    <a:cubicBezTo>
                      <a:pt x="357" y="60"/>
                      <a:pt x="339" y="58"/>
                      <a:pt x="321" y="58"/>
                    </a:cubicBezTo>
                    <a:cubicBezTo>
                      <a:pt x="88" y="58"/>
                      <a:pt x="1" y="405"/>
                      <a:pt x="255" y="490"/>
                    </a:cubicBezTo>
                    <a:cubicBezTo>
                      <a:pt x="1241" y="764"/>
                      <a:pt x="2227" y="889"/>
                      <a:pt x="3235" y="889"/>
                    </a:cubicBezTo>
                    <a:cubicBezTo>
                      <a:pt x="3346" y="889"/>
                      <a:pt x="3457" y="888"/>
                      <a:pt x="3568" y="885"/>
                    </a:cubicBezTo>
                    <a:cubicBezTo>
                      <a:pt x="4085" y="885"/>
                      <a:pt x="4632" y="855"/>
                      <a:pt x="5149" y="763"/>
                    </a:cubicBezTo>
                    <a:cubicBezTo>
                      <a:pt x="5666" y="703"/>
                      <a:pt x="6304" y="611"/>
                      <a:pt x="6760" y="307"/>
                    </a:cubicBezTo>
                    <a:cubicBezTo>
                      <a:pt x="6912" y="216"/>
                      <a:pt x="6851" y="3"/>
                      <a:pt x="6669" y="3"/>
                    </a:cubicBezTo>
                    <a:cubicBezTo>
                      <a:pt x="6634" y="1"/>
                      <a:pt x="6600" y="1"/>
                      <a:pt x="65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8"/>
              <p:cNvSpPr/>
              <p:nvPr/>
            </p:nvSpPr>
            <p:spPr>
              <a:xfrm>
                <a:off x="10401675" y="1023725"/>
                <a:ext cx="19025" cy="59625"/>
              </a:xfrm>
              <a:custGeom>
                <a:avLst/>
                <a:gdLst/>
                <a:ahLst/>
                <a:cxnLst/>
                <a:rect l="l" t="t" r="r" b="b"/>
                <a:pathLst>
                  <a:path w="761" h="2385" extrusionOk="0">
                    <a:moveTo>
                      <a:pt x="469" y="0"/>
                    </a:moveTo>
                    <a:cubicBezTo>
                      <a:pt x="365" y="0"/>
                      <a:pt x="274" y="79"/>
                      <a:pt x="274" y="158"/>
                    </a:cubicBezTo>
                    <a:cubicBezTo>
                      <a:pt x="213" y="492"/>
                      <a:pt x="183" y="827"/>
                      <a:pt x="153" y="1161"/>
                    </a:cubicBezTo>
                    <a:cubicBezTo>
                      <a:pt x="92" y="1495"/>
                      <a:pt x="61" y="1830"/>
                      <a:pt x="31" y="2164"/>
                    </a:cubicBezTo>
                    <a:cubicBezTo>
                      <a:pt x="1" y="2255"/>
                      <a:pt x="31" y="2346"/>
                      <a:pt x="153" y="2377"/>
                    </a:cubicBezTo>
                    <a:cubicBezTo>
                      <a:pt x="169" y="2382"/>
                      <a:pt x="185" y="2385"/>
                      <a:pt x="201" y="2385"/>
                    </a:cubicBezTo>
                    <a:cubicBezTo>
                      <a:pt x="274" y="2385"/>
                      <a:pt x="340" y="2330"/>
                      <a:pt x="365" y="2255"/>
                    </a:cubicBezTo>
                    <a:cubicBezTo>
                      <a:pt x="456" y="1921"/>
                      <a:pt x="548" y="1587"/>
                      <a:pt x="578" y="1252"/>
                    </a:cubicBezTo>
                    <a:cubicBezTo>
                      <a:pt x="639" y="918"/>
                      <a:pt x="700" y="583"/>
                      <a:pt x="730" y="249"/>
                    </a:cubicBezTo>
                    <a:cubicBezTo>
                      <a:pt x="760" y="128"/>
                      <a:pt x="669" y="36"/>
                      <a:pt x="578" y="6"/>
                    </a:cubicBezTo>
                    <a:lnTo>
                      <a:pt x="517" y="6"/>
                    </a:lnTo>
                    <a:cubicBezTo>
                      <a:pt x="501" y="2"/>
                      <a:pt x="485" y="0"/>
                      <a:pt x="4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8"/>
              <p:cNvSpPr/>
              <p:nvPr/>
            </p:nvSpPr>
            <p:spPr>
              <a:xfrm>
                <a:off x="10324400" y="1118625"/>
                <a:ext cx="60200" cy="16575"/>
              </a:xfrm>
              <a:custGeom>
                <a:avLst/>
                <a:gdLst/>
                <a:ahLst/>
                <a:cxnLst/>
                <a:rect l="l" t="t" r="r" b="b"/>
                <a:pathLst>
                  <a:path w="2408" h="663" extrusionOk="0">
                    <a:moveTo>
                      <a:pt x="2193" y="1"/>
                    </a:moveTo>
                    <a:cubicBezTo>
                      <a:pt x="2179" y="1"/>
                      <a:pt x="2164" y="3"/>
                      <a:pt x="2149" y="9"/>
                    </a:cubicBezTo>
                    <a:cubicBezTo>
                      <a:pt x="1845" y="131"/>
                      <a:pt x="1541" y="161"/>
                      <a:pt x="1237" y="192"/>
                    </a:cubicBezTo>
                    <a:cubicBezTo>
                      <a:pt x="1085" y="222"/>
                      <a:pt x="933" y="222"/>
                      <a:pt x="781" y="222"/>
                    </a:cubicBezTo>
                    <a:cubicBezTo>
                      <a:pt x="599" y="222"/>
                      <a:pt x="447" y="192"/>
                      <a:pt x="295" y="192"/>
                    </a:cubicBezTo>
                    <a:cubicBezTo>
                      <a:pt x="286" y="191"/>
                      <a:pt x="277" y="190"/>
                      <a:pt x="269" y="190"/>
                    </a:cubicBezTo>
                    <a:cubicBezTo>
                      <a:pt x="48" y="190"/>
                      <a:pt x="0" y="559"/>
                      <a:pt x="234" y="617"/>
                    </a:cubicBezTo>
                    <a:cubicBezTo>
                      <a:pt x="402" y="648"/>
                      <a:pt x="576" y="663"/>
                      <a:pt x="755" y="663"/>
                    </a:cubicBezTo>
                    <a:cubicBezTo>
                      <a:pt x="933" y="663"/>
                      <a:pt x="1116" y="648"/>
                      <a:pt x="1298" y="617"/>
                    </a:cubicBezTo>
                    <a:cubicBezTo>
                      <a:pt x="1633" y="557"/>
                      <a:pt x="1937" y="435"/>
                      <a:pt x="2271" y="283"/>
                    </a:cubicBezTo>
                    <a:cubicBezTo>
                      <a:pt x="2408" y="228"/>
                      <a:pt x="2323" y="1"/>
                      <a:pt x="21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8"/>
              <p:cNvSpPr/>
              <p:nvPr/>
            </p:nvSpPr>
            <p:spPr>
              <a:xfrm>
                <a:off x="10250450" y="900000"/>
                <a:ext cx="30425" cy="43800"/>
              </a:xfrm>
              <a:custGeom>
                <a:avLst/>
                <a:gdLst/>
                <a:ahLst/>
                <a:cxnLst/>
                <a:rect l="l" t="t" r="r" b="b"/>
                <a:pathLst>
                  <a:path w="1217" h="1752" extrusionOk="0">
                    <a:moveTo>
                      <a:pt x="669" y="1"/>
                    </a:moveTo>
                    <a:cubicBezTo>
                      <a:pt x="548" y="31"/>
                      <a:pt x="396" y="122"/>
                      <a:pt x="305" y="213"/>
                    </a:cubicBezTo>
                    <a:cubicBezTo>
                      <a:pt x="214" y="244"/>
                      <a:pt x="153" y="304"/>
                      <a:pt x="122" y="365"/>
                    </a:cubicBezTo>
                    <a:cubicBezTo>
                      <a:pt x="116" y="383"/>
                      <a:pt x="111" y="402"/>
                      <a:pt x="108" y="420"/>
                    </a:cubicBezTo>
                    <a:lnTo>
                      <a:pt x="108" y="420"/>
                    </a:lnTo>
                    <a:lnTo>
                      <a:pt x="92" y="426"/>
                    </a:lnTo>
                    <a:cubicBezTo>
                      <a:pt x="31" y="669"/>
                      <a:pt x="1" y="912"/>
                      <a:pt x="31" y="1156"/>
                    </a:cubicBezTo>
                    <a:cubicBezTo>
                      <a:pt x="62" y="1338"/>
                      <a:pt x="92" y="1520"/>
                      <a:pt x="214" y="1642"/>
                    </a:cubicBezTo>
                    <a:cubicBezTo>
                      <a:pt x="303" y="1718"/>
                      <a:pt x="413" y="1752"/>
                      <a:pt x="525" y="1752"/>
                    </a:cubicBezTo>
                    <a:cubicBezTo>
                      <a:pt x="680" y="1752"/>
                      <a:pt x="837" y="1687"/>
                      <a:pt x="943" y="1581"/>
                    </a:cubicBezTo>
                    <a:cubicBezTo>
                      <a:pt x="1156" y="1399"/>
                      <a:pt x="1217" y="1095"/>
                      <a:pt x="1217" y="821"/>
                    </a:cubicBezTo>
                    <a:cubicBezTo>
                      <a:pt x="1217" y="639"/>
                      <a:pt x="1217" y="456"/>
                      <a:pt x="1125" y="304"/>
                    </a:cubicBezTo>
                    <a:cubicBezTo>
                      <a:pt x="1034" y="122"/>
                      <a:pt x="882" y="1"/>
                      <a:pt x="6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8"/>
              <p:cNvSpPr/>
              <p:nvPr/>
            </p:nvSpPr>
            <p:spPr>
              <a:xfrm>
                <a:off x="10419150" y="896950"/>
                <a:ext cx="29675" cy="43825"/>
              </a:xfrm>
              <a:custGeom>
                <a:avLst/>
                <a:gdLst/>
                <a:ahLst/>
                <a:cxnLst/>
                <a:rect l="l" t="t" r="r" b="b"/>
                <a:pathLst>
                  <a:path w="1187" h="1753" extrusionOk="0">
                    <a:moveTo>
                      <a:pt x="639" y="1"/>
                    </a:moveTo>
                    <a:cubicBezTo>
                      <a:pt x="517" y="1"/>
                      <a:pt x="365" y="92"/>
                      <a:pt x="274" y="183"/>
                    </a:cubicBezTo>
                    <a:cubicBezTo>
                      <a:pt x="183" y="244"/>
                      <a:pt x="122" y="305"/>
                      <a:pt x="92" y="366"/>
                    </a:cubicBezTo>
                    <a:cubicBezTo>
                      <a:pt x="88" y="374"/>
                      <a:pt x="84" y="382"/>
                      <a:pt x="82" y="392"/>
                    </a:cubicBezTo>
                    <a:lnTo>
                      <a:pt x="82" y="392"/>
                    </a:lnTo>
                    <a:lnTo>
                      <a:pt x="61" y="396"/>
                    </a:lnTo>
                    <a:cubicBezTo>
                      <a:pt x="1" y="670"/>
                      <a:pt x="1" y="913"/>
                      <a:pt x="1" y="1156"/>
                    </a:cubicBezTo>
                    <a:cubicBezTo>
                      <a:pt x="31" y="1338"/>
                      <a:pt x="61" y="1521"/>
                      <a:pt x="183" y="1642"/>
                    </a:cubicBezTo>
                    <a:cubicBezTo>
                      <a:pt x="272" y="1719"/>
                      <a:pt x="383" y="1752"/>
                      <a:pt x="494" y="1752"/>
                    </a:cubicBezTo>
                    <a:cubicBezTo>
                      <a:pt x="649" y="1752"/>
                      <a:pt x="807" y="1687"/>
                      <a:pt x="913" y="1581"/>
                    </a:cubicBezTo>
                    <a:cubicBezTo>
                      <a:pt x="1125" y="1369"/>
                      <a:pt x="1186" y="1095"/>
                      <a:pt x="1186" y="822"/>
                    </a:cubicBezTo>
                    <a:cubicBezTo>
                      <a:pt x="1186" y="639"/>
                      <a:pt x="1186" y="457"/>
                      <a:pt x="1095" y="274"/>
                    </a:cubicBezTo>
                    <a:cubicBezTo>
                      <a:pt x="1004" y="123"/>
                      <a:pt x="852" y="1"/>
                      <a:pt x="6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8"/>
              <p:cNvSpPr/>
              <p:nvPr/>
            </p:nvSpPr>
            <p:spPr>
              <a:xfrm>
                <a:off x="10213975" y="1029050"/>
                <a:ext cx="95775" cy="22200"/>
              </a:xfrm>
              <a:custGeom>
                <a:avLst/>
                <a:gdLst/>
                <a:ahLst/>
                <a:cxnLst/>
                <a:rect l="l" t="t" r="r" b="b"/>
                <a:pathLst>
                  <a:path w="3831" h="888" extrusionOk="0">
                    <a:moveTo>
                      <a:pt x="334" y="1"/>
                    </a:moveTo>
                    <a:cubicBezTo>
                      <a:pt x="304" y="1"/>
                      <a:pt x="274" y="2"/>
                      <a:pt x="244" y="6"/>
                    </a:cubicBezTo>
                    <a:cubicBezTo>
                      <a:pt x="62" y="6"/>
                      <a:pt x="1" y="249"/>
                      <a:pt x="153" y="340"/>
                    </a:cubicBezTo>
                    <a:cubicBezTo>
                      <a:pt x="396" y="492"/>
                      <a:pt x="730" y="522"/>
                      <a:pt x="1004" y="583"/>
                    </a:cubicBezTo>
                    <a:cubicBezTo>
                      <a:pt x="1277" y="644"/>
                      <a:pt x="1551" y="705"/>
                      <a:pt x="1855" y="735"/>
                    </a:cubicBezTo>
                    <a:cubicBezTo>
                      <a:pt x="2402" y="826"/>
                      <a:pt x="2980" y="887"/>
                      <a:pt x="3587" y="887"/>
                    </a:cubicBezTo>
                    <a:cubicBezTo>
                      <a:pt x="3831" y="887"/>
                      <a:pt x="3831" y="522"/>
                      <a:pt x="3587" y="492"/>
                    </a:cubicBezTo>
                    <a:cubicBezTo>
                      <a:pt x="3010" y="462"/>
                      <a:pt x="2463" y="401"/>
                      <a:pt x="1885" y="310"/>
                    </a:cubicBezTo>
                    <a:cubicBezTo>
                      <a:pt x="1612" y="279"/>
                      <a:pt x="1369" y="219"/>
                      <a:pt x="1095" y="158"/>
                    </a:cubicBezTo>
                    <a:cubicBezTo>
                      <a:pt x="851" y="104"/>
                      <a:pt x="583"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8"/>
              <p:cNvSpPr/>
              <p:nvPr/>
            </p:nvSpPr>
            <p:spPr>
              <a:xfrm>
                <a:off x="10312775" y="1042850"/>
                <a:ext cx="11425" cy="11425"/>
              </a:xfrm>
              <a:custGeom>
                <a:avLst/>
                <a:gdLst/>
                <a:ahLst/>
                <a:cxnLst/>
                <a:rect l="l" t="t" r="r" b="b"/>
                <a:pathLst>
                  <a:path w="457" h="457" extrusionOk="0">
                    <a:moveTo>
                      <a:pt x="213" y="1"/>
                    </a:moveTo>
                    <a:cubicBezTo>
                      <a:pt x="183" y="1"/>
                      <a:pt x="152" y="1"/>
                      <a:pt x="152" y="31"/>
                    </a:cubicBezTo>
                    <a:cubicBezTo>
                      <a:pt x="122" y="31"/>
                      <a:pt x="91" y="62"/>
                      <a:pt x="61" y="62"/>
                    </a:cubicBezTo>
                    <a:cubicBezTo>
                      <a:pt x="31" y="92"/>
                      <a:pt x="31" y="122"/>
                      <a:pt x="31" y="153"/>
                    </a:cubicBezTo>
                    <a:cubicBezTo>
                      <a:pt x="0" y="183"/>
                      <a:pt x="0" y="214"/>
                      <a:pt x="0" y="244"/>
                    </a:cubicBezTo>
                    <a:cubicBezTo>
                      <a:pt x="0" y="244"/>
                      <a:pt x="0" y="274"/>
                      <a:pt x="0" y="305"/>
                    </a:cubicBezTo>
                    <a:cubicBezTo>
                      <a:pt x="31" y="335"/>
                      <a:pt x="31" y="366"/>
                      <a:pt x="61" y="396"/>
                    </a:cubicBezTo>
                    <a:lnTo>
                      <a:pt x="122" y="426"/>
                    </a:lnTo>
                    <a:cubicBezTo>
                      <a:pt x="152" y="457"/>
                      <a:pt x="183" y="457"/>
                      <a:pt x="243" y="457"/>
                    </a:cubicBezTo>
                    <a:lnTo>
                      <a:pt x="335" y="457"/>
                    </a:lnTo>
                    <a:cubicBezTo>
                      <a:pt x="335" y="426"/>
                      <a:pt x="365" y="426"/>
                      <a:pt x="395" y="396"/>
                    </a:cubicBezTo>
                    <a:cubicBezTo>
                      <a:pt x="426" y="366"/>
                      <a:pt x="426" y="335"/>
                      <a:pt x="426" y="335"/>
                    </a:cubicBezTo>
                    <a:cubicBezTo>
                      <a:pt x="456" y="305"/>
                      <a:pt x="456" y="274"/>
                      <a:pt x="456" y="244"/>
                    </a:cubicBezTo>
                    <a:cubicBezTo>
                      <a:pt x="456" y="214"/>
                      <a:pt x="456" y="183"/>
                      <a:pt x="456" y="183"/>
                    </a:cubicBezTo>
                    <a:cubicBezTo>
                      <a:pt x="426" y="122"/>
                      <a:pt x="426" y="92"/>
                      <a:pt x="395" y="62"/>
                    </a:cubicBezTo>
                    <a:lnTo>
                      <a:pt x="335" y="31"/>
                    </a:lnTo>
                    <a:cubicBezTo>
                      <a:pt x="304" y="31"/>
                      <a:pt x="274" y="1"/>
                      <a:pt x="2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8"/>
              <p:cNvSpPr/>
              <p:nvPr/>
            </p:nvSpPr>
            <p:spPr>
              <a:xfrm>
                <a:off x="10466950" y="1310650"/>
                <a:ext cx="246500" cy="242175"/>
              </a:xfrm>
              <a:custGeom>
                <a:avLst/>
                <a:gdLst/>
                <a:ahLst/>
                <a:cxnLst/>
                <a:rect l="l" t="t" r="r" b="b"/>
                <a:pathLst>
                  <a:path w="9860" h="9687" extrusionOk="0">
                    <a:moveTo>
                      <a:pt x="232" y="1"/>
                    </a:moveTo>
                    <a:cubicBezTo>
                      <a:pt x="108" y="1"/>
                      <a:pt x="0" y="174"/>
                      <a:pt x="95" y="292"/>
                    </a:cubicBezTo>
                    <a:cubicBezTo>
                      <a:pt x="1584" y="1994"/>
                      <a:pt x="3165" y="3575"/>
                      <a:pt x="4745" y="5155"/>
                    </a:cubicBezTo>
                    <a:cubicBezTo>
                      <a:pt x="5536" y="5946"/>
                      <a:pt x="6326" y="6706"/>
                      <a:pt x="7147" y="7465"/>
                    </a:cubicBezTo>
                    <a:cubicBezTo>
                      <a:pt x="7906" y="8195"/>
                      <a:pt x="8697" y="9016"/>
                      <a:pt x="9548" y="9654"/>
                    </a:cubicBezTo>
                    <a:cubicBezTo>
                      <a:pt x="9577" y="9677"/>
                      <a:pt x="9606" y="9687"/>
                      <a:pt x="9635" y="9687"/>
                    </a:cubicBezTo>
                    <a:cubicBezTo>
                      <a:pt x="9758" y="9687"/>
                      <a:pt x="9859" y="9504"/>
                      <a:pt x="9761" y="9380"/>
                    </a:cubicBezTo>
                    <a:cubicBezTo>
                      <a:pt x="9001" y="8590"/>
                      <a:pt x="8119" y="7891"/>
                      <a:pt x="7329" y="7131"/>
                    </a:cubicBezTo>
                    <a:cubicBezTo>
                      <a:pt x="6539" y="6371"/>
                      <a:pt x="5748" y="5611"/>
                      <a:pt x="4958" y="4821"/>
                    </a:cubicBezTo>
                    <a:cubicBezTo>
                      <a:pt x="3377" y="3271"/>
                      <a:pt x="1858" y="1660"/>
                      <a:pt x="338" y="49"/>
                    </a:cubicBezTo>
                    <a:cubicBezTo>
                      <a:pt x="304" y="15"/>
                      <a:pt x="267" y="1"/>
                      <a:pt x="2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8"/>
              <p:cNvSpPr/>
              <p:nvPr/>
            </p:nvSpPr>
            <p:spPr>
              <a:xfrm>
                <a:off x="10726900" y="1563775"/>
                <a:ext cx="27275" cy="26375"/>
              </a:xfrm>
              <a:custGeom>
                <a:avLst/>
                <a:gdLst/>
                <a:ahLst/>
                <a:cxnLst/>
                <a:rect l="l" t="t" r="r" b="b"/>
                <a:pathLst>
                  <a:path w="1091" h="1055" extrusionOk="0">
                    <a:moveTo>
                      <a:pt x="217" y="0"/>
                    </a:moveTo>
                    <a:cubicBezTo>
                      <a:pt x="168" y="0"/>
                      <a:pt x="122" y="15"/>
                      <a:pt x="92" y="46"/>
                    </a:cubicBezTo>
                    <a:cubicBezTo>
                      <a:pt x="1" y="137"/>
                      <a:pt x="1" y="258"/>
                      <a:pt x="62" y="319"/>
                    </a:cubicBezTo>
                    <a:cubicBezTo>
                      <a:pt x="214" y="471"/>
                      <a:pt x="335" y="593"/>
                      <a:pt x="457" y="714"/>
                    </a:cubicBezTo>
                    <a:cubicBezTo>
                      <a:pt x="518" y="745"/>
                      <a:pt x="548" y="806"/>
                      <a:pt x="609" y="836"/>
                    </a:cubicBezTo>
                    <a:lnTo>
                      <a:pt x="639" y="836"/>
                    </a:lnTo>
                    <a:cubicBezTo>
                      <a:pt x="639" y="866"/>
                      <a:pt x="670" y="866"/>
                      <a:pt x="670" y="897"/>
                    </a:cubicBezTo>
                    <a:cubicBezTo>
                      <a:pt x="730" y="927"/>
                      <a:pt x="761" y="957"/>
                      <a:pt x="791" y="988"/>
                    </a:cubicBezTo>
                    <a:cubicBezTo>
                      <a:pt x="852" y="1018"/>
                      <a:pt x="882" y="1049"/>
                      <a:pt x="943" y="1049"/>
                    </a:cubicBezTo>
                    <a:cubicBezTo>
                      <a:pt x="956" y="1053"/>
                      <a:pt x="968" y="1055"/>
                      <a:pt x="979" y="1055"/>
                    </a:cubicBezTo>
                    <a:cubicBezTo>
                      <a:pt x="1049" y="1055"/>
                      <a:pt x="1091" y="980"/>
                      <a:pt x="1065" y="927"/>
                    </a:cubicBezTo>
                    <a:cubicBezTo>
                      <a:pt x="1065" y="866"/>
                      <a:pt x="1034" y="836"/>
                      <a:pt x="1004" y="775"/>
                    </a:cubicBezTo>
                    <a:cubicBezTo>
                      <a:pt x="974" y="745"/>
                      <a:pt x="943" y="714"/>
                      <a:pt x="913" y="654"/>
                    </a:cubicBezTo>
                    <a:cubicBezTo>
                      <a:pt x="913" y="654"/>
                      <a:pt x="882" y="623"/>
                      <a:pt x="882" y="623"/>
                    </a:cubicBezTo>
                    <a:cubicBezTo>
                      <a:pt x="882" y="593"/>
                      <a:pt x="852" y="593"/>
                      <a:pt x="852" y="593"/>
                    </a:cubicBezTo>
                    <a:cubicBezTo>
                      <a:pt x="852" y="532"/>
                      <a:pt x="791" y="471"/>
                      <a:pt x="761" y="441"/>
                    </a:cubicBezTo>
                    <a:cubicBezTo>
                      <a:pt x="609" y="319"/>
                      <a:pt x="487" y="198"/>
                      <a:pt x="366" y="46"/>
                    </a:cubicBezTo>
                    <a:cubicBezTo>
                      <a:pt x="320" y="15"/>
                      <a:pt x="267" y="0"/>
                      <a:pt x="2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8"/>
              <p:cNvSpPr/>
              <p:nvPr/>
            </p:nvSpPr>
            <p:spPr>
              <a:xfrm>
                <a:off x="10775550" y="1611625"/>
                <a:ext cx="35725" cy="33850"/>
              </a:xfrm>
              <a:custGeom>
                <a:avLst/>
                <a:gdLst/>
                <a:ahLst/>
                <a:cxnLst/>
                <a:rect l="l" t="t" r="r" b="b"/>
                <a:pathLst>
                  <a:path w="1429" h="1354" extrusionOk="0">
                    <a:moveTo>
                      <a:pt x="183" y="1"/>
                    </a:moveTo>
                    <a:cubicBezTo>
                      <a:pt x="137" y="1"/>
                      <a:pt x="91" y="16"/>
                      <a:pt x="61" y="47"/>
                    </a:cubicBezTo>
                    <a:cubicBezTo>
                      <a:pt x="0" y="107"/>
                      <a:pt x="0" y="229"/>
                      <a:pt x="61" y="290"/>
                    </a:cubicBezTo>
                    <a:cubicBezTo>
                      <a:pt x="243" y="472"/>
                      <a:pt x="456" y="654"/>
                      <a:pt x="639" y="837"/>
                    </a:cubicBezTo>
                    <a:cubicBezTo>
                      <a:pt x="730" y="928"/>
                      <a:pt x="821" y="1050"/>
                      <a:pt x="912" y="1110"/>
                    </a:cubicBezTo>
                    <a:cubicBezTo>
                      <a:pt x="973" y="1171"/>
                      <a:pt x="1034" y="1202"/>
                      <a:pt x="1094" y="1232"/>
                    </a:cubicBezTo>
                    <a:cubicBezTo>
                      <a:pt x="1155" y="1293"/>
                      <a:pt x="1216" y="1354"/>
                      <a:pt x="1307" y="1354"/>
                    </a:cubicBezTo>
                    <a:cubicBezTo>
                      <a:pt x="1368" y="1323"/>
                      <a:pt x="1398" y="1293"/>
                      <a:pt x="1398" y="1262"/>
                    </a:cubicBezTo>
                    <a:cubicBezTo>
                      <a:pt x="1429" y="1141"/>
                      <a:pt x="1398" y="1110"/>
                      <a:pt x="1307" y="1019"/>
                    </a:cubicBezTo>
                    <a:cubicBezTo>
                      <a:pt x="1277" y="989"/>
                      <a:pt x="1246" y="928"/>
                      <a:pt x="1186" y="867"/>
                    </a:cubicBezTo>
                    <a:cubicBezTo>
                      <a:pt x="1094" y="776"/>
                      <a:pt x="1003" y="685"/>
                      <a:pt x="882" y="594"/>
                    </a:cubicBezTo>
                    <a:lnTo>
                      <a:pt x="304" y="47"/>
                    </a:lnTo>
                    <a:cubicBezTo>
                      <a:pt x="274" y="16"/>
                      <a:pt x="228"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8"/>
              <p:cNvSpPr/>
              <p:nvPr/>
            </p:nvSpPr>
            <p:spPr>
              <a:xfrm>
                <a:off x="10596275" y="1194625"/>
                <a:ext cx="156675" cy="108000"/>
              </a:xfrm>
              <a:custGeom>
                <a:avLst/>
                <a:gdLst/>
                <a:ahLst/>
                <a:cxnLst/>
                <a:rect l="l" t="t" r="r" b="b"/>
                <a:pathLst>
                  <a:path w="6267" h="4320" extrusionOk="0">
                    <a:moveTo>
                      <a:pt x="236" y="1"/>
                    </a:moveTo>
                    <a:cubicBezTo>
                      <a:pt x="96" y="1"/>
                      <a:pt x="0" y="244"/>
                      <a:pt x="150" y="343"/>
                    </a:cubicBezTo>
                    <a:cubicBezTo>
                      <a:pt x="1122" y="1012"/>
                      <a:pt x="2095" y="1681"/>
                      <a:pt x="3068" y="2380"/>
                    </a:cubicBezTo>
                    <a:cubicBezTo>
                      <a:pt x="4010" y="3049"/>
                      <a:pt x="4983" y="3717"/>
                      <a:pt x="5986" y="4295"/>
                    </a:cubicBezTo>
                    <a:cubicBezTo>
                      <a:pt x="6014" y="4312"/>
                      <a:pt x="6043" y="4319"/>
                      <a:pt x="6070" y="4319"/>
                    </a:cubicBezTo>
                    <a:cubicBezTo>
                      <a:pt x="6185" y="4319"/>
                      <a:pt x="6267" y="4181"/>
                      <a:pt x="6168" y="4082"/>
                    </a:cubicBezTo>
                    <a:cubicBezTo>
                      <a:pt x="5256" y="3352"/>
                      <a:pt x="4284" y="2684"/>
                      <a:pt x="3311" y="2045"/>
                    </a:cubicBezTo>
                    <a:cubicBezTo>
                      <a:pt x="2338" y="1377"/>
                      <a:pt x="1335" y="708"/>
                      <a:pt x="332" y="39"/>
                    </a:cubicBezTo>
                    <a:cubicBezTo>
                      <a:pt x="299" y="12"/>
                      <a:pt x="267" y="1"/>
                      <a:pt x="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8"/>
              <p:cNvSpPr/>
              <p:nvPr/>
            </p:nvSpPr>
            <p:spPr>
              <a:xfrm>
                <a:off x="10763375" y="1309275"/>
                <a:ext cx="14475" cy="12500"/>
              </a:xfrm>
              <a:custGeom>
                <a:avLst/>
                <a:gdLst/>
                <a:ahLst/>
                <a:cxnLst/>
                <a:rect l="l" t="t" r="r" b="b"/>
                <a:pathLst>
                  <a:path w="579" h="500" extrusionOk="0">
                    <a:moveTo>
                      <a:pt x="212" y="0"/>
                    </a:moveTo>
                    <a:cubicBezTo>
                      <a:pt x="191" y="0"/>
                      <a:pt x="171" y="4"/>
                      <a:pt x="153" y="13"/>
                    </a:cubicBezTo>
                    <a:cubicBezTo>
                      <a:pt x="92" y="13"/>
                      <a:pt x="31" y="43"/>
                      <a:pt x="31" y="104"/>
                    </a:cubicBezTo>
                    <a:cubicBezTo>
                      <a:pt x="1" y="134"/>
                      <a:pt x="1" y="195"/>
                      <a:pt x="1" y="256"/>
                    </a:cubicBezTo>
                    <a:cubicBezTo>
                      <a:pt x="1" y="286"/>
                      <a:pt x="31" y="317"/>
                      <a:pt x="62" y="347"/>
                    </a:cubicBezTo>
                    <a:cubicBezTo>
                      <a:pt x="62" y="377"/>
                      <a:pt x="92" y="377"/>
                      <a:pt x="122" y="408"/>
                    </a:cubicBezTo>
                    <a:cubicBezTo>
                      <a:pt x="153" y="408"/>
                      <a:pt x="183" y="408"/>
                      <a:pt x="214" y="438"/>
                    </a:cubicBezTo>
                    <a:lnTo>
                      <a:pt x="244" y="438"/>
                    </a:lnTo>
                    <a:cubicBezTo>
                      <a:pt x="274" y="438"/>
                      <a:pt x="305" y="438"/>
                      <a:pt x="335" y="469"/>
                    </a:cubicBezTo>
                    <a:lnTo>
                      <a:pt x="366" y="469"/>
                    </a:lnTo>
                    <a:cubicBezTo>
                      <a:pt x="366" y="499"/>
                      <a:pt x="366" y="499"/>
                      <a:pt x="396" y="499"/>
                    </a:cubicBezTo>
                    <a:lnTo>
                      <a:pt x="487" y="499"/>
                    </a:lnTo>
                    <a:cubicBezTo>
                      <a:pt x="518" y="499"/>
                      <a:pt x="548" y="469"/>
                      <a:pt x="578" y="438"/>
                    </a:cubicBezTo>
                    <a:cubicBezTo>
                      <a:pt x="578" y="408"/>
                      <a:pt x="578" y="377"/>
                      <a:pt x="578" y="347"/>
                    </a:cubicBezTo>
                    <a:lnTo>
                      <a:pt x="576" y="344"/>
                    </a:lnTo>
                    <a:lnTo>
                      <a:pt x="576" y="344"/>
                    </a:lnTo>
                    <a:cubicBezTo>
                      <a:pt x="571" y="308"/>
                      <a:pt x="557" y="275"/>
                      <a:pt x="518" y="256"/>
                    </a:cubicBezTo>
                    <a:cubicBezTo>
                      <a:pt x="518" y="256"/>
                      <a:pt x="518" y="225"/>
                      <a:pt x="518" y="225"/>
                    </a:cubicBezTo>
                    <a:cubicBezTo>
                      <a:pt x="504" y="225"/>
                      <a:pt x="490" y="219"/>
                      <a:pt x="479" y="209"/>
                    </a:cubicBezTo>
                    <a:lnTo>
                      <a:pt x="479" y="209"/>
                    </a:lnTo>
                    <a:cubicBezTo>
                      <a:pt x="472" y="197"/>
                      <a:pt x="465" y="186"/>
                      <a:pt x="458" y="176"/>
                    </a:cubicBezTo>
                    <a:lnTo>
                      <a:pt x="458" y="176"/>
                    </a:lnTo>
                    <a:cubicBezTo>
                      <a:pt x="457" y="172"/>
                      <a:pt x="457" y="168"/>
                      <a:pt x="457" y="165"/>
                    </a:cubicBezTo>
                    <a:lnTo>
                      <a:pt x="457" y="165"/>
                    </a:lnTo>
                    <a:cubicBezTo>
                      <a:pt x="457" y="168"/>
                      <a:pt x="457" y="171"/>
                      <a:pt x="457" y="174"/>
                    </a:cubicBezTo>
                    <a:lnTo>
                      <a:pt x="457" y="174"/>
                    </a:lnTo>
                    <a:cubicBezTo>
                      <a:pt x="437" y="144"/>
                      <a:pt x="416" y="124"/>
                      <a:pt x="396" y="104"/>
                    </a:cubicBezTo>
                    <a:cubicBezTo>
                      <a:pt x="396" y="104"/>
                      <a:pt x="366" y="74"/>
                      <a:pt x="335" y="43"/>
                    </a:cubicBezTo>
                    <a:cubicBezTo>
                      <a:pt x="314" y="22"/>
                      <a:pt x="262" y="0"/>
                      <a:pt x="2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8"/>
              <p:cNvSpPr/>
              <p:nvPr/>
            </p:nvSpPr>
            <p:spPr>
              <a:xfrm>
                <a:off x="10801375" y="1330825"/>
                <a:ext cx="35475" cy="24650"/>
              </a:xfrm>
              <a:custGeom>
                <a:avLst/>
                <a:gdLst/>
                <a:ahLst/>
                <a:cxnLst/>
                <a:rect l="l" t="t" r="r" b="b"/>
                <a:pathLst>
                  <a:path w="1419" h="986" extrusionOk="0">
                    <a:moveTo>
                      <a:pt x="192" y="1"/>
                    </a:moveTo>
                    <a:cubicBezTo>
                      <a:pt x="135" y="1"/>
                      <a:pt x="70" y="34"/>
                      <a:pt x="31" y="93"/>
                    </a:cubicBezTo>
                    <a:cubicBezTo>
                      <a:pt x="1" y="184"/>
                      <a:pt x="1" y="275"/>
                      <a:pt x="92" y="336"/>
                    </a:cubicBezTo>
                    <a:cubicBezTo>
                      <a:pt x="274" y="458"/>
                      <a:pt x="457" y="549"/>
                      <a:pt x="609" y="670"/>
                    </a:cubicBezTo>
                    <a:cubicBezTo>
                      <a:pt x="700" y="731"/>
                      <a:pt x="791" y="792"/>
                      <a:pt x="882" y="853"/>
                    </a:cubicBezTo>
                    <a:cubicBezTo>
                      <a:pt x="913" y="853"/>
                      <a:pt x="973" y="883"/>
                      <a:pt x="1004" y="914"/>
                    </a:cubicBezTo>
                    <a:cubicBezTo>
                      <a:pt x="1065" y="944"/>
                      <a:pt x="1125" y="974"/>
                      <a:pt x="1186" y="974"/>
                    </a:cubicBezTo>
                    <a:cubicBezTo>
                      <a:pt x="1205" y="982"/>
                      <a:pt x="1222" y="985"/>
                      <a:pt x="1239" y="985"/>
                    </a:cubicBezTo>
                    <a:cubicBezTo>
                      <a:pt x="1358" y="985"/>
                      <a:pt x="1418" y="811"/>
                      <a:pt x="1338" y="731"/>
                    </a:cubicBezTo>
                    <a:cubicBezTo>
                      <a:pt x="1308" y="670"/>
                      <a:pt x="1247" y="640"/>
                      <a:pt x="1217" y="610"/>
                    </a:cubicBezTo>
                    <a:cubicBezTo>
                      <a:pt x="1156" y="579"/>
                      <a:pt x="1125" y="549"/>
                      <a:pt x="1065" y="519"/>
                    </a:cubicBezTo>
                    <a:cubicBezTo>
                      <a:pt x="1004" y="458"/>
                      <a:pt x="913" y="397"/>
                      <a:pt x="821" y="336"/>
                    </a:cubicBezTo>
                    <a:cubicBezTo>
                      <a:pt x="639" y="245"/>
                      <a:pt x="457" y="123"/>
                      <a:pt x="274" y="32"/>
                    </a:cubicBezTo>
                    <a:cubicBezTo>
                      <a:pt x="253" y="11"/>
                      <a:pt x="224" y="1"/>
                      <a:pt x="19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8"/>
              <p:cNvSpPr/>
              <p:nvPr/>
            </p:nvSpPr>
            <p:spPr>
              <a:xfrm>
                <a:off x="10752750" y="769250"/>
                <a:ext cx="404275" cy="44975"/>
              </a:xfrm>
              <a:custGeom>
                <a:avLst/>
                <a:gdLst/>
                <a:ahLst/>
                <a:cxnLst/>
                <a:rect l="l" t="t" r="r" b="b"/>
                <a:pathLst>
                  <a:path w="16171" h="1799" extrusionOk="0">
                    <a:moveTo>
                      <a:pt x="216" y="1"/>
                    </a:moveTo>
                    <a:cubicBezTo>
                      <a:pt x="1" y="1"/>
                      <a:pt x="10" y="338"/>
                      <a:pt x="244" y="367"/>
                    </a:cubicBezTo>
                    <a:cubicBezTo>
                      <a:pt x="5502" y="884"/>
                      <a:pt x="10730" y="1370"/>
                      <a:pt x="15988" y="1796"/>
                    </a:cubicBezTo>
                    <a:cubicBezTo>
                      <a:pt x="15999" y="1798"/>
                      <a:pt x="16009" y="1798"/>
                      <a:pt x="16019" y="1798"/>
                    </a:cubicBezTo>
                    <a:cubicBezTo>
                      <a:pt x="16170" y="1798"/>
                      <a:pt x="16160" y="1581"/>
                      <a:pt x="15988" y="1553"/>
                    </a:cubicBezTo>
                    <a:cubicBezTo>
                      <a:pt x="10760" y="975"/>
                      <a:pt x="5502" y="489"/>
                      <a:pt x="244" y="2"/>
                    </a:cubicBezTo>
                    <a:cubicBezTo>
                      <a:pt x="234" y="1"/>
                      <a:pt x="224" y="1"/>
                      <a:pt x="2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8"/>
              <p:cNvSpPr/>
              <p:nvPr/>
            </p:nvSpPr>
            <p:spPr>
              <a:xfrm>
                <a:off x="11204875" y="810900"/>
                <a:ext cx="35750" cy="10100"/>
              </a:xfrm>
              <a:custGeom>
                <a:avLst/>
                <a:gdLst/>
                <a:ahLst/>
                <a:cxnLst/>
                <a:rect l="l" t="t" r="r" b="b"/>
                <a:pathLst>
                  <a:path w="1430" h="404" extrusionOk="0">
                    <a:moveTo>
                      <a:pt x="989" y="1"/>
                    </a:moveTo>
                    <a:cubicBezTo>
                      <a:pt x="943" y="1"/>
                      <a:pt x="897" y="8"/>
                      <a:pt x="852" y="8"/>
                    </a:cubicBezTo>
                    <a:lnTo>
                      <a:pt x="214" y="8"/>
                    </a:lnTo>
                    <a:cubicBezTo>
                      <a:pt x="92" y="8"/>
                      <a:pt x="1" y="99"/>
                      <a:pt x="1" y="191"/>
                    </a:cubicBezTo>
                    <a:cubicBezTo>
                      <a:pt x="1" y="312"/>
                      <a:pt x="92" y="403"/>
                      <a:pt x="214" y="403"/>
                    </a:cubicBezTo>
                    <a:cubicBezTo>
                      <a:pt x="335" y="403"/>
                      <a:pt x="487" y="373"/>
                      <a:pt x="639" y="373"/>
                    </a:cubicBezTo>
                    <a:lnTo>
                      <a:pt x="852" y="373"/>
                    </a:lnTo>
                    <a:cubicBezTo>
                      <a:pt x="897" y="373"/>
                      <a:pt x="943" y="381"/>
                      <a:pt x="989" y="381"/>
                    </a:cubicBezTo>
                    <a:cubicBezTo>
                      <a:pt x="1011" y="381"/>
                      <a:pt x="1034" y="379"/>
                      <a:pt x="1057" y="373"/>
                    </a:cubicBezTo>
                    <a:lnTo>
                      <a:pt x="1057" y="373"/>
                    </a:lnTo>
                    <a:cubicBezTo>
                      <a:pt x="1136" y="373"/>
                      <a:pt x="1194" y="370"/>
                      <a:pt x="1277" y="343"/>
                    </a:cubicBezTo>
                    <a:cubicBezTo>
                      <a:pt x="1429" y="312"/>
                      <a:pt x="1429" y="69"/>
                      <a:pt x="1277" y="39"/>
                    </a:cubicBezTo>
                    <a:cubicBezTo>
                      <a:pt x="1194" y="11"/>
                      <a:pt x="1136" y="8"/>
                      <a:pt x="1057" y="8"/>
                    </a:cubicBezTo>
                    <a:lnTo>
                      <a:pt x="1057" y="8"/>
                    </a:lnTo>
                    <a:cubicBezTo>
                      <a:pt x="1034" y="3"/>
                      <a:pt x="1011" y="1"/>
                      <a:pt x="9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8"/>
              <p:cNvSpPr/>
              <p:nvPr/>
            </p:nvSpPr>
            <p:spPr>
              <a:xfrm>
                <a:off x="11274025" y="818700"/>
                <a:ext cx="9900" cy="8375"/>
              </a:xfrm>
              <a:custGeom>
                <a:avLst/>
                <a:gdLst/>
                <a:ahLst/>
                <a:cxnLst/>
                <a:rect l="l" t="t" r="r" b="b"/>
                <a:pathLst>
                  <a:path w="396" h="335" extrusionOk="0">
                    <a:moveTo>
                      <a:pt x="183" y="0"/>
                    </a:moveTo>
                    <a:cubicBezTo>
                      <a:pt x="153" y="0"/>
                      <a:pt x="122" y="0"/>
                      <a:pt x="92" y="31"/>
                    </a:cubicBezTo>
                    <a:cubicBezTo>
                      <a:pt x="31" y="61"/>
                      <a:pt x="1" y="91"/>
                      <a:pt x="1" y="183"/>
                    </a:cubicBezTo>
                    <a:cubicBezTo>
                      <a:pt x="1" y="243"/>
                      <a:pt x="31" y="274"/>
                      <a:pt x="92" y="304"/>
                    </a:cubicBezTo>
                    <a:cubicBezTo>
                      <a:pt x="122" y="335"/>
                      <a:pt x="153" y="335"/>
                      <a:pt x="183" y="335"/>
                    </a:cubicBezTo>
                    <a:cubicBezTo>
                      <a:pt x="214" y="335"/>
                      <a:pt x="244" y="335"/>
                      <a:pt x="274" y="304"/>
                    </a:cubicBezTo>
                    <a:cubicBezTo>
                      <a:pt x="305" y="304"/>
                      <a:pt x="335" y="274"/>
                      <a:pt x="335" y="274"/>
                    </a:cubicBezTo>
                    <a:cubicBezTo>
                      <a:pt x="366" y="274"/>
                      <a:pt x="366" y="243"/>
                      <a:pt x="396" y="243"/>
                    </a:cubicBezTo>
                    <a:cubicBezTo>
                      <a:pt x="396" y="213"/>
                      <a:pt x="396" y="183"/>
                      <a:pt x="396" y="152"/>
                    </a:cubicBezTo>
                    <a:cubicBezTo>
                      <a:pt x="396" y="152"/>
                      <a:pt x="396" y="122"/>
                      <a:pt x="396" y="91"/>
                    </a:cubicBezTo>
                    <a:cubicBezTo>
                      <a:pt x="366" y="91"/>
                      <a:pt x="366" y="61"/>
                      <a:pt x="335" y="61"/>
                    </a:cubicBezTo>
                    <a:cubicBezTo>
                      <a:pt x="335" y="31"/>
                      <a:pt x="305" y="31"/>
                      <a:pt x="274" y="31"/>
                    </a:cubicBezTo>
                    <a:cubicBezTo>
                      <a:pt x="244" y="0"/>
                      <a:pt x="214" y="0"/>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8"/>
              <p:cNvSpPr/>
              <p:nvPr/>
            </p:nvSpPr>
            <p:spPr>
              <a:xfrm>
                <a:off x="11321925" y="820925"/>
                <a:ext cx="136025" cy="17450"/>
              </a:xfrm>
              <a:custGeom>
                <a:avLst/>
                <a:gdLst/>
                <a:ahLst/>
                <a:cxnLst/>
                <a:rect l="l" t="t" r="r" b="b"/>
                <a:pathLst>
                  <a:path w="5441" h="698" extrusionOk="0">
                    <a:moveTo>
                      <a:pt x="155" y="0"/>
                    </a:moveTo>
                    <a:cubicBezTo>
                      <a:pt x="0" y="0"/>
                      <a:pt x="9" y="247"/>
                      <a:pt x="182" y="276"/>
                    </a:cubicBezTo>
                    <a:cubicBezTo>
                      <a:pt x="1033" y="367"/>
                      <a:pt x="1915" y="489"/>
                      <a:pt x="2796" y="549"/>
                    </a:cubicBezTo>
                    <a:cubicBezTo>
                      <a:pt x="3222" y="580"/>
                      <a:pt x="3647" y="641"/>
                      <a:pt x="4103" y="641"/>
                    </a:cubicBezTo>
                    <a:cubicBezTo>
                      <a:pt x="4376" y="662"/>
                      <a:pt x="4663" y="697"/>
                      <a:pt x="4944" y="697"/>
                    </a:cubicBezTo>
                    <a:cubicBezTo>
                      <a:pt x="5071" y="697"/>
                      <a:pt x="5196" y="690"/>
                      <a:pt x="5319" y="671"/>
                    </a:cubicBezTo>
                    <a:cubicBezTo>
                      <a:pt x="5441" y="671"/>
                      <a:pt x="5410" y="519"/>
                      <a:pt x="5319" y="489"/>
                    </a:cubicBezTo>
                    <a:cubicBezTo>
                      <a:pt x="4954" y="367"/>
                      <a:pt x="4498" y="398"/>
                      <a:pt x="4103" y="337"/>
                    </a:cubicBezTo>
                    <a:cubicBezTo>
                      <a:pt x="3647" y="306"/>
                      <a:pt x="3222" y="276"/>
                      <a:pt x="2796" y="246"/>
                    </a:cubicBezTo>
                    <a:cubicBezTo>
                      <a:pt x="1915" y="154"/>
                      <a:pt x="1033" y="94"/>
                      <a:pt x="182" y="2"/>
                    </a:cubicBezTo>
                    <a:cubicBezTo>
                      <a:pt x="173" y="1"/>
                      <a:pt x="163" y="0"/>
                      <a:pt x="1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8"/>
              <p:cNvSpPr/>
              <p:nvPr/>
            </p:nvSpPr>
            <p:spPr>
              <a:xfrm>
                <a:off x="10160025" y="1288875"/>
                <a:ext cx="11425" cy="67000"/>
              </a:xfrm>
              <a:custGeom>
                <a:avLst/>
                <a:gdLst/>
                <a:ahLst/>
                <a:cxnLst/>
                <a:rect l="l" t="t" r="r" b="b"/>
                <a:pathLst>
                  <a:path w="457" h="2680" extrusionOk="0">
                    <a:moveTo>
                      <a:pt x="221" y="0"/>
                    </a:moveTo>
                    <a:cubicBezTo>
                      <a:pt x="137" y="0"/>
                      <a:pt x="46" y="54"/>
                      <a:pt x="31" y="160"/>
                    </a:cubicBezTo>
                    <a:cubicBezTo>
                      <a:pt x="1" y="586"/>
                      <a:pt x="1" y="981"/>
                      <a:pt x="1" y="1406"/>
                    </a:cubicBezTo>
                    <a:cubicBezTo>
                      <a:pt x="1" y="1589"/>
                      <a:pt x="1" y="1801"/>
                      <a:pt x="31" y="2014"/>
                    </a:cubicBezTo>
                    <a:cubicBezTo>
                      <a:pt x="31" y="2105"/>
                      <a:pt x="31" y="2197"/>
                      <a:pt x="61" y="2318"/>
                    </a:cubicBezTo>
                    <a:cubicBezTo>
                      <a:pt x="61" y="2409"/>
                      <a:pt x="61" y="2531"/>
                      <a:pt x="122" y="2622"/>
                    </a:cubicBezTo>
                    <a:cubicBezTo>
                      <a:pt x="156" y="2655"/>
                      <a:pt x="207" y="2680"/>
                      <a:pt x="257" y="2680"/>
                    </a:cubicBezTo>
                    <a:cubicBezTo>
                      <a:pt x="298" y="2680"/>
                      <a:pt x="338" y="2663"/>
                      <a:pt x="365" y="2622"/>
                    </a:cubicBezTo>
                    <a:cubicBezTo>
                      <a:pt x="457" y="2440"/>
                      <a:pt x="396" y="2197"/>
                      <a:pt x="396" y="2014"/>
                    </a:cubicBezTo>
                    <a:cubicBezTo>
                      <a:pt x="396" y="1832"/>
                      <a:pt x="365" y="1619"/>
                      <a:pt x="365" y="1406"/>
                    </a:cubicBezTo>
                    <a:cubicBezTo>
                      <a:pt x="365" y="981"/>
                      <a:pt x="365" y="586"/>
                      <a:pt x="365" y="160"/>
                    </a:cubicBezTo>
                    <a:cubicBezTo>
                      <a:pt x="381" y="54"/>
                      <a:pt x="305" y="0"/>
                      <a:pt x="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8"/>
              <p:cNvSpPr/>
              <p:nvPr/>
            </p:nvSpPr>
            <p:spPr>
              <a:xfrm>
                <a:off x="10774025" y="667425"/>
                <a:ext cx="164925" cy="12800"/>
              </a:xfrm>
              <a:custGeom>
                <a:avLst/>
                <a:gdLst/>
                <a:ahLst/>
                <a:cxnLst/>
                <a:rect l="l" t="t" r="r" b="b"/>
                <a:pathLst>
                  <a:path w="6597" h="512" extrusionOk="0">
                    <a:moveTo>
                      <a:pt x="130" y="0"/>
                    </a:moveTo>
                    <a:cubicBezTo>
                      <a:pt x="1" y="0"/>
                      <a:pt x="8" y="246"/>
                      <a:pt x="152" y="246"/>
                    </a:cubicBezTo>
                    <a:cubicBezTo>
                      <a:pt x="1216" y="367"/>
                      <a:pt x="2280" y="428"/>
                      <a:pt x="3374" y="489"/>
                    </a:cubicBezTo>
                    <a:cubicBezTo>
                      <a:pt x="3648" y="504"/>
                      <a:pt x="3914" y="512"/>
                      <a:pt x="4180" y="512"/>
                    </a:cubicBezTo>
                    <a:cubicBezTo>
                      <a:pt x="4446" y="512"/>
                      <a:pt x="4712" y="504"/>
                      <a:pt x="4985" y="489"/>
                    </a:cubicBezTo>
                    <a:cubicBezTo>
                      <a:pt x="5201" y="489"/>
                      <a:pt x="5436" y="501"/>
                      <a:pt x="5669" y="501"/>
                    </a:cubicBezTo>
                    <a:cubicBezTo>
                      <a:pt x="5961" y="501"/>
                      <a:pt x="6252" y="482"/>
                      <a:pt x="6505" y="398"/>
                    </a:cubicBezTo>
                    <a:cubicBezTo>
                      <a:pt x="6596" y="367"/>
                      <a:pt x="6596" y="246"/>
                      <a:pt x="6505" y="215"/>
                    </a:cubicBezTo>
                    <a:cubicBezTo>
                      <a:pt x="6323" y="167"/>
                      <a:pt x="6121" y="152"/>
                      <a:pt x="5913" y="152"/>
                    </a:cubicBezTo>
                    <a:cubicBezTo>
                      <a:pt x="5602" y="152"/>
                      <a:pt x="5277" y="185"/>
                      <a:pt x="4985" y="185"/>
                    </a:cubicBezTo>
                    <a:lnTo>
                      <a:pt x="3374" y="185"/>
                    </a:lnTo>
                    <a:cubicBezTo>
                      <a:pt x="2311" y="154"/>
                      <a:pt x="1216" y="94"/>
                      <a:pt x="152" y="2"/>
                    </a:cubicBezTo>
                    <a:cubicBezTo>
                      <a:pt x="144" y="1"/>
                      <a:pt x="137" y="0"/>
                      <a:pt x="1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8"/>
              <p:cNvSpPr/>
              <p:nvPr/>
            </p:nvSpPr>
            <p:spPr>
              <a:xfrm>
                <a:off x="10979950" y="673550"/>
                <a:ext cx="37275" cy="7625"/>
              </a:xfrm>
              <a:custGeom>
                <a:avLst/>
                <a:gdLst/>
                <a:ahLst/>
                <a:cxnLst/>
                <a:rect l="l" t="t" r="r" b="b"/>
                <a:pathLst>
                  <a:path w="1491" h="305" extrusionOk="0">
                    <a:moveTo>
                      <a:pt x="761" y="1"/>
                    </a:moveTo>
                    <a:cubicBezTo>
                      <a:pt x="548" y="1"/>
                      <a:pt x="335" y="31"/>
                      <a:pt x="153" y="31"/>
                    </a:cubicBezTo>
                    <a:cubicBezTo>
                      <a:pt x="1" y="31"/>
                      <a:pt x="1" y="244"/>
                      <a:pt x="153" y="244"/>
                    </a:cubicBezTo>
                    <a:cubicBezTo>
                      <a:pt x="335" y="244"/>
                      <a:pt x="548" y="274"/>
                      <a:pt x="761" y="305"/>
                    </a:cubicBezTo>
                    <a:lnTo>
                      <a:pt x="1065" y="305"/>
                    </a:lnTo>
                    <a:cubicBezTo>
                      <a:pt x="1156" y="274"/>
                      <a:pt x="1277" y="274"/>
                      <a:pt x="1368" y="274"/>
                    </a:cubicBezTo>
                    <a:cubicBezTo>
                      <a:pt x="1490" y="244"/>
                      <a:pt x="1490" y="61"/>
                      <a:pt x="1368" y="31"/>
                    </a:cubicBezTo>
                    <a:cubicBezTo>
                      <a:pt x="1277" y="1"/>
                      <a:pt x="1156" y="1"/>
                      <a:pt x="10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8"/>
              <p:cNvSpPr/>
              <p:nvPr/>
            </p:nvSpPr>
            <p:spPr>
              <a:xfrm>
                <a:off x="10722350" y="572750"/>
                <a:ext cx="50950" cy="19175"/>
              </a:xfrm>
              <a:custGeom>
                <a:avLst/>
                <a:gdLst/>
                <a:ahLst/>
                <a:cxnLst/>
                <a:rect l="l" t="t" r="r" b="b"/>
                <a:pathLst>
                  <a:path w="2038" h="767" extrusionOk="0">
                    <a:moveTo>
                      <a:pt x="1525" y="0"/>
                    </a:moveTo>
                    <a:cubicBezTo>
                      <a:pt x="1464" y="0"/>
                      <a:pt x="1401" y="8"/>
                      <a:pt x="1338" y="20"/>
                    </a:cubicBezTo>
                    <a:cubicBezTo>
                      <a:pt x="1186" y="51"/>
                      <a:pt x="1064" y="51"/>
                      <a:pt x="912" y="81"/>
                    </a:cubicBezTo>
                    <a:cubicBezTo>
                      <a:pt x="639" y="142"/>
                      <a:pt x="396" y="264"/>
                      <a:pt x="122" y="385"/>
                    </a:cubicBezTo>
                    <a:cubicBezTo>
                      <a:pt x="31" y="416"/>
                      <a:pt x="1" y="568"/>
                      <a:pt x="61" y="659"/>
                    </a:cubicBezTo>
                    <a:cubicBezTo>
                      <a:pt x="102" y="740"/>
                      <a:pt x="169" y="767"/>
                      <a:pt x="246" y="767"/>
                    </a:cubicBezTo>
                    <a:cubicBezTo>
                      <a:pt x="284" y="767"/>
                      <a:pt x="325" y="760"/>
                      <a:pt x="365" y="750"/>
                    </a:cubicBezTo>
                    <a:cubicBezTo>
                      <a:pt x="669" y="598"/>
                      <a:pt x="1034" y="476"/>
                      <a:pt x="1399" y="416"/>
                    </a:cubicBezTo>
                    <a:lnTo>
                      <a:pt x="1642" y="416"/>
                    </a:lnTo>
                    <a:cubicBezTo>
                      <a:pt x="1672" y="385"/>
                      <a:pt x="1733" y="385"/>
                      <a:pt x="1763" y="355"/>
                    </a:cubicBezTo>
                    <a:cubicBezTo>
                      <a:pt x="1824" y="355"/>
                      <a:pt x="1855" y="355"/>
                      <a:pt x="1915" y="324"/>
                    </a:cubicBezTo>
                    <a:cubicBezTo>
                      <a:pt x="1976" y="294"/>
                      <a:pt x="2037" y="203"/>
                      <a:pt x="1976" y="112"/>
                    </a:cubicBezTo>
                    <a:cubicBezTo>
                      <a:pt x="1917" y="53"/>
                      <a:pt x="1802" y="22"/>
                      <a:pt x="1684" y="20"/>
                    </a:cubicBezTo>
                    <a:lnTo>
                      <a:pt x="1684" y="20"/>
                    </a:lnTo>
                    <a:cubicBezTo>
                      <a:pt x="1634" y="7"/>
                      <a:pt x="1580" y="0"/>
                      <a:pt x="15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8"/>
              <p:cNvSpPr/>
              <p:nvPr/>
            </p:nvSpPr>
            <p:spPr>
              <a:xfrm>
                <a:off x="10797575" y="555000"/>
                <a:ext cx="13700" cy="9925"/>
              </a:xfrm>
              <a:custGeom>
                <a:avLst/>
                <a:gdLst/>
                <a:ahLst/>
                <a:cxnLst/>
                <a:rect l="l" t="t" r="r" b="b"/>
                <a:pathLst>
                  <a:path w="548" h="397" extrusionOk="0">
                    <a:moveTo>
                      <a:pt x="274" y="1"/>
                    </a:moveTo>
                    <a:cubicBezTo>
                      <a:pt x="1" y="1"/>
                      <a:pt x="1" y="396"/>
                      <a:pt x="274" y="396"/>
                    </a:cubicBezTo>
                    <a:cubicBezTo>
                      <a:pt x="548" y="396"/>
                      <a:pt x="548" y="1"/>
                      <a:pt x="27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8"/>
              <p:cNvSpPr/>
              <p:nvPr/>
            </p:nvSpPr>
            <p:spPr>
              <a:xfrm>
                <a:off x="10882175" y="928825"/>
                <a:ext cx="155550" cy="29825"/>
              </a:xfrm>
              <a:custGeom>
                <a:avLst/>
                <a:gdLst/>
                <a:ahLst/>
                <a:cxnLst/>
                <a:rect l="l" t="t" r="r" b="b"/>
                <a:pathLst>
                  <a:path w="6222" h="1193" extrusionOk="0">
                    <a:moveTo>
                      <a:pt x="265" y="0"/>
                    </a:moveTo>
                    <a:cubicBezTo>
                      <a:pt x="74" y="0"/>
                      <a:pt x="1" y="278"/>
                      <a:pt x="203" y="306"/>
                    </a:cubicBezTo>
                    <a:cubicBezTo>
                      <a:pt x="1176" y="519"/>
                      <a:pt x="2179" y="702"/>
                      <a:pt x="3152" y="854"/>
                    </a:cubicBezTo>
                    <a:cubicBezTo>
                      <a:pt x="3638" y="914"/>
                      <a:pt x="4094" y="975"/>
                      <a:pt x="4550" y="1036"/>
                    </a:cubicBezTo>
                    <a:cubicBezTo>
                      <a:pt x="4984" y="1090"/>
                      <a:pt x="5466" y="1193"/>
                      <a:pt x="5910" y="1193"/>
                    </a:cubicBezTo>
                    <a:cubicBezTo>
                      <a:pt x="5964" y="1193"/>
                      <a:pt x="6017" y="1191"/>
                      <a:pt x="6070" y="1188"/>
                    </a:cubicBezTo>
                    <a:cubicBezTo>
                      <a:pt x="6191" y="1158"/>
                      <a:pt x="6222" y="1006"/>
                      <a:pt x="6100" y="975"/>
                    </a:cubicBezTo>
                    <a:cubicBezTo>
                      <a:pt x="5675" y="854"/>
                      <a:pt x="5158" y="854"/>
                      <a:pt x="4732" y="793"/>
                    </a:cubicBezTo>
                    <a:cubicBezTo>
                      <a:pt x="4216" y="732"/>
                      <a:pt x="3699" y="641"/>
                      <a:pt x="3182" y="550"/>
                    </a:cubicBezTo>
                    <a:cubicBezTo>
                      <a:pt x="2210" y="398"/>
                      <a:pt x="1237" y="215"/>
                      <a:pt x="295" y="3"/>
                    </a:cubicBezTo>
                    <a:cubicBezTo>
                      <a:pt x="284" y="1"/>
                      <a:pt x="275" y="0"/>
                      <a:pt x="2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8"/>
              <p:cNvSpPr/>
              <p:nvPr/>
            </p:nvSpPr>
            <p:spPr>
              <a:xfrm>
                <a:off x="11067350" y="957750"/>
                <a:ext cx="9900" cy="8375"/>
              </a:xfrm>
              <a:custGeom>
                <a:avLst/>
                <a:gdLst/>
                <a:ahLst/>
                <a:cxnLst/>
                <a:rect l="l" t="t" r="r" b="b"/>
                <a:pathLst>
                  <a:path w="396" h="335" extrusionOk="0">
                    <a:moveTo>
                      <a:pt x="183" y="1"/>
                    </a:moveTo>
                    <a:cubicBezTo>
                      <a:pt x="0" y="1"/>
                      <a:pt x="0" y="335"/>
                      <a:pt x="183" y="335"/>
                    </a:cubicBezTo>
                    <a:cubicBezTo>
                      <a:pt x="395" y="335"/>
                      <a:pt x="395"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8"/>
              <p:cNvSpPr/>
              <p:nvPr/>
            </p:nvSpPr>
            <p:spPr>
              <a:xfrm>
                <a:off x="10731475" y="1042050"/>
                <a:ext cx="172300" cy="73875"/>
              </a:xfrm>
              <a:custGeom>
                <a:avLst/>
                <a:gdLst/>
                <a:ahLst/>
                <a:cxnLst/>
                <a:rect l="l" t="t" r="r" b="b"/>
                <a:pathLst>
                  <a:path w="6892" h="2955" extrusionOk="0">
                    <a:moveTo>
                      <a:pt x="247" y="1"/>
                    </a:moveTo>
                    <a:cubicBezTo>
                      <a:pt x="1" y="1"/>
                      <a:pt x="10" y="398"/>
                      <a:pt x="274" y="398"/>
                    </a:cubicBezTo>
                    <a:cubicBezTo>
                      <a:pt x="851" y="458"/>
                      <a:pt x="1368" y="732"/>
                      <a:pt x="1915" y="945"/>
                    </a:cubicBezTo>
                    <a:cubicBezTo>
                      <a:pt x="2432" y="1188"/>
                      <a:pt x="2979" y="1431"/>
                      <a:pt x="3526" y="1674"/>
                    </a:cubicBezTo>
                    <a:cubicBezTo>
                      <a:pt x="4043" y="1887"/>
                      <a:pt x="4590" y="2130"/>
                      <a:pt x="5107" y="2373"/>
                    </a:cubicBezTo>
                    <a:cubicBezTo>
                      <a:pt x="5623" y="2586"/>
                      <a:pt x="6201" y="2829"/>
                      <a:pt x="6748" y="2951"/>
                    </a:cubicBezTo>
                    <a:cubicBezTo>
                      <a:pt x="6756" y="2954"/>
                      <a:pt x="6764" y="2955"/>
                      <a:pt x="6772" y="2955"/>
                    </a:cubicBezTo>
                    <a:cubicBezTo>
                      <a:pt x="6849" y="2955"/>
                      <a:pt x="6892" y="2824"/>
                      <a:pt x="6809" y="2768"/>
                    </a:cubicBezTo>
                    <a:cubicBezTo>
                      <a:pt x="6292" y="2434"/>
                      <a:pt x="5654" y="2161"/>
                      <a:pt x="5076" y="1887"/>
                    </a:cubicBezTo>
                    <a:cubicBezTo>
                      <a:pt x="4529" y="1644"/>
                      <a:pt x="3982" y="1401"/>
                      <a:pt x="3435" y="1158"/>
                    </a:cubicBezTo>
                    <a:cubicBezTo>
                      <a:pt x="2888" y="914"/>
                      <a:pt x="2310" y="671"/>
                      <a:pt x="1763" y="428"/>
                    </a:cubicBezTo>
                    <a:cubicBezTo>
                      <a:pt x="1277" y="215"/>
                      <a:pt x="791" y="33"/>
                      <a:pt x="274" y="2"/>
                    </a:cubicBezTo>
                    <a:cubicBezTo>
                      <a:pt x="264" y="1"/>
                      <a:pt x="255" y="1"/>
                      <a:pt x="2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8"/>
              <p:cNvSpPr/>
              <p:nvPr/>
            </p:nvSpPr>
            <p:spPr>
              <a:xfrm>
                <a:off x="10933600" y="1126450"/>
                <a:ext cx="29650" cy="13900"/>
              </a:xfrm>
              <a:custGeom>
                <a:avLst/>
                <a:gdLst/>
                <a:ahLst/>
                <a:cxnLst/>
                <a:rect l="l" t="t" r="r" b="b"/>
                <a:pathLst>
                  <a:path w="1186" h="556" extrusionOk="0">
                    <a:moveTo>
                      <a:pt x="183" y="0"/>
                    </a:moveTo>
                    <a:cubicBezTo>
                      <a:pt x="122" y="0"/>
                      <a:pt x="31" y="31"/>
                      <a:pt x="31" y="92"/>
                    </a:cubicBezTo>
                    <a:cubicBezTo>
                      <a:pt x="1" y="183"/>
                      <a:pt x="61" y="244"/>
                      <a:pt x="122" y="274"/>
                    </a:cubicBezTo>
                    <a:cubicBezTo>
                      <a:pt x="274" y="304"/>
                      <a:pt x="426" y="335"/>
                      <a:pt x="608" y="396"/>
                    </a:cubicBezTo>
                    <a:cubicBezTo>
                      <a:pt x="669" y="426"/>
                      <a:pt x="730" y="456"/>
                      <a:pt x="821" y="487"/>
                    </a:cubicBezTo>
                    <a:cubicBezTo>
                      <a:pt x="870" y="511"/>
                      <a:pt x="959" y="556"/>
                      <a:pt x="1040" y="556"/>
                    </a:cubicBezTo>
                    <a:cubicBezTo>
                      <a:pt x="1059" y="556"/>
                      <a:pt x="1077" y="553"/>
                      <a:pt x="1095" y="548"/>
                    </a:cubicBezTo>
                    <a:cubicBezTo>
                      <a:pt x="1125" y="517"/>
                      <a:pt x="1186" y="456"/>
                      <a:pt x="1156" y="396"/>
                    </a:cubicBezTo>
                    <a:cubicBezTo>
                      <a:pt x="1156" y="335"/>
                      <a:pt x="1095" y="304"/>
                      <a:pt x="1034" y="274"/>
                    </a:cubicBezTo>
                    <a:lnTo>
                      <a:pt x="912" y="213"/>
                    </a:lnTo>
                    <a:cubicBezTo>
                      <a:pt x="852" y="183"/>
                      <a:pt x="760" y="152"/>
                      <a:pt x="669" y="122"/>
                    </a:cubicBezTo>
                    <a:cubicBezTo>
                      <a:pt x="517" y="92"/>
                      <a:pt x="365" y="31"/>
                      <a:pt x="1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8"/>
              <p:cNvSpPr/>
              <p:nvPr/>
            </p:nvSpPr>
            <p:spPr>
              <a:xfrm>
                <a:off x="10290850" y="1288700"/>
                <a:ext cx="167250" cy="243150"/>
              </a:xfrm>
              <a:custGeom>
                <a:avLst/>
                <a:gdLst/>
                <a:ahLst/>
                <a:cxnLst/>
                <a:rect l="l" t="t" r="r" b="b"/>
                <a:pathLst>
                  <a:path w="6690" h="9726" extrusionOk="0">
                    <a:moveTo>
                      <a:pt x="242" y="0"/>
                    </a:moveTo>
                    <a:cubicBezTo>
                      <a:pt x="128" y="0"/>
                      <a:pt x="1" y="129"/>
                      <a:pt x="87" y="258"/>
                    </a:cubicBezTo>
                    <a:cubicBezTo>
                      <a:pt x="1971" y="3541"/>
                      <a:pt x="4069" y="6702"/>
                      <a:pt x="6409" y="9681"/>
                    </a:cubicBezTo>
                    <a:cubicBezTo>
                      <a:pt x="6433" y="9712"/>
                      <a:pt x="6465" y="9726"/>
                      <a:pt x="6497" y="9726"/>
                    </a:cubicBezTo>
                    <a:cubicBezTo>
                      <a:pt x="6590" y="9726"/>
                      <a:pt x="6690" y="9619"/>
                      <a:pt x="6622" y="9529"/>
                    </a:cubicBezTo>
                    <a:cubicBezTo>
                      <a:pt x="4403" y="6489"/>
                      <a:pt x="2306" y="3298"/>
                      <a:pt x="361" y="76"/>
                    </a:cubicBezTo>
                    <a:cubicBezTo>
                      <a:pt x="334" y="22"/>
                      <a:pt x="289" y="0"/>
                      <a:pt x="2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8"/>
              <p:cNvSpPr/>
              <p:nvPr/>
            </p:nvSpPr>
            <p:spPr>
              <a:xfrm>
                <a:off x="10476900" y="1559575"/>
                <a:ext cx="9900" cy="7625"/>
              </a:xfrm>
              <a:custGeom>
                <a:avLst/>
                <a:gdLst/>
                <a:ahLst/>
                <a:cxnLst/>
                <a:rect l="l" t="t" r="r" b="b"/>
                <a:pathLst>
                  <a:path w="396" h="305" extrusionOk="0">
                    <a:moveTo>
                      <a:pt x="183" y="1"/>
                    </a:moveTo>
                    <a:cubicBezTo>
                      <a:pt x="1" y="1"/>
                      <a:pt x="1" y="305"/>
                      <a:pt x="183" y="305"/>
                    </a:cubicBezTo>
                    <a:cubicBezTo>
                      <a:pt x="396" y="305"/>
                      <a:pt x="396"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8"/>
              <p:cNvSpPr/>
              <p:nvPr/>
            </p:nvSpPr>
            <p:spPr>
              <a:xfrm>
                <a:off x="10520975" y="1620375"/>
                <a:ext cx="25" cy="775"/>
              </a:xfrm>
              <a:custGeom>
                <a:avLst/>
                <a:gdLst/>
                <a:ahLst/>
                <a:cxnLst/>
                <a:rect l="l" t="t" r="r" b="b"/>
                <a:pathLst>
                  <a:path w="1" h="31" extrusionOk="0">
                    <a:moveTo>
                      <a:pt x="1" y="31"/>
                    </a:moveTo>
                    <a:cubicBezTo>
                      <a:pt x="1" y="31"/>
                      <a:pt x="1" y="1"/>
                      <a:pt x="1" y="1"/>
                    </a:cubicBezTo>
                    <a:cubicBezTo>
                      <a:pt x="1" y="1"/>
                      <a:pt x="1" y="31"/>
                      <a:pt x="1" y="3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8"/>
              <p:cNvSpPr/>
              <p:nvPr/>
            </p:nvSpPr>
            <p:spPr>
              <a:xfrm>
                <a:off x="10532375" y="1634825"/>
                <a:ext cx="13700" cy="13700"/>
              </a:xfrm>
              <a:custGeom>
                <a:avLst/>
                <a:gdLst/>
                <a:ahLst/>
                <a:cxnLst/>
                <a:rect l="l" t="t" r="r" b="b"/>
                <a:pathLst>
                  <a:path w="548" h="548" extrusionOk="0">
                    <a:moveTo>
                      <a:pt x="92" y="0"/>
                    </a:moveTo>
                    <a:cubicBezTo>
                      <a:pt x="61" y="30"/>
                      <a:pt x="31" y="30"/>
                      <a:pt x="1" y="61"/>
                    </a:cubicBezTo>
                    <a:cubicBezTo>
                      <a:pt x="1" y="91"/>
                      <a:pt x="1" y="122"/>
                      <a:pt x="1" y="152"/>
                    </a:cubicBezTo>
                    <a:cubicBezTo>
                      <a:pt x="31" y="243"/>
                      <a:pt x="92" y="334"/>
                      <a:pt x="153" y="426"/>
                    </a:cubicBezTo>
                    <a:cubicBezTo>
                      <a:pt x="213" y="456"/>
                      <a:pt x="244" y="486"/>
                      <a:pt x="274" y="517"/>
                    </a:cubicBezTo>
                    <a:cubicBezTo>
                      <a:pt x="305" y="517"/>
                      <a:pt x="305" y="517"/>
                      <a:pt x="335" y="547"/>
                    </a:cubicBezTo>
                    <a:lnTo>
                      <a:pt x="457" y="547"/>
                    </a:lnTo>
                    <a:cubicBezTo>
                      <a:pt x="517" y="517"/>
                      <a:pt x="548" y="456"/>
                      <a:pt x="517" y="395"/>
                    </a:cubicBezTo>
                    <a:cubicBezTo>
                      <a:pt x="517" y="365"/>
                      <a:pt x="517" y="365"/>
                      <a:pt x="487" y="334"/>
                    </a:cubicBezTo>
                    <a:cubicBezTo>
                      <a:pt x="487" y="334"/>
                      <a:pt x="457" y="334"/>
                      <a:pt x="426" y="304"/>
                    </a:cubicBezTo>
                    <a:cubicBezTo>
                      <a:pt x="426" y="304"/>
                      <a:pt x="396" y="274"/>
                      <a:pt x="365" y="274"/>
                    </a:cubicBezTo>
                    <a:lnTo>
                      <a:pt x="396" y="274"/>
                    </a:lnTo>
                    <a:cubicBezTo>
                      <a:pt x="365" y="243"/>
                      <a:pt x="305" y="213"/>
                      <a:pt x="305" y="182"/>
                    </a:cubicBezTo>
                    <a:cubicBezTo>
                      <a:pt x="305" y="182"/>
                      <a:pt x="305" y="213"/>
                      <a:pt x="305" y="213"/>
                    </a:cubicBezTo>
                    <a:cubicBezTo>
                      <a:pt x="274" y="182"/>
                      <a:pt x="244" y="122"/>
                      <a:pt x="244" y="91"/>
                    </a:cubicBezTo>
                    <a:cubicBezTo>
                      <a:pt x="213" y="61"/>
                      <a:pt x="213" y="30"/>
                      <a:pt x="183" y="30"/>
                    </a:cubicBezTo>
                    <a:cubicBezTo>
                      <a:pt x="153" y="0"/>
                      <a:pt x="122" y="0"/>
                      <a:pt x="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8"/>
              <p:cNvSpPr/>
              <p:nvPr/>
            </p:nvSpPr>
            <p:spPr>
              <a:xfrm>
                <a:off x="10476150" y="1559525"/>
                <a:ext cx="26625" cy="34400"/>
              </a:xfrm>
              <a:custGeom>
                <a:avLst/>
                <a:gdLst/>
                <a:ahLst/>
                <a:cxnLst/>
                <a:rect l="l" t="t" r="r" b="b"/>
                <a:pathLst>
                  <a:path w="1065" h="1376" extrusionOk="0">
                    <a:moveTo>
                      <a:pt x="184" y="0"/>
                    </a:moveTo>
                    <a:cubicBezTo>
                      <a:pt x="157" y="0"/>
                      <a:pt x="126" y="10"/>
                      <a:pt x="92" y="33"/>
                    </a:cubicBezTo>
                    <a:cubicBezTo>
                      <a:pt x="31" y="64"/>
                      <a:pt x="0" y="155"/>
                      <a:pt x="31" y="246"/>
                    </a:cubicBezTo>
                    <a:cubicBezTo>
                      <a:pt x="243" y="550"/>
                      <a:pt x="426" y="884"/>
                      <a:pt x="669" y="1188"/>
                    </a:cubicBezTo>
                    <a:cubicBezTo>
                      <a:pt x="723" y="1270"/>
                      <a:pt x="802" y="1375"/>
                      <a:pt x="905" y="1375"/>
                    </a:cubicBezTo>
                    <a:cubicBezTo>
                      <a:pt x="917" y="1375"/>
                      <a:pt x="930" y="1374"/>
                      <a:pt x="943" y="1371"/>
                    </a:cubicBezTo>
                    <a:cubicBezTo>
                      <a:pt x="1003" y="1340"/>
                      <a:pt x="1034" y="1310"/>
                      <a:pt x="1034" y="1249"/>
                    </a:cubicBezTo>
                    <a:cubicBezTo>
                      <a:pt x="1064" y="1188"/>
                      <a:pt x="1034" y="1127"/>
                      <a:pt x="1003" y="1067"/>
                    </a:cubicBezTo>
                    <a:cubicBezTo>
                      <a:pt x="912" y="915"/>
                      <a:pt x="791" y="732"/>
                      <a:pt x="699" y="580"/>
                    </a:cubicBezTo>
                    <a:cubicBezTo>
                      <a:pt x="578" y="428"/>
                      <a:pt x="426" y="246"/>
                      <a:pt x="304" y="64"/>
                    </a:cubicBezTo>
                    <a:cubicBezTo>
                      <a:pt x="267" y="26"/>
                      <a:pt x="229" y="0"/>
                      <a:pt x="1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8"/>
              <p:cNvSpPr/>
              <p:nvPr/>
            </p:nvSpPr>
            <p:spPr>
              <a:xfrm>
                <a:off x="10507300" y="1608225"/>
                <a:ext cx="13700" cy="10650"/>
              </a:xfrm>
              <a:custGeom>
                <a:avLst/>
                <a:gdLst/>
                <a:ahLst/>
                <a:cxnLst/>
                <a:rect l="l" t="t" r="r" b="b"/>
                <a:pathLst>
                  <a:path w="548" h="426" extrusionOk="0">
                    <a:moveTo>
                      <a:pt x="153" y="0"/>
                    </a:moveTo>
                    <a:cubicBezTo>
                      <a:pt x="122" y="0"/>
                      <a:pt x="92" y="0"/>
                      <a:pt x="92" y="31"/>
                    </a:cubicBezTo>
                    <a:cubicBezTo>
                      <a:pt x="61" y="31"/>
                      <a:pt x="61" y="61"/>
                      <a:pt x="31" y="91"/>
                    </a:cubicBezTo>
                    <a:cubicBezTo>
                      <a:pt x="31" y="122"/>
                      <a:pt x="1" y="152"/>
                      <a:pt x="31" y="213"/>
                    </a:cubicBezTo>
                    <a:cubicBezTo>
                      <a:pt x="31" y="274"/>
                      <a:pt x="61" y="304"/>
                      <a:pt x="92" y="335"/>
                    </a:cubicBezTo>
                    <a:cubicBezTo>
                      <a:pt x="122" y="335"/>
                      <a:pt x="153" y="365"/>
                      <a:pt x="183" y="365"/>
                    </a:cubicBezTo>
                    <a:cubicBezTo>
                      <a:pt x="213" y="395"/>
                      <a:pt x="213" y="395"/>
                      <a:pt x="244" y="395"/>
                    </a:cubicBezTo>
                    <a:cubicBezTo>
                      <a:pt x="274" y="426"/>
                      <a:pt x="304" y="426"/>
                      <a:pt x="335" y="426"/>
                    </a:cubicBezTo>
                    <a:lnTo>
                      <a:pt x="456" y="426"/>
                    </a:lnTo>
                    <a:cubicBezTo>
                      <a:pt x="487" y="395"/>
                      <a:pt x="517" y="395"/>
                      <a:pt x="548" y="365"/>
                    </a:cubicBezTo>
                    <a:cubicBezTo>
                      <a:pt x="548" y="335"/>
                      <a:pt x="548" y="304"/>
                      <a:pt x="548" y="274"/>
                    </a:cubicBezTo>
                    <a:cubicBezTo>
                      <a:pt x="548" y="274"/>
                      <a:pt x="548" y="243"/>
                      <a:pt x="548" y="243"/>
                    </a:cubicBezTo>
                    <a:cubicBezTo>
                      <a:pt x="548" y="213"/>
                      <a:pt x="517" y="183"/>
                      <a:pt x="517" y="183"/>
                    </a:cubicBezTo>
                    <a:cubicBezTo>
                      <a:pt x="487" y="183"/>
                      <a:pt x="487" y="152"/>
                      <a:pt x="487" y="152"/>
                    </a:cubicBezTo>
                    <a:lnTo>
                      <a:pt x="487" y="152"/>
                    </a:lnTo>
                    <a:cubicBezTo>
                      <a:pt x="487" y="152"/>
                      <a:pt x="487" y="152"/>
                      <a:pt x="487" y="152"/>
                    </a:cubicBezTo>
                    <a:cubicBezTo>
                      <a:pt x="487" y="152"/>
                      <a:pt x="456" y="122"/>
                      <a:pt x="456" y="122"/>
                    </a:cubicBezTo>
                    <a:cubicBezTo>
                      <a:pt x="456" y="122"/>
                      <a:pt x="426" y="91"/>
                      <a:pt x="426" y="91"/>
                    </a:cubicBezTo>
                    <a:lnTo>
                      <a:pt x="365" y="61"/>
                    </a:lnTo>
                    <a:cubicBezTo>
                      <a:pt x="335" y="61"/>
                      <a:pt x="304" y="31"/>
                      <a:pt x="274" y="31"/>
                    </a:cubicBezTo>
                    <a:cubicBezTo>
                      <a:pt x="244" y="0"/>
                      <a:pt x="183" y="0"/>
                      <a:pt x="1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8"/>
              <p:cNvSpPr/>
              <p:nvPr/>
            </p:nvSpPr>
            <p:spPr>
              <a:xfrm>
                <a:off x="10157750" y="1384800"/>
                <a:ext cx="8375" cy="25875"/>
              </a:xfrm>
              <a:custGeom>
                <a:avLst/>
                <a:gdLst/>
                <a:ahLst/>
                <a:cxnLst/>
                <a:rect l="l" t="t" r="r" b="b"/>
                <a:pathLst>
                  <a:path w="335" h="1035" extrusionOk="0">
                    <a:moveTo>
                      <a:pt x="183" y="1"/>
                    </a:moveTo>
                    <a:cubicBezTo>
                      <a:pt x="92" y="1"/>
                      <a:pt x="31" y="62"/>
                      <a:pt x="1" y="153"/>
                    </a:cubicBezTo>
                    <a:cubicBezTo>
                      <a:pt x="1" y="274"/>
                      <a:pt x="1" y="396"/>
                      <a:pt x="1" y="518"/>
                    </a:cubicBezTo>
                    <a:lnTo>
                      <a:pt x="1" y="700"/>
                    </a:lnTo>
                    <a:cubicBezTo>
                      <a:pt x="1" y="761"/>
                      <a:pt x="1" y="791"/>
                      <a:pt x="31" y="822"/>
                    </a:cubicBezTo>
                    <a:cubicBezTo>
                      <a:pt x="31" y="882"/>
                      <a:pt x="31" y="913"/>
                      <a:pt x="31" y="943"/>
                    </a:cubicBezTo>
                    <a:cubicBezTo>
                      <a:pt x="61" y="1004"/>
                      <a:pt x="122" y="1034"/>
                      <a:pt x="179" y="1034"/>
                    </a:cubicBezTo>
                    <a:cubicBezTo>
                      <a:pt x="236" y="1034"/>
                      <a:pt x="289" y="1004"/>
                      <a:pt x="304" y="943"/>
                    </a:cubicBezTo>
                    <a:cubicBezTo>
                      <a:pt x="304" y="913"/>
                      <a:pt x="304" y="882"/>
                      <a:pt x="335" y="852"/>
                    </a:cubicBezTo>
                    <a:cubicBezTo>
                      <a:pt x="335" y="791"/>
                      <a:pt x="335" y="761"/>
                      <a:pt x="335" y="730"/>
                    </a:cubicBezTo>
                    <a:lnTo>
                      <a:pt x="335" y="518"/>
                    </a:lnTo>
                    <a:cubicBezTo>
                      <a:pt x="335" y="396"/>
                      <a:pt x="335" y="274"/>
                      <a:pt x="335" y="153"/>
                    </a:cubicBezTo>
                    <a:cubicBezTo>
                      <a:pt x="335" y="62"/>
                      <a:pt x="244" y="1"/>
                      <a:pt x="18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8"/>
              <p:cNvSpPr/>
              <p:nvPr/>
            </p:nvSpPr>
            <p:spPr>
              <a:xfrm>
                <a:off x="10831775" y="530700"/>
                <a:ext cx="26625" cy="14450"/>
              </a:xfrm>
              <a:custGeom>
                <a:avLst/>
                <a:gdLst/>
                <a:ahLst/>
                <a:cxnLst/>
                <a:rect l="l" t="t" r="r" b="b"/>
                <a:pathLst>
                  <a:path w="1065" h="578" extrusionOk="0">
                    <a:moveTo>
                      <a:pt x="714" y="453"/>
                    </a:moveTo>
                    <a:lnTo>
                      <a:pt x="714" y="453"/>
                    </a:lnTo>
                    <a:cubicBezTo>
                      <a:pt x="709" y="454"/>
                      <a:pt x="704" y="455"/>
                      <a:pt x="700" y="456"/>
                    </a:cubicBezTo>
                    <a:cubicBezTo>
                      <a:pt x="700" y="456"/>
                      <a:pt x="707" y="456"/>
                      <a:pt x="714" y="453"/>
                    </a:cubicBezTo>
                    <a:close/>
                    <a:moveTo>
                      <a:pt x="730" y="0"/>
                    </a:moveTo>
                    <a:cubicBezTo>
                      <a:pt x="639" y="0"/>
                      <a:pt x="578" y="31"/>
                      <a:pt x="487" y="31"/>
                    </a:cubicBezTo>
                    <a:cubicBezTo>
                      <a:pt x="365" y="61"/>
                      <a:pt x="244" y="122"/>
                      <a:pt x="122" y="183"/>
                    </a:cubicBezTo>
                    <a:cubicBezTo>
                      <a:pt x="61" y="183"/>
                      <a:pt x="31" y="243"/>
                      <a:pt x="31" y="304"/>
                    </a:cubicBezTo>
                    <a:cubicBezTo>
                      <a:pt x="1" y="365"/>
                      <a:pt x="1" y="426"/>
                      <a:pt x="31" y="487"/>
                    </a:cubicBezTo>
                    <a:cubicBezTo>
                      <a:pt x="61" y="517"/>
                      <a:pt x="122" y="547"/>
                      <a:pt x="183" y="578"/>
                    </a:cubicBezTo>
                    <a:cubicBezTo>
                      <a:pt x="244" y="578"/>
                      <a:pt x="304" y="578"/>
                      <a:pt x="335" y="547"/>
                    </a:cubicBezTo>
                    <a:cubicBezTo>
                      <a:pt x="344" y="543"/>
                      <a:pt x="354" y="538"/>
                      <a:pt x="364" y="534"/>
                    </a:cubicBezTo>
                    <a:lnTo>
                      <a:pt x="364" y="534"/>
                    </a:lnTo>
                    <a:cubicBezTo>
                      <a:pt x="357" y="541"/>
                      <a:pt x="349" y="547"/>
                      <a:pt x="335" y="547"/>
                    </a:cubicBezTo>
                    <a:cubicBezTo>
                      <a:pt x="363" y="547"/>
                      <a:pt x="365" y="547"/>
                      <a:pt x="390" y="522"/>
                    </a:cubicBezTo>
                    <a:lnTo>
                      <a:pt x="390" y="522"/>
                    </a:lnTo>
                    <a:cubicBezTo>
                      <a:pt x="381" y="526"/>
                      <a:pt x="372" y="530"/>
                      <a:pt x="364" y="534"/>
                    </a:cubicBezTo>
                    <a:lnTo>
                      <a:pt x="364" y="534"/>
                    </a:lnTo>
                    <a:cubicBezTo>
                      <a:pt x="372" y="526"/>
                      <a:pt x="379" y="517"/>
                      <a:pt x="396" y="517"/>
                    </a:cubicBezTo>
                    <a:lnTo>
                      <a:pt x="396" y="517"/>
                    </a:lnTo>
                    <a:cubicBezTo>
                      <a:pt x="394" y="519"/>
                      <a:pt x="392" y="521"/>
                      <a:pt x="390" y="522"/>
                    </a:cubicBezTo>
                    <a:lnTo>
                      <a:pt x="390" y="522"/>
                    </a:lnTo>
                    <a:cubicBezTo>
                      <a:pt x="500" y="478"/>
                      <a:pt x="626" y="452"/>
                      <a:pt x="730" y="426"/>
                    </a:cubicBezTo>
                    <a:lnTo>
                      <a:pt x="730" y="426"/>
                    </a:lnTo>
                    <a:cubicBezTo>
                      <a:pt x="730" y="441"/>
                      <a:pt x="722" y="449"/>
                      <a:pt x="714" y="453"/>
                    </a:cubicBezTo>
                    <a:lnTo>
                      <a:pt x="714" y="453"/>
                    </a:lnTo>
                    <a:cubicBezTo>
                      <a:pt x="806" y="431"/>
                      <a:pt x="897" y="424"/>
                      <a:pt x="974" y="365"/>
                    </a:cubicBezTo>
                    <a:lnTo>
                      <a:pt x="974" y="365"/>
                    </a:lnTo>
                    <a:cubicBezTo>
                      <a:pt x="1004" y="364"/>
                      <a:pt x="1034" y="334"/>
                      <a:pt x="1034" y="304"/>
                    </a:cubicBezTo>
                    <a:lnTo>
                      <a:pt x="1034" y="304"/>
                    </a:lnTo>
                    <a:cubicBezTo>
                      <a:pt x="1034" y="304"/>
                      <a:pt x="1034" y="304"/>
                      <a:pt x="1034" y="304"/>
                    </a:cubicBezTo>
                    <a:cubicBezTo>
                      <a:pt x="1064" y="274"/>
                      <a:pt x="1064" y="213"/>
                      <a:pt x="1064" y="183"/>
                    </a:cubicBezTo>
                    <a:cubicBezTo>
                      <a:pt x="1054" y="162"/>
                      <a:pt x="1043" y="140"/>
                      <a:pt x="1031" y="121"/>
                    </a:cubicBezTo>
                    <a:lnTo>
                      <a:pt x="1031" y="121"/>
                    </a:lnTo>
                    <a:cubicBezTo>
                      <a:pt x="1032" y="121"/>
                      <a:pt x="1033" y="121"/>
                      <a:pt x="1034" y="122"/>
                    </a:cubicBezTo>
                    <a:cubicBezTo>
                      <a:pt x="1025" y="104"/>
                      <a:pt x="1013" y="88"/>
                      <a:pt x="1000" y="76"/>
                    </a:cubicBezTo>
                    <a:lnTo>
                      <a:pt x="1000" y="76"/>
                    </a:lnTo>
                    <a:cubicBezTo>
                      <a:pt x="984" y="58"/>
                      <a:pt x="965" y="42"/>
                      <a:pt x="943" y="31"/>
                    </a:cubicBezTo>
                    <a:lnTo>
                      <a:pt x="912" y="31"/>
                    </a:lnTo>
                    <a:cubicBezTo>
                      <a:pt x="913" y="32"/>
                      <a:pt x="914" y="33"/>
                      <a:pt x="915" y="34"/>
                    </a:cubicBezTo>
                    <a:lnTo>
                      <a:pt x="915" y="34"/>
                    </a:lnTo>
                    <a:cubicBezTo>
                      <a:pt x="904" y="32"/>
                      <a:pt x="893" y="31"/>
                      <a:pt x="882" y="31"/>
                    </a:cubicBezTo>
                    <a:cubicBezTo>
                      <a:pt x="852" y="0"/>
                      <a:pt x="821" y="0"/>
                      <a:pt x="8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8"/>
              <p:cNvSpPr/>
              <p:nvPr/>
            </p:nvSpPr>
            <p:spPr>
              <a:xfrm>
                <a:off x="10030850" y="1227325"/>
                <a:ext cx="16750" cy="37000"/>
              </a:xfrm>
              <a:custGeom>
                <a:avLst/>
                <a:gdLst/>
                <a:ahLst/>
                <a:cxnLst/>
                <a:rect l="l" t="t" r="r" b="b"/>
                <a:pathLst>
                  <a:path w="670" h="1480" extrusionOk="0">
                    <a:moveTo>
                      <a:pt x="453" y="0"/>
                    </a:moveTo>
                    <a:cubicBezTo>
                      <a:pt x="355" y="0"/>
                      <a:pt x="269" y="55"/>
                      <a:pt x="244" y="130"/>
                    </a:cubicBezTo>
                    <a:cubicBezTo>
                      <a:pt x="213" y="342"/>
                      <a:pt x="152" y="555"/>
                      <a:pt x="92" y="768"/>
                    </a:cubicBezTo>
                    <a:cubicBezTo>
                      <a:pt x="61" y="859"/>
                      <a:pt x="61" y="950"/>
                      <a:pt x="31" y="1072"/>
                    </a:cubicBezTo>
                    <a:cubicBezTo>
                      <a:pt x="31" y="1133"/>
                      <a:pt x="0" y="1193"/>
                      <a:pt x="0" y="1254"/>
                    </a:cubicBezTo>
                    <a:cubicBezTo>
                      <a:pt x="0" y="1315"/>
                      <a:pt x="31" y="1376"/>
                      <a:pt x="61" y="1437"/>
                    </a:cubicBezTo>
                    <a:cubicBezTo>
                      <a:pt x="83" y="1458"/>
                      <a:pt x="135" y="1480"/>
                      <a:pt x="174" y="1480"/>
                    </a:cubicBezTo>
                    <a:cubicBezTo>
                      <a:pt x="190" y="1480"/>
                      <a:pt x="204" y="1476"/>
                      <a:pt x="213" y="1467"/>
                    </a:cubicBezTo>
                    <a:cubicBezTo>
                      <a:pt x="274" y="1437"/>
                      <a:pt x="335" y="1406"/>
                      <a:pt x="365" y="1345"/>
                    </a:cubicBezTo>
                    <a:cubicBezTo>
                      <a:pt x="396" y="1285"/>
                      <a:pt x="396" y="1224"/>
                      <a:pt x="426" y="1163"/>
                    </a:cubicBezTo>
                    <a:cubicBezTo>
                      <a:pt x="456" y="1072"/>
                      <a:pt x="487" y="950"/>
                      <a:pt x="487" y="859"/>
                    </a:cubicBezTo>
                    <a:cubicBezTo>
                      <a:pt x="548" y="646"/>
                      <a:pt x="608" y="464"/>
                      <a:pt x="639" y="251"/>
                    </a:cubicBezTo>
                    <a:cubicBezTo>
                      <a:pt x="669" y="130"/>
                      <a:pt x="608" y="8"/>
                      <a:pt x="517" y="8"/>
                    </a:cubicBezTo>
                    <a:cubicBezTo>
                      <a:pt x="496" y="3"/>
                      <a:pt x="474" y="0"/>
                      <a:pt x="45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8"/>
              <p:cNvSpPr/>
              <p:nvPr/>
            </p:nvSpPr>
            <p:spPr>
              <a:xfrm>
                <a:off x="10647875" y="469150"/>
                <a:ext cx="27375" cy="21100"/>
              </a:xfrm>
              <a:custGeom>
                <a:avLst/>
                <a:gdLst/>
                <a:ahLst/>
                <a:cxnLst/>
                <a:rect l="l" t="t" r="r" b="b"/>
                <a:pathLst>
                  <a:path w="1095" h="844" extrusionOk="0">
                    <a:moveTo>
                      <a:pt x="910" y="397"/>
                    </a:moveTo>
                    <a:lnTo>
                      <a:pt x="910" y="397"/>
                    </a:lnTo>
                    <a:cubicBezTo>
                      <a:pt x="890" y="413"/>
                      <a:pt x="871" y="426"/>
                      <a:pt x="852" y="426"/>
                    </a:cubicBezTo>
                    <a:lnTo>
                      <a:pt x="852" y="426"/>
                    </a:lnTo>
                    <a:cubicBezTo>
                      <a:pt x="871" y="416"/>
                      <a:pt x="890" y="406"/>
                      <a:pt x="910" y="397"/>
                    </a:cubicBezTo>
                    <a:close/>
                    <a:moveTo>
                      <a:pt x="852" y="0"/>
                    </a:moveTo>
                    <a:cubicBezTo>
                      <a:pt x="852" y="4"/>
                      <a:pt x="852" y="8"/>
                      <a:pt x="853" y="11"/>
                    </a:cubicBezTo>
                    <a:lnTo>
                      <a:pt x="853" y="11"/>
                    </a:lnTo>
                    <a:cubicBezTo>
                      <a:pt x="849" y="11"/>
                      <a:pt x="845" y="11"/>
                      <a:pt x="841" y="11"/>
                    </a:cubicBezTo>
                    <a:cubicBezTo>
                      <a:pt x="806" y="11"/>
                      <a:pt x="768" y="18"/>
                      <a:pt x="730" y="31"/>
                    </a:cubicBezTo>
                    <a:cubicBezTo>
                      <a:pt x="669" y="31"/>
                      <a:pt x="639" y="61"/>
                      <a:pt x="609" y="91"/>
                    </a:cubicBezTo>
                    <a:cubicBezTo>
                      <a:pt x="548" y="91"/>
                      <a:pt x="487" y="152"/>
                      <a:pt x="426" y="183"/>
                    </a:cubicBezTo>
                    <a:cubicBezTo>
                      <a:pt x="305" y="243"/>
                      <a:pt x="183" y="365"/>
                      <a:pt x="62" y="456"/>
                    </a:cubicBezTo>
                    <a:cubicBezTo>
                      <a:pt x="31" y="517"/>
                      <a:pt x="1" y="547"/>
                      <a:pt x="1" y="608"/>
                    </a:cubicBezTo>
                    <a:cubicBezTo>
                      <a:pt x="1" y="669"/>
                      <a:pt x="31" y="730"/>
                      <a:pt x="62" y="790"/>
                    </a:cubicBezTo>
                    <a:cubicBezTo>
                      <a:pt x="107" y="821"/>
                      <a:pt x="168" y="844"/>
                      <a:pt x="229" y="844"/>
                    </a:cubicBezTo>
                    <a:cubicBezTo>
                      <a:pt x="290" y="844"/>
                      <a:pt x="350" y="821"/>
                      <a:pt x="396" y="760"/>
                    </a:cubicBezTo>
                    <a:cubicBezTo>
                      <a:pt x="457" y="699"/>
                      <a:pt x="517" y="639"/>
                      <a:pt x="609" y="578"/>
                    </a:cubicBezTo>
                    <a:lnTo>
                      <a:pt x="609" y="578"/>
                    </a:lnTo>
                    <a:lnTo>
                      <a:pt x="548" y="608"/>
                    </a:lnTo>
                    <a:cubicBezTo>
                      <a:pt x="649" y="532"/>
                      <a:pt x="751" y="477"/>
                      <a:pt x="852" y="426"/>
                    </a:cubicBezTo>
                    <a:lnTo>
                      <a:pt x="852" y="426"/>
                    </a:lnTo>
                    <a:cubicBezTo>
                      <a:pt x="852" y="426"/>
                      <a:pt x="852" y="426"/>
                      <a:pt x="852" y="426"/>
                    </a:cubicBezTo>
                    <a:cubicBezTo>
                      <a:pt x="852" y="426"/>
                      <a:pt x="852" y="426"/>
                      <a:pt x="852" y="426"/>
                    </a:cubicBezTo>
                    <a:lnTo>
                      <a:pt x="852" y="426"/>
                    </a:lnTo>
                    <a:cubicBezTo>
                      <a:pt x="852" y="426"/>
                      <a:pt x="852" y="426"/>
                      <a:pt x="852" y="426"/>
                    </a:cubicBezTo>
                    <a:lnTo>
                      <a:pt x="852" y="426"/>
                    </a:lnTo>
                    <a:cubicBezTo>
                      <a:pt x="882" y="426"/>
                      <a:pt x="882" y="426"/>
                      <a:pt x="913" y="395"/>
                    </a:cubicBezTo>
                    <a:lnTo>
                      <a:pt x="913" y="395"/>
                    </a:lnTo>
                    <a:cubicBezTo>
                      <a:pt x="912" y="396"/>
                      <a:pt x="911" y="396"/>
                      <a:pt x="910" y="397"/>
                    </a:cubicBezTo>
                    <a:lnTo>
                      <a:pt x="910" y="397"/>
                    </a:lnTo>
                    <a:cubicBezTo>
                      <a:pt x="921" y="387"/>
                      <a:pt x="932" y="376"/>
                      <a:pt x="943" y="365"/>
                    </a:cubicBezTo>
                    <a:cubicBezTo>
                      <a:pt x="962" y="355"/>
                      <a:pt x="979" y="342"/>
                      <a:pt x="992" y="327"/>
                    </a:cubicBezTo>
                    <a:lnTo>
                      <a:pt x="992" y="327"/>
                    </a:lnTo>
                    <a:cubicBezTo>
                      <a:pt x="986" y="340"/>
                      <a:pt x="980" y="352"/>
                      <a:pt x="973" y="365"/>
                    </a:cubicBezTo>
                    <a:cubicBezTo>
                      <a:pt x="1034" y="304"/>
                      <a:pt x="1095" y="243"/>
                      <a:pt x="1065" y="152"/>
                    </a:cubicBezTo>
                    <a:cubicBezTo>
                      <a:pt x="1034" y="61"/>
                      <a:pt x="973" y="31"/>
                      <a:pt x="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8"/>
              <p:cNvSpPr/>
              <p:nvPr/>
            </p:nvSpPr>
            <p:spPr>
              <a:xfrm>
                <a:off x="10159275" y="808425"/>
                <a:ext cx="3050" cy="31200"/>
              </a:xfrm>
              <a:custGeom>
                <a:avLst/>
                <a:gdLst/>
                <a:ahLst/>
                <a:cxnLst/>
                <a:rect l="l" t="t" r="r" b="b"/>
                <a:pathLst>
                  <a:path w="122" h="1248" extrusionOk="0">
                    <a:moveTo>
                      <a:pt x="61" y="1"/>
                    </a:moveTo>
                    <a:cubicBezTo>
                      <a:pt x="31" y="1"/>
                      <a:pt x="0" y="16"/>
                      <a:pt x="0" y="46"/>
                    </a:cubicBezTo>
                    <a:lnTo>
                      <a:pt x="0" y="624"/>
                    </a:lnTo>
                    <a:lnTo>
                      <a:pt x="0" y="898"/>
                    </a:lnTo>
                    <a:cubicBezTo>
                      <a:pt x="0" y="989"/>
                      <a:pt x="0" y="1080"/>
                      <a:pt x="0" y="1201"/>
                    </a:cubicBezTo>
                    <a:cubicBezTo>
                      <a:pt x="16" y="1232"/>
                      <a:pt x="38" y="1247"/>
                      <a:pt x="61" y="1247"/>
                    </a:cubicBezTo>
                    <a:cubicBezTo>
                      <a:pt x="84" y="1247"/>
                      <a:pt x="107" y="1232"/>
                      <a:pt x="122" y="1201"/>
                    </a:cubicBezTo>
                    <a:cubicBezTo>
                      <a:pt x="122" y="1080"/>
                      <a:pt x="122" y="989"/>
                      <a:pt x="122" y="898"/>
                    </a:cubicBezTo>
                    <a:lnTo>
                      <a:pt x="122" y="624"/>
                    </a:lnTo>
                    <a:lnTo>
                      <a:pt x="122" y="46"/>
                    </a:lnTo>
                    <a:cubicBezTo>
                      <a:pt x="122" y="16"/>
                      <a:pt x="91"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8"/>
              <p:cNvSpPr/>
              <p:nvPr/>
            </p:nvSpPr>
            <p:spPr>
              <a:xfrm>
                <a:off x="10164600" y="815275"/>
                <a:ext cx="3825" cy="24525"/>
              </a:xfrm>
              <a:custGeom>
                <a:avLst/>
                <a:gdLst/>
                <a:ahLst/>
                <a:cxnLst/>
                <a:rect l="l" t="t" r="r" b="b"/>
                <a:pathLst>
                  <a:path w="153" h="981" extrusionOk="0">
                    <a:moveTo>
                      <a:pt x="91" y="0"/>
                    </a:moveTo>
                    <a:cubicBezTo>
                      <a:pt x="61" y="0"/>
                      <a:pt x="30" y="16"/>
                      <a:pt x="30" y="46"/>
                    </a:cubicBezTo>
                    <a:cubicBezTo>
                      <a:pt x="30" y="198"/>
                      <a:pt x="30" y="350"/>
                      <a:pt x="30" y="502"/>
                    </a:cubicBezTo>
                    <a:cubicBezTo>
                      <a:pt x="30" y="593"/>
                      <a:pt x="30" y="654"/>
                      <a:pt x="30" y="745"/>
                    </a:cubicBezTo>
                    <a:cubicBezTo>
                      <a:pt x="0" y="806"/>
                      <a:pt x="0" y="897"/>
                      <a:pt x="30" y="958"/>
                    </a:cubicBezTo>
                    <a:cubicBezTo>
                      <a:pt x="30" y="973"/>
                      <a:pt x="46" y="981"/>
                      <a:pt x="65" y="981"/>
                    </a:cubicBezTo>
                    <a:cubicBezTo>
                      <a:pt x="84" y="981"/>
                      <a:pt x="106" y="973"/>
                      <a:pt x="122" y="958"/>
                    </a:cubicBezTo>
                    <a:cubicBezTo>
                      <a:pt x="122" y="897"/>
                      <a:pt x="122" y="806"/>
                      <a:pt x="122" y="745"/>
                    </a:cubicBezTo>
                    <a:cubicBezTo>
                      <a:pt x="122" y="654"/>
                      <a:pt x="122" y="593"/>
                      <a:pt x="152" y="502"/>
                    </a:cubicBezTo>
                    <a:cubicBezTo>
                      <a:pt x="152" y="350"/>
                      <a:pt x="152" y="198"/>
                      <a:pt x="152" y="46"/>
                    </a:cubicBezTo>
                    <a:cubicBezTo>
                      <a:pt x="152" y="16"/>
                      <a:pt x="122" y="0"/>
                      <a:pt x="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8"/>
              <p:cNvSpPr/>
              <p:nvPr/>
            </p:nvSpPr>
            <p:spPr>
              <a:xfrm>
                <a:off x="10032375" y="869100"/>
                <a:ext cx="6850" cy="52000"/>
              </a:xfrm>
              <a:custGeom>
                <a:avLst/>
                <a:gdLst/>
                <a:ahLst/>
                <a:cxnLst/>
                <a:rect l="l" t="t" r="r" b="b"/>
                <a:pathLst>
                  <a:path w="274" h="2080" extrusionOk="0">
                    <a:moveTo>
                      <a:pt x="217" y="1"/>
                    </a:moveTo>
                    <a:cubicBezTo>
                      <a:pt x="198" y="1"/>
                      <a:pt x="183" y="8"/>
                      <a:pt x="183" y="21"/>
                    </a:cubicBezTo>
                    <a:cubicBezTo>
                      <a:pt x="122" y="355"/>
                      <a:pt x="91" y="689"/>
                      <a:pt x="61" y="1054"/>
                    </a:cubicBezTo>
                    <a:cubicBezTo>
                      <a:pt x="61" y="1206"/>
                      <a:pt x="31" y="1388"/>
                      <a:pt x="31" y="1540"/>
                    </a:cubicBezTo>
                    <a:cubicBezTo>
                      <a:pt x="31" y="1632"/>
                      <a:pt x="0" y="1723"/>
                      <a:pt x="0" y="1814"/>
                    </a:cubicBezTo>
                    <a:cubicBezTo>
                      <a:pt x="0" y="1875"/>
                      <a:pt x="0" y="1966"/>
                      <a:pt x="31" y="2057"/>
                    </a:cubicBezTo>
                    <a:cubicBezTo>
                      <a:pt x="31" y="2072"/>
                      <a:pt x="46" y="2080"/>
                      <a:pt x="61" y="2080"/>
                    </a:cubicBezTo>
                    <a:cubicBezTo>
                      <a:pt x="76" y="2080"/>
                      <a:pt x="91" y="2072"/>
                      <a:pt x="91" y="2057"/>
                    </a:cubicBezTo>
                    <a:cubicBezTo>
                      <a:pt x="152" y="1936"/>
                      <a:pt x="122" y="1753"/>
                      <a:pt x="122" y="1601"/>
                    </a:cubicBezTo>
                    <a:cubicBezTo>
                      <a:pt x="152" y="1419"/>
                      <a:pt x="152" y="1267"/>
                      <a:pt x="152" y="1085"/>
                    </a:cubicBezTo>
                    <a:cubicBezTo>
                      <a:pt x="183" y="720"/>
                      <a:pt x="243" y="385"/>
                      <a:pt x="274" y="51"/>
                    </a:cubicBezTo>
                    <a:cubicBezTo>
                      <a:pt x="274" y="15"/>
                      <a:pt x="242" y="1"/>
                      <a:pt x="2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8"/>
              <p:cNvSpPr/>
              <p:nvPr/>
            </p:nvSpPr>
            <p:spPr>
              <a:xfrm>
                <a:off x="10046800" y="898300"/>
                <a:ext cx="6100" cy="55300"/>
              </a:xfrm>
              <a:custGeom>
                <a:avLst/>
                <a:gdLst/>
                <a:ahLst/>
                <a:cxnLst/>
                <a:rect l="l" t="t" r="r" b="b"/>
                <a:pathLst>
                  <a:path w="244" h="2212" extrusionOk="0">
                    <a:moveTo>
                      <a:pt x="103" y="0"/>
                    </a:moveTo>
                    <a:cubicBezTo>
                      <a:pt x="77" y="0"/>
                      <a:pt x="46" y="23"/>
                      <a:pt x="31" y="69"/>
                    </a:cubicBezTo>
                    <a:cubicBezTo>
                      <a:pt x="31" y="403"/>
                      <a:pt x="1" y="768"/>
                      <a:pt x="31" y="1132"/>
                    </a:cubicBezTo>
                    <a:cubicBezTo>
                      <a:pt x="31" y="1467"/>
                      <a:pt x="62" y="1831"/>
                      <a:pt x="122" y="2166"/>
                    </a:cubicBezTo>
                    <a:cubicBezTo>
                      <a:pt x="138" y="2196"/>
                      <a:pt x="168" y="2211"/>
                      <a:pt x="195" y="2211"/>
                    </a:cubicBezTo>
                    <a:cubicBezTo>
                      <a:pt x="221" y="2211"/>
                      <a:pt x="244" y="2196"/>
                      <a:pt x="244" y="2166"/>
                    </a:cubicBezTo>
                    <a:cubicBezTo>
                      <a:pt x="214" y="1801"/>
                      <a:pt x="153" y="1467"/>
                      <a:pt x="153" y="1102"/>
                    </a:cubicBezTo>
                    <a:cubicBezTo>
                      <a:pt x="122" y="768"/>
                      <a:pt x="122" y="403"/>
                      <a:pt x="153" y="69"/>
                    </a:cubicBezTo>
                    <a:cubicBezTo>
                      <a:pt x="153" y="23"/>
                      <a:pt x="130" y="0"/>
                      <a:pt x="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8"/>
              <p:cNvSpPr/>
              <p:nvPr/>
            </p:nvSpPr>
            <p:spPr>
              <a:xfrm>
                <a:off x="10062000" y="939900"/>
                <a:ext cx="3075" cy="45600"/>
              </a:xfrm>
              <a:custGeom>
                <a:avLst/>
                <a:gdLst/>
                <a:ahLst/>
                <a:cxnLst/>
                <a:rect l="l" t="t" r="r" b="b"/>
                <a:pathLst>
                  <a:path w="123" h="1824" extrusionOk="0">
                    <a:moveTo>
                      <a:pt x="61" y="0"/>
                    </a:moveTo>
                    <a:cubicBezTo>
                      <a:pt x="31" y="0"/>
                      <a:pt x="1" y="15"/>
                      <a:pt x="1" y="46"/>
                    </a:cubicBezTo>
                    <a:lnTo>
                      <a:pt x="1" y="927"/>
                    </a:lnTo>
                    <a:cubicBezTo>
                      <a:pt x="1" y="1201"/>
                      <a:pt x="1" y="1474"/>
                      <a:pt x="1" y="1778"/>
                    </a:cubicBezTo>
                    <a:cubicBezTo>
                      <a:pt x="16" y="1809"/>
                      <a:pt x="39" y="1824"/>
                      <a:pt x="58" y="1824"/>
                    </a:cubicBezTo>
                    <a:cubicBezTo>
                      <a:pt x="77" y="1824"/>
                      <a:pt x="92" y="1809"/>
                      <a:pt x="92" y="1778"/>
                    </a:cubicBezTo>
                    <a:cubicBezTo>
                      <a:pt x="122" y="1474"/>
                      <a:pt x="122" y="1201"/>
                      <a:pt x="122" y="927"/>
                    </a:cubicBezTo>
                    <a:lnTo>
                      <a:pt x="122" y="46"/>
                    </a:lnTo>
                    <a:cubicBezTo>
                      <a:pt x="122" y="15"/>
                      <a:pt x="92" y="0"/>
                      <a:pt x="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8"/>
              <p:cNvSpPr/>
              <p:nvPr/>
            </p:nvSpPr>
            <p:spPr>
              <a:xfrm>
                <a:off x="10079475" y="962700"/>
                <a:ext cx="3825" cy="59475"/>
              </a:xfrm>
              <a:custGeom>
                <a:avLst/>
                <a:gdLst/>
                <a:ahLst/>
                <a:cxnLst/>
                <a:rect l="l" t="t" r="r" b="b"/>
                <a:pathLst>
                  <a:path w="153" h="2379" extrusionOk="0">
                    <a:moveTo>
                      <a:pt x="92" y="0"/>
                    </a:moveTo>
                    <a:cubicBezTo>
                      <a:pt x="62" y="0"/>
                      <a:pt x="31" y="15"/>
                      <a:pt x="31" y="46"/>
                    </a:cubicBezTo>
                    <a:cubicBezTo>
                      <a:pt x="62" y="441"/>
                      <a:pt x="62" y="836"/>
                      <a:pt x="31" y="1201"/>
                    </a:cubicBezTo>
                    <a:cubicBezTo>
                      <a:pt x="31" y="1414"/>
                      <a:pt x="31" y="1596"/>
                      <a:pt x="31" y="1809"/>
                    </a:cubicBezTo>
                    <a:cubicBezTo>
                      <a:pt x="31" y="1900"/>
                      <a:pt x="1" y="1961"/>
                      <a:pt x="1" y="2052"/>
                    </a:cubicBezTo>
                    <a:cubicBezTo>
                      <a:pt x="1" y="2143"/>
                      <a:pt x="1" y="2265"/>
                      <a:pt x="31" y="2356"/>
                    </a:cubicBezTo>
                    <a:cubicBezTo>
                      <a:pt x="31" y="2371"/>
                      <a:pt x="39" y="2379"/>
                      <a:pt x="50" y="2379"/>
                    </a:cubicBezTo>
                    <a:cubicBezTo>
                      <a:pt x="62" y="2379"/>
                      <a:pt x="77" y="2371"/>
                      <a:pt x="92" y="2356"/>
                    </a:cubicBezTo>
                    <a:cubicBezTo>
                      <a:pt x="122" y="2265"/>
                      <a:pt x="122" y="2143"/>
                      <a:pt x="122" y="2052"/>
                    </a:cubicBezTo>
                    <a:cubicBezTo>
                      <a:pt x="122" y="1961"/>
                      <a:pt x="122" y="1900"/>
                      <a:pt x="153" y="1809"/>
                    </a:cubicBezTo>
                    <a:cubicBezTo>
                      <a:pt x="153" y="1596"/>
                      <a:pt x="153" y="1414"/>
                      <a:pt x="153" y="1201"/>
                    </a:cubicBezTo>
                    <a:cubicBezTo>
                      <a:pt x="153" y="836"/>
                      <a:pt x="153" y="441"/>
                      <a:pt x="153" y="46"/>
                    </a:cubicBezTo>
                    <a:cubicBezTo>
                      <a:pt x="153" y="15"/>
                      <a:pt x="122" y="0"/>
                      <a:pt x="9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8"/>
              <p:cNvSpPr/>
              <p:nvPr/>
            </p:nvSpPr>
            <p:spPr>
              <a:xfrm>
                <a:off x="10094675" y="985500"/>
                <a:ext cx="6100" cy="58225"/>
              </a:xfrm>
              <a:custGeom>
                <a:avLst/>
                <a:gdLst/>
                <a:ahLst/>
                <a:cxnLst/>
                <a:rect l="l" t="t" r="r" b="b"/>
                <a:pathLst>
                  <a:path w="244" h="2329" extrusionOk="0">
                    <a:moveTo>
                      <a:pt x="194" y="0"/>
                    </a:moveTo>
                    <a:cubicBezTo>
                      <a:pt x="168" y="0"/>
                      <a:pt x="137" y="15"/>
                      <a:pt x="122" y="46"/>
                    </a:cubicBezTo>
                    <a:cubicBezTo>
                      <a:pt x="122" y="410"/>
                      <a:pt x="92" y="775"/>
                      <a:pt x="61" y="1140"/>
                    </a:cubicBezTo>
                    <a:cubicBezTo>
                      <a:pt x="61" y="1322"/>
                      <a:pt x="61" y="1535"/>
                      <a:pt x="31" y="1687"/>
                    </a:cubicBezTo>
                    <a:cubicBezTo>
                      <a:pt x="31" y="1900"/>
                      <a:pt x="1" y="2082"/>
                      <a:pt x="31" y="2264"/>
                    </a:cubicBezTo>
                    <a:cubicBezTo>
                      <a:pt x="31" y="2302"/>
                      <a:pt x="66" y="2328"/>
                      <a:pt x="93" y="2328"/>
                    </a:cubicBezTo>
                    <a:cubicBezTo>
                      <a:pt x="109" y="2328"/>
                      <a:pt x="122" y="2318"/>
                      <a:pt x="122" y="2295"/>
                    </a:cubicBezTo>
                    <a:cubicBezTo>
                      <a:pt x="183" y="1930"/>
                      <a:pt x="183" y="1535"/>
                      <a:pt x="183" y="1170"/>
                    </a:cubicBezTo>
                    <a:cubicBezTo>
                      <a:pt x="213" y="805"/>
                      <a:pt x="213" y="410"/>
                      <a:pt x="244" y="46"/>
                    </a:cubicBezTo>
                    <a:cubicBezTo>
                      <a:pt x="244" y="15"/>
                      <a:pt x="221" y="0"/>
                      <a:pt x="1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8"/>
              <p:cNvSpPr/>
              <p:nvPr/>
            </p:nvSpPr>
            <p:spPr>
              <a:xfrm>
                <a:off x="10112150" y="1007600"/>
                <a:ext cx="6875" cy="54625"/>
              </a:xfrm>
              <a:custGeom>
                <a:avLst/>
                <a:gdLst/>
                <a:ahLst/>
                <a:cxnLst/>
                <a:rect l="l" t="t" r="r" b="b"/>
                <a:pathLst>
                  <a:path w="275" h="2185" extrusionOk="0">
                    <a:moveTo>
                      <a:pt x="223" y="1"/>
                    </a:moveTo>
                    <a:cubicBezTo>
                      <a:pt x="190" y="1"/>
                      <a:pt x="153" y="23"/>
                      <a:pt x="153" y="73"/>
                    </a:cubicBezTo>
                    <a:cubicBezTo>
                      <a:pt x="122" y="408"/>
                      <a:pt x="92" y="773"/>
                      <a:pt x="92" y="1137"/>
                    </a:cubicBezTo>
                    <a:cubicBezTo>
                      <a:pt x="62" y="1289"/>
                      <a:pt x="62" y="1472"/>
                      <a:pt x="62" y="1654"/>
                    </a:cubicBezTo>
                    <a:cubicBezTo>
                      <a:pt x="31" y="1745"/>
                      <a:pt x="31" y="1806"/>
                      <a:pt x="31" y="1897"/>
                    </a:cubicBezTo>
                    <a:cubicBezTo>
                      <a:pt x="31" y="1988"/>
                      <a:pt x="1" y="2080"/>
                      <a:pt x="31" y="2171"/>
                    </a:cubicBezTo>
                    <a:cubicBezTo>
                      <a:pt x="51" y="2171"/>
                      <a:pt x="72" y="2184"/>
                      <a:pt x="92" y="2184"/>
                    </a:cubicBezTo>
                    <a:cubicBezTo>
                      <a:pt x="102" y="2184"/>
                      <a:pt x="112" y="2181"/>
                      <a:pt x="122" y="2171"/>
                    </a:cubicBezTo>
                    <a:cubicBezTo>
                      <a:pt x="183" y="2019"/>
                      <a:pt x="153" y="1836"/>
                      <a:pt x="153" y="1684"/>
                    </a:cubicBezTo>
                    <a:cubicBezTo>
                      <a:pt x="183" y="1502"/>
                      <a:pt x="183" y="1320"/>
                      <a:pt x="183" y="1137"/>
                    </a:cubicBezTo>
                    <a:cubicBezTo>
                      <a:pt x="214" y="773"/>
                      <a:pt x="244" y="408"/>
                      <a:pt x="274" y="43"/>
                    </a:cubicBezTo>
                    <a:cubicBezTo>
                      <a:pt x="274" y="16"/>
                      <a:pt x="250" y="1"/>
                      <a:pt x="2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8"/>
              <p:cNvSpPr/>
              <p:nvPr/>
            </p:nvSpPr>
            <p:spPr>
              <a:xfrm>
                <a:off x="10131925" y="1023475"/>
                <a:ext cx="3825" cy="58075"/>
              </a:xfrm>
              <a:custGeom>
                <a:avLst/>
                <a:gdLst/>
                <a:ahLst/>
                <a:cxnLst/>
                <a:rect l="l" t="t" r="r" b="b"/>
                <a:pathLst>
                  <a:path w="153" h="2323" extrusionOk="0">
                    <a:moveTo>
                      <a:pt x="76" y="1"/>
                    </a:moveTo>
                    <a:cubicBezTo>
                      <a:pt x="53" y="1"/>
                      <a:pt x="30" y="16"/>
                      <a:pt x="30" y="46"/>
                    </a:cubicBezTo>
                    <a:cubicBezTo>
                      <a:pt x="0" y="411"/>
                      <a:pt x="0" y="776"/>
                      <a:pt x="0" y="1141"/>
                    </a:cubicBezTo>
                    <a:cubicBezTo>
                      <a:pt x="0" y="1536"/>
                      <a:pt x="0" y="1901"/>
                      <a:pt x="30" y="2265"/>
                    </a:cubicBezTo>
                    <a:cubicBezTo>
                      <a:pt x="30" y="2299"/>
                      <a:pt x="58" y="2323"/>
                      <a:pt x="83" y="2323"/>
                    </a:cubicBezTo>
                    <a:cubicBezTo>
                      <a:pt x="103" y="2323"/>
                      <a:pt x="122" y="2306"/>
                      <a:pt x="122" y="2265"/>
                    </a:cubicBezTo>
                    <a:cubicBezTo>
                      <a:pt x="152" y="1901"/>
                      <a:pt x="122" y="1536"/>
                      <a:pt x="122" y="1141"/>
                    </a:cubicBezTo>
                    <a:cubicBezTo>
                      <a:pt x="122" y="776"/>
                      <a:pt x="122" y="411"/>
                      <a:pt x="122" y="46"/>
                    </a:cubicBezTo>
                    <a:cubicBezTo>
                      <a:pt x="122" y="16"/>
                      <a:pt x="99" y="1"/>
                      <a:pt x="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8"/>
              <p:cNvSpPr/>
              <p:nvPr/>
            </p:nvSpPr>
            <p:spPr>
              <a:xfrm>
                <a:off x="10150900" y="1037625"/>
                <a:ext cx="5350" cy="54950"/>
              </a:xfrm>
              <a:custGeom>
                <a:avLst/>
                <a:gdLst/>
                <a:ahLst/>
                <a:cxnLst/>
                <a:rect l="l" t="t" r="r" b="b"/>
                <a:pathLst>
                  <a:path w="214" h="2198" extrusionOk="0">
                    <a:moveTo>
                      <a:pt x="172" y="0"/>
                    </a:moveTo>
                    <a:cubicBezTo>
                      <a:pt x="144" y="0"/>
                      <a:pt x="109" y="25"/>
                      <a:pt x="92" y="58"/>
                    </a:cubicBezTo>
                    <a:cubicBezTo>
                      <a:pt x="92" y="453"/>
                      <a:pt x="62" y="818"/>
                      <a:pt x="31" y="1213"/>
                    </a:cubicBezTo>
                    <a:cubicBezTo>
                      <a:pt x="31" y="1395"/>
                      <a:pt x="1" y="1578"/>
                      <a:pt x="1" y="1790"/>
                    </a:cubicBezTo>
                    <a:cubicBezTo>
                      <a:pt x="1" y="1912"/>
                      <a:pt x="1" y="2064"/>
                      <a:pt x="123" y="2186"/>
                    </a:cubicBezTo>
                    <a:cubicBezTo>
                      <a:pt x="131" y="2194"/>
                      <a:pt x="139" y="2198"/>
                      <a:pt x="146" y="2198"/>
                    </a:cubicBezTo>
                    <a:cubicBezTo>
                      <a:pt x="167" y="2198"/>
                      <a:pt x="183" y="2169"/>
                      <a:pt x="183" y="2125"/>
                    </a:cubicBezTo>
                    <a:cubicBezTo>
                      <a:pt x="153" y="1973"/>
                      <a:pt x="123" y="1821"/>
                      <a:pt x="123" y="1669"/>
                    </a:cubicBezTo>
                    <a:cubicBezTo>
                      <a:pt x="123" y="1486"/>
                      <a:pt x="153" y="1304"/>
                      <a:pt x="153" y="1122"/>
                    </a:cubicBezTo>
                    <a:cubicBezTo>
                      <a:pt x="183" y="787"/>
                      <a:pt x="183" y="423"/>
                      <a:pt x="214" y="58"/>
                    </a:cubicBezTo>
                    <a:cubicBezTo>
                      <a:pt x="214" y="17"/>
                      <a:pt x="195" y="0"/>
                      <a:pt x="1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8"/>
              <p:cNvSpPr/>
              <p:nvPr/>
            </p:nvSpPr>
            <p:spPr>
              <a:xfrm>
                <a:off x="10172950" y="1055400"/>
                <a:ext cx="4950" cy="55625"/>
              </a:xfrm>
              <a:custGeom>
                <a:avLst/>
                <a:gdLst/>
                <a:ahLst/>
                <a:cxnLst/>
                <a:rect l="l" t="t" r="r" b="b"/>
                <a:pathLst>
                  <a:path w="198" h="2225" extrusionOk="0">
                    <a:moveTo>
                      <a:pt x="149" y="0"/>
                    </a:moveTo>
                    <a:cubicBezTo>
                      <a:pt x="122" y="0"/>
                      <a:pt x="92" y="16"/>
                      <a:pt x="92" y="46"/>
                    </a:cubicBezTo>
                    <a:cubicBezTo>
                      <a:pt x="61" y="411"/>
                      <a:pt x="31" y="775"/>
                      <a:pt x="31" y="1140"/>
                    </a:cubicBezTo>
                    <a:cubicBezTo>
                      <a:pt x="31" y="1475"/>
                      <a:pt x="0" y="1839"/>
                      <a:pt x="61" y="2204"/>
                    </a:cubicBezTo>
                    <a:cubicBezTo>
                      <a:pt x="61" y="2217"/>
                      <a:pt x="72" y="2224"/>
                      <a:pt x="84" y="2224"/>
                    </a:cubicBezTo>
                    <a:cubicBezTo>
                      <a:pt x="101" y="2224"/>
                      <a:pt x="122" y="2209"/>
                      <a:pt x="122" y="2174"/>
                    </a:cubicBezTo>
                    <a:cubicBezTo>
                      <a:pt x="152" y="1839"/>
                      <a:pt x="122" y="1475"/>
                      <a:pt x="152" y="1110"/>
                    </a:cubicBezTo>
                    <a:cubicBezTo>
                      <a:pt x="152" y="745"/>
                      <a:pt x="152" y="411"/>
                      <a:pt x="183" y="46"/>
                    </a:cubicBezTo>
                    <a:cubicBezTo>
                      <a:pt x="198" y="16"/>
                      <a:pt x="175" y="0"/>
                      <a:pt x="1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8"/>
              <p:cNvSpPr/>
              <p:nvPr/>
            </p:nvSpPr>
            <p:spPr>
              <a:xfrm>
                <a:off x="10199550" y="1081225"/>
                <a:ext cx="4575" cy="40500"/>
              </a:xfrm>
              <a:custGeom>
                <a:avLst/>
                <a:gdLst/>
                <a:ahLst/>
                <a:cxnLst/>
                <a:rect l="l" t="t" r="r" b="b"/>
                <a:pathLst>
                  <a:path w="183" h="1620" extrusionOk="0">
                    <a:moveTo>
                      <a:pt x="122" y="1"/>
                    </a:moveTo>
                    <a:cubicBezTo>
                      <a:pt x="91" y="1"/>
                      <a:pt x="61" y="16"/>
                      <a:pt x="61" y="46"/>
                    </a:cubicBezTo>
                    <a:cubicBezTo>
                      <a:pt x="61" y="320"/>
                      <a:pt x="61" y="563"/>
                      <a:pt x="31" y="837"/>
                    </a:cubicBezTo>
                    <a:lnTo>
                      <a:pt x="31" y="1232"/>
                    </a:lnTo>
                    <a:cubicBezTo>
                      <a:pt x="31" y="1353"/>
                      <a:pt x="0" y="1475"/>
                      <a:pt x="31" y="1597"/>
                    </a:cubicBezTo>
                    <a:cubicBezTo>
                      <a:pt x="31" y="1612"/>
                      <a:pt x="53" y="1619"/>
                      <a:pt x="76" y="1619"/>
                    </a:cubicBezTo>
                    <a:cubicBezTo>
                      <a:pt x="99" y="1619"/>
                      <a:pt x="122" y="1612"/>
                      <a:pt x="122" y="1597"/>
                    </a:cubicBezTo>
                    <a:cubicBezTo>
                      <a:pt x="152" y="1475"/>
                      <a:pt x="152" y="1353"/>
                      <a:pt x="152" y="1232"/>
                    </a:cubicBezTo>
                    <a:lnTo>
                      <a:pt x="152" y="837"/>
                    </a:lnTo>
                    <a:lnTo>
                      <a:pt x="183" y="46"/>
                    </a:lnTo>
                    <a:cubicBezTo>
                      <a:pt x="183" y="16"/>
                      <a:pt x="152"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8"/>
              <p:cNvSpPr/>
              <p:nvPr/>
            </p:nvSpPr>
            <p:spPr>
              <a:xfrm>
                <a:off x="10226150" y="1106300"/>
                <a:ext cx="3825" cy="29600"/>
              </a:xfrm>
              <a:custGeom>
                <a:avLst/>
                <a:gdLst/>
                <a:ahLst/>
                <a:cxnLst/>
                <a:rect l="l" t="t" r="r" b="b"/>
                <a:pathLst>
                  <a:path w="153" h="1184" extrusionOk="0">
                    <a:moveTo>
                      <a:pt x="107" y="1"/>
                    </a:moveTo>
                    <a:cubicBezTo>
                      <a:pt x="84" y="1"/>
                      <a:pt x="61" y="16"/>
                      <a:pt x="61" y="46"/>
                    </a:cubicBezTo>
                    <a:cubicBezTo>
                      <a:pt x="31" y="229"/>
                      <a:pt x="31" y="411"/>
                      <a:pt x="31" y="594"/>
                    </a:cubicBezTo>
                    <a:cubicBezTo>
                      <a:pt x="31" y="685"/>
                      <a:pt x="0" y="776"/>
                      <a:pt x="0" y="867"/>
                    </a:cubicBezTo>
                    <a:cubicBezTo>
                      <a:pt x="0" y="928"/>
                      <a:pt x="0" y="958"/>
                      <a:pt x="0" y="1019"/>
                    </a:cubicBezTo>
                    <a:cubicBezTo>
                      <a:pt x="0" y="1050"/>
                      <a:pt x="0" y="1110"/>
                      <a:pt x="0" y="1141"/>
                    </a:cubicBezTo>
                    <a:cubicBezTo>
                      <a:pt x="0" y="1162"/>
                      <a:pt x="31" y="1184"/>
                      <a:pt x="59" y="1184"/>
                    </a:cubicBezTo>
                    <a:cubicBezTo>
                      <a:pt x="71" y="1184"/>
                      <a:pt x="82" y="1180"/>
                      <a:pt x="91" y="1171"/>
                    </a:cubicBezTo>
                    <a:cubicBezTo>
                      <a:pt x="91" y="1110"/>
                      <a:pt x="91" y="1080"/>
                      <a:pt x="91" y="1050"/>
                    </a:cubicBezTo>
                    <a:cubicBezTo>
                      <a:pt x="122" y="989"/>
                      <a:pt x="122" y="958"/>
                      <a:pt x="122" y="898"/>
                    </a:cubicBezTo>
                    <a:cubicBezTo>
                      <a:pt x="122" y="806"/>
                      <a:pt x="122" y="715"/>
                      <a:pt x="122" y="624"/>
                    </a:cubicBezTo>
                    <a:cubicBezTo>
                      <a:pt x="122" y="411"/>
                      <a:pt x="152" y="229"/>
                      <a:pt x="152" y="46"/>
                    </a:cubicBezTo>
                    <a:cubicBezTo>
                      <a:pt x="152" y="16"/>
                      <a:pt x="129"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8"/>
              <p:cNvSpPr/>
              <p:nvPr/>
            </p:nvSpPr>
            <p:spPr>
              <a:xfrm>
                <a:off x="10246650" y="1110100"/>
                <a:ext cx="4600" cy="35175"/>
              </a:xfrm>
              <a:custGeom>
                <a:avLst/>
                <a:gdLst/>
                <a:ahLst/>
                <a:cxnLst/>
                <a:rect l="l" t="t" r="r" b="b"/>
                <a:pathLst>
                  <a:path w="184" h="1407" extrusionOk="0">
                    <a:moveTo>
                      <a:pt x="122" y="1"/>
                    </a:moveTo>
                    <a:cubicBezTo>
                      <a:pt x="92" y="1"/>
                      <a:pt x="62" y="16"/>
                      <a:pt x="62" y="46"/>
                    </a:cubicBezTo>
                    <a:cubicBezTo>
                      <a:pt x="62" y="259"/>
                      <a:pt x="62" y="502"/>
                      <a:pt x="62" y="715"/>
                    </a:cubicBezTo>
                    <a:cubicBezTo>
                      <a:pt x="62" y="837"/>
                      <a:pt x="62" y="958"/>
                      <a:pt x="31" y="1050"/>
                    </a:cubicBezTo>
                    <a:cubicBezTo>
                      <a:pt x="31" y="1171"/>
                      <a:pt x="1" y="1293"/>
                      <a:pt x="31" y="1384"/>
                    </a:cubicBezTo>
                    <a:cubicBezTo>
                      <a:pt x="31" y="1399"/>
                      <a:pt x="46" y="1407"/>
                      <a:pt x="62" y="1407"/>
                    </a:cubicBezTo>
                    <a:cubicBezTo>
                      <a:pt x="77" y="1407"/>
                      <a:pt x="92" y="1399"/>
                      <a:pt x="92" y="1384"/>
                    </a:cubicBezTo>
                    <a:cubicBezTo>
                      <a:pt x="153" y="1293"/>
                      <a:pt x="153" y="1202"/>
                      <a:pt x="153" y="1080"/>
                    </a:cubicBezTo>
                    <a:lnTo>
                      <a:pt x="183" y="746"/>
                    </a:lnTo>
                    <a:cubicBezTo>
                      <a:pt x="183" y="502"/>
                      <a:pt x="183" y="290"/>
                      <a:pt x="183" y="46"/>
                    </a:cubicBezTo>
                    <a:cubicBezTo>
                      <a:pt x="183" y="16"/>
                      <a:pt x="153" y="1"/>
                      <a:pt x="1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8"/>
              <p:cNvSpPr/>
              <p:nvPr/>
            </p:nvSpPr>
            <p:spPr>
              <a:xfrm>
                <a:off x="10274025" y="1124100"/>
                <a:ext cx="5325" cy="21675"/>
              </a:xfrm>
              <a:custGeom>
                <a:avLst/>
                <a:gdLst/>
                <a:ahLst/>
                <a:cxnLst/>
                <a:rect l="l" t="t" r="r" b="b"/>
                <a:pathLst>
                  <a:path w="213" h="867" extrusionOk="0">
                    <a:moveTo>
                      <a:pt x="129" y="0"/>
                    </a:moveTo>
                    <a:cubicBezTo>
                      <a:pt x="96" y="0"/>
                      <a:pt x="61" y="26"/>
                      <a:pt x="61" y="64"/>
                    </a:cubicBezTo>
                    <a:cubicBezTo>
                      <a:pt x="91" y="186"/>
                      <a:pt x="91" y="338"/>
                      <a:pt x="61" y="459"/>
                    </a:cubicBezTo>
                    <a:cubicBezTo>
                      <a:pt x="61" y="520"/>
                      <a:pt x="61" y="581"/>
                      <a:pt x="30" y="642"/>
                    </a:cubicBezTo>
                    <a:cubicBezTo>
                      <a:pt x="30" y="702"/>
                      <a:pt x="0" y="763"/>
                      <a:pt x="0" y="824"/>
                    </a:cubicBezTo>
                    <a:cubicBezTo>
                      <a:pt x="0" y="845"/>
                      <a:pt x="15" y="867"/>
                      <a:pt x="35" y="867"/>
                    </a:cubicBezTo>
                    <a:cubicBezTo>
                      <a:pt x="43" y="867"/>
                      <a:pt x="52" y="863"/>
                      <a:pt x="61" y="854"/>
                    </a:cubicBezTo>
                    <a:cubicBezTo>
                      <a:pt x="122" y="793"/>
                      <a:pt x="122" y="733"/>
                      <a:pt x="152" y="672"/>
                    </a:cubicBezTo>
                    <a:cubicBezTo>
                      <a:pt x="182" y="581"/>
                      <a:pt x="182" y="520"/>
                      <a:pt x="182" y="459"/>
                    </a:cubicBezTo>
                    <a:cubicBezTo>
                      <a:pt x="213" y="307"/>
                      <a:pt x="213" y="186"/>
                      <a:pt x="182" y="34"/>
                    </a:cubicBezTo>
                    <a:cubicBezTo>
                      <a:pt x="171" y="10"/>
                      <a:pt x="150" y="0"/>
                      <a:pt x="1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8"/>
              <p:cNvSpPr/>
              <p:nvPr/>
            </p:nvSpPr>
            <p:spPr>
              <a:xfrm>
                <a:off x="10294525" y="1133225"/>
                <a:ext cx="4600" cy="17875"/>
              </a:xfrm>
              <a:custGeom>
                <a:avLst/>
                <a:gdLst/>
                <a:ahLst/>
                <a:cxnLst/>
                <a:rect l="l" t="t" r="r" b="b"/>
                <a:pathLst>
                  <a:path w="184" h="715" extrusionOk="0">
                    <a:moveTo>
                      <a:pt x="69" y="0"/>
                    </a:moveTo>
                    <a:cubicBezTo>
                      <a:pt x="36" y="0"/>
                      <a:pt x="1" y="26"/>
                      <a:pt x="1" y="64"/>
                    </a:cubicBezTo>
                    <a:cubicBezTo>
                      <a:pt x="31" y="185"/>
                      <a:pt x="62" y="277"/>
                      <a:pt x="62" y="368"/>
                    </a:cubicBezTo>
                    <a:cubicBezTo>
                      <a:pt x="62" y="428"/>
                      <a:pt x="62" y="489"/>
                      <a:pt x="31" y="520"/>
                    </a:cubicBezTo>
                    <a:cubicBezTo>
                      <a:pt x="31" y="580"/>
                      <a:pt x="31" y="641"/>
                      <a:pt x="31" y="672"/>
                    </a:cubicBezTo>
                    <a:cubicBezTo>
                      <a:pt x="31" y="693"/>
                      <a:pt x="46" y="715"/>
                      <a:pt x="66" y="715"/>
                    </a:cubicBezTo>
                    <a:cubicBezTo>
                      <a:pt x="74" y="715"/>
                      <a:pt x="83" y="711"/>
                      <a:pt x="92" y="702"/>
                    </a:cubicBezTo>
                    <a:cubicBezTo>
                      <a:pt x="122" y="672"/>
                      <a:pt x="153" y="611"/>
                      <a:pt x="153" y="550"/>
                    </a:cubicBezTo>
                    <a:cubicBezTo>
                      <a:pt x="153" y="489"/>
                      <a:pt x="183" y="428"/>
                      <a:pt x="183" y="368"/>
                    </a:cubicBezTo>
                    <a:cubicBezTo>
                      <a:pt x="183" y="277"/>
                      <a:pt x="153" y="155"/>
                      <a:pt x="122" y="33"/>
                    </a:cubicBezTo>
                    <a:cubicBezTo>
                      <a:pt x="111" y="10"/>
                      <a:pt x="90" y="0"/>
                      <a:pt x="6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8"/>
              <p:cNvSpPr/>
              <p:nvPr/>
            </p:nvSpPr>
            <p:spPr>
              <a:xfrm>
                <a:off x="10319600" y="1140700"/>
                <a:ext cx="3075" cy="16725"/>
              </a:xfrm>
              <a:custGeom>
                <a:avLst/>
                <a:gdLst/>
                <a:ahLst/>
                <a:cxnLst/>
                <a:rect l="l" t="t" r="r" b="b"/>
                <a:pathLst>
                  <a:path w="123" h="669" extrusionOk="0">
                    <a:moveTo>
                      <a:pt x="62" y="0"/>
                    </a:moveTo>
                    <a:cubicBezTo>
                      <a:pt x="31" y="0"/>
                      <a:pt x="1" y="23"/>
                      <a:pt x="1" y="69"/>
                    </a:cubicBezTo>
                    <a:lnTo>
                      <a:pt x="1" y="342"/>
                    </a:lnTo>
                    <a:lnTo>
                      <a:pt x="1" y="494"/>
                    </a:lnTo>
                    <a:cubicBezTo>
                      <a:pt x="1" y="555"/>
                      <a:pt x="1" y="616"/>
                      <a:pt x="31" y="646"/>
                    </a:cubicBezTo>
                    <a:cubicBezTo>
                      <a:pt x="31" y="661"/>
                      <a:pt x="39" y="669"/>
                      <a:pt x="50" y="669"/>
                    </a:cubicBezTo>
                    <a:cubicBezTo>
                      <a:pt x="62" y="669"/>
                      <a:pt x="77" y="661"/>
                      <a:pt x="92" y="646"/>
                    </a:cubicBezTo>
                    <a:cubicBezTo>
                      <a:pt x="122" y="616"/>
                      <a:pt x="122" y="555"/>
                      <a:pt x="122" y="494"/>
                    </a:cubicBezTo>
                    <a:lnTo>
                      <a:pt x="122" y="342"/>
                    </a:lnTo>
                    <a:lnTo>
                      <a:pt x="122" y="69"/>
                    </a:lnTo>
                    <a:cubicBezTo>
                      <a:pt x="122" y="23"/>
                      <a:pt x="92" y="0"/>
                      <a:pt x="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8"/>
              <p:cNvSpPr/>
              <p:nvPr/>
            </p:nvSpPr>
            <p:spPr>
              <a:xfrm>
                <a:off x="10342400" y="1142025"/>
                <a:ext cx="2300" cy="12375"/>
              </a:xfrm>
              <a:custGeom>
                <a:avLst/>
                <a:gdLst/>
                <a:ahLst/>
                <a:cxnLst/>
                <a:rect l="l" t="t" r="r" b="b"/>
                <a:pathLst>
                  <a:path w="92" h="495" extrusionOk="0">
                    <a:moveTo>
                      <a:pt x="46" y="0"/>
                    </a:moveTo>
                    <a:cubicBezTo>
                      <a:pt x="23" y="0"/>
                      <a:pt x="1" y="16"/>
                      <a:pt x="1" y="46"/>
                    </a:cubicBezTo>
                    <a:lnTo>
                      <a:pt x="1" y="259"/>
                    </a:lnTo>
                    <a:lnTo>
                      <a:pt x="1" y="380"/>
                    </a:lnTo>
                    <a:cubicBezTo>
                      <a:pt x="1" y="411"/>
                      <a:pt x="1" y="441"/>
                      <a:pt x="1" y="472"/>
                    </a:cubicBezTo>
                    <a:cubicBezTo>
                      <a:pt x="16" y="487"/>
                      <a:pt x="31" y="494"/>
                      <a:pt x="46" y="494"/>
                    </a:cubicBezTo>
                    <a:cubicBezTo>
                      <a:pt x="61" y="494"/>
                      <a:pt x="77" y="487"/>
                      <a:pt x="92" y="472"/>
                    </a:cubicBezTo>
                    <a:cubicBezTo>
                      <a:pt x="92" y="441"/>
                      <a:pt x="92" y="411"/>
                      <a:pt x="92" y="380"/>
                    </a:cubicBezTo>
                    <a:lnTo>
                      <a:pt x="92" y="259"/>
                    </a:lnTo>
                    <a:lnTo>
                      <a:pt x="92" y="46"/>
                    </a:lnTo>
                    <a:cubicBezTo>
                      <a:pt x="92" y="16"/>
                      <a:pt x="69"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8"/>
              <p:cNvSpPr/>
              <p:nvPr/>
            </p:nvSpPr>
            <p:spPr>
              <a:xfrm>
                <a:off x="10364450" y="1140875"/>
                <a:ext cx="3050" cy="9725"/>
              </a:xfrm>
              <a:custGeom>
                <a:avLst/>
                <a:gdLst/>
                <a:ahLst/>
                <a:cxnLst/>
                <a:rect l="l" t="t" r="r" b="b"/>
                <a:pathLst>
                  <a:path w="122" h="389" extrusionOk="0">
                    <a:moveTo>
                      <a:pt x="61" y="1"/>
                    </a:moveTo>
                    <a:cubicBezTo>
                      <a:pt x="31" y="1"/>
                      <a:pt x="0" y="1"/>
                      <a:pt x="0" y="62"/>
                    </a:cubicBezTo>
                    <a:cubicBezTo>
                      <a:pt x="0" y="92"/>
                      <a:pt x="0" y="153"/>
                      <a:pt x="0" y="214"/>
                    </a:cubicBezTo>
                    <a:lnTo>
                      <a:pt x="0" y="274"/>
                    </a:lnTo>
                    <a:cubicBezTo>
                      <a:pt x="0" y="274"/>
                      <a:pt x="0" y="305"/>
                      <a:pt x="0" y="305"/>
                    </a:cubicBezTo>
                    <a:cubicBezTo>
                      <a:pt x="0" y="335"/>
                      <a:pt x="0" y="335"/>
                      <a:pt x="31" y="366"/>
                    </a:cubicBezTo>
                    <a:cubicBezTo>
                      <a:pt x="46" y="381"/>
                      <a:pt x="61" y="388"/>
                      <a:pt x="72" y="388"/>
                    </a:cubicBezTo>
                    <a:cubicBezTo>
                      <a:pt x="84" y="388"/>
                      <a:pt x="91" y="381"/>
                      <a:pt x="91" y="366"/>
                    </a:cubicBezTo>
                    <a:cubicBezTo>
                      <a:pt x="122" y="335"/>
                      <a:pt x="122" y="335"/>
                      <a:pt x="122" y="305"/>
                    </a:cubicBezTo>
                    <a:lnTo>
                      <a:pt x="122" y="274"/>
                    </a:lnTo>
                    <a:lnTo>
                      <a:pt x="122" y="214"/>
                    </a:lnTo>
                    <a:cubicBezTo>
                      <a:pt x="122" y="153"/>
                      <a:pt x="122" y="92"/>
                      <a:pt x="122" y="31"/>
                    </a:cubicBezTo>
                    <a:cubicBezTo>
                      <a:pt x="122" y="1"/>
                      <a:pt x="91"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8"/>
              <p:cNvSpPr/>
              <p:nvPr/>
            </p:nvSpPr>
            <p:spPr>
              <a:xfrm>
                <a:off x="10387250" y="1129475"/>
                <a:ext cx="3050" cy="12950"/>
              </a:xfrm>
              <a:custGeom>
                <a:avLst/>
                <a:gdLst/>
                <a:ahLst/>
                <a:cxnLst/>
                <a:rect l="l" t="t" r="r" b="b"/>
                <a:pathLst>
                  <a:path w="122" h="518" extrusionOk="0">
                    <a:moveTo>
                      <a:pt x="61" y="1"/>
                    </a:moveTo>
                    <a:cubicBezTo>
                      <a:pt x="30" y="31"/>
                      <a:pt x="0" y="31"/>
                      <a:pt x="0" y="62"/>
                    </a:cubicBezTo>
                    <a:cubicBezTo>
                      <a:pt x="0" y="214"/>
                      <a:pt x="0" y="335"/>
                      <a:pt x="0" y="457"/>
                    </a:cubicBezTo>
                    <a:cubicBezTo>
                      <a:pt x="0" y="487"/>
                      <a:pt x="30" y="518"/>
                      <a:pt x="61" y="518"/>
                    </a:cubicBezTo>
                    <a:cubicBezTo>
                      <a:pt x="91" y="518"/>
                      <a:pt x="122" y="487"/>
                      <a:pt x="122" y="457"/>
                    </a:cubicBezTo>
                    <a:cubicBezTo>
                      <a:pt x="122" y="335"/>
                      <a:pt x="122" y="214"/>
                      <a:pt x="122" y="62"/>
                    </a:cubicBezTo>
                    <a:cubicBezTo>
                      <a:pt x="122" y="31"/>
                      <a:pt x="91"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8"/>
              <p:cNvSpPr/>
              <p:nvPr/>
            </p:nvSpPr>
            <p:spPr>
              <a:xfrm>
                <a:off x="10403950" y="1123975"/>
                <a:ext cx="3075" cy="14475"/>
              </a:xfrm>
              <a:custGeom>
                <a:avLst/>
                <a:gdLst/>
                <a:ahLst/>
                <a:cxnLst/>
                <a:rect l="l" t="t" r="r" b="b"/>
                <a:pathLst>
                  <a:path w="123" h="579" extrusionOk="0">
                    <a:moveTo>
                      <a:pt x="62" y="1"/>
                    </a:moveTo>
                    <a:cubicBezTo>
                      <a:pt x="31" y="1"/>
                      <a:pt x="1" y="23"/>
                      <a:pt x="1" y="69"/>
                    </a:cubicBezTo>
                    <a:lnTo>
                      <a:pt x="1" y="312"/>
                    </a:lnTo>
                    <a:lnTo>
                      <a:pt x="1" y="434"/>
                    </a:lnTo>
                    <a:lnTo>
                      <a:pt x="1" y="495"/>
                    </a:lnTo>
                    <a:cubicBezTo>
                      <a:pt x="1" y="525"/>
                      <a:pt x="1" y="525"/>
                      <a:pt x="1" y="555"/>
                    </a:cubicBezTo>
                    <a:cubicBezTo>
                      <a:pt x="16" y="571"/>
                      <a:pt x="39" y="578"/>
                      <a:pt x="58" y="578"/>
                    </a:cubicBezTo>
                    <a:cubicBezTo>
                      <a:pt x="77" y="578"/>
                      <a:pt x="92" y="571"/>
                      <a:pt x="92" y="555"/>
                    </a:cubicBezTo>
                    <a:cubicBezTo>
                      <a:pt x="92" y="525"/>
                      <a:pt x="122" y="525"/>
                      <a:pt x="122" y="495"/>
                    </a:cubicBezTo>
                    <a:lnTo>
                      <a:pt x="122" y="434"/>
                    </a:lnTo>
                    <a:lnTo>
                      <a:pt x="122" y="312"/>
                    </a:lnTo>
                    <a:lnTo>
                      <a:pt x="122" y="69"/>
                    </a:lnTo>
                    <a:cubicBezTo>
                      <a:pt x="122" y="23"/>
                      <a:pt x="92" y="1"/>
                      <a:pt x="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8"/>
              <p:cNvSpPr/>
              <p:nvPr/>
            </p:nvSpPr>
            <p:spPr>
              <a:xfrm>
                <a:off x="10427025" y="1111975"/>
                <a:ext cx="5075" cy="21725"/>
              </a:xfrm>
              <a:custGeom>
                <a:avLst/>
                <a:gdLst/>
                <a:ahLst/>
                <a:cxnLst/>
                <a:rect l="l" t="t" r="r" b="b"/>
                <a:pathLst>
                  <a:path w="203" h="869" extrusionOk="0">
                    <a:moveTo>
                      <a:pt x="86" y="1"/>
                    </a:moveTo>
                    <a:cubicBezTo>
                      <a:pt x="44" y="1"/>
                      <a:pt x="0" y="34"/>
                      <a:pt x="20" y="93"/>
                    </a:cubicBezTo>
                    <a:cubicBezTo>
                      <a:pt x="50" y="215"/>
                      <a:pt x="50" y="336"/>
                      <a:pt x="81" y="458"/>
                    </a:cubicBezTo>
                    <a:cubicBezTo>
                      <a:pt x="81" y="519"/>
                      <a:pt x="81" y="579"/>
                      <a:pt x="81" y="640"/>
                    </a:cubicBezTo>
                    <a:cubicBezTo>
                      <a:pt x="81" y="701"/>
                      <a:pt x="81" y="762"/>
                      <a:pt x="81" y="823"/>
                    </a:cubicBezTo>
                    <a:cubicBezTo>
                      <a:pt x="81" y="853"/>
                      <a:pt x="104" y="868"/>
                      <a:pt x="126" y="868"/>
                    </a:cubicBezTo>
                    <a:cubicBezTo>
                      <a:pt x="149" y="868"/>
                      <a:pt x="172" y="853"/>
                      <a:pt x="172" y="823"/>
                    </a:cubicBezTo>
                    <a:cubicBezTo>
                      <a:pt x="202" y="762"/>
                      <a:pt x="202" y="701"/>
                      <a:pt x="202" y="640"/>
                    </a:cubicBezTo>
                    <a:cubicBezTo>
                      <a:pt x="202" y="549"/>
                      <a:pt x="202" y="488"/>
                      <a:pt x="202" y="427"/>
                    </a:cubicBezTo>
                    <a:cubicBezTo>
                      <a:pt x="172" y="306"/>
                      <a:pt x="172" y="184"/>
                      <a:pt x="142" y="32"/>
                    </a:cubicBezTo>
                    <a:cubicBezTo>
                      <a:pt x="131" y="11"/>
                      <a:pt x="109" y="1"/>
                      <a:pt x="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8"/>
              <p:cNvSpPr/>
              <p:nvPr/>
            </p:nvSpPr>
            <p:spPr>
              <a:xfrm>
                <a:off x="10446500" y="1082750"/>
                <a:ext cx="4600" cy="38975"/>
              </a:xfrm>
              <a:custGeom>
                <a:avLst/>
                <a:gdLst/>
                <a:ahLst/>
                <a:cxnLst/>
                <a:rect l="l" t="t" r="r" b="b"/>
                <a:pathLst>
                  <a:path w="184" h="1559" extrusionOk="0">
                    <a:moveTo>
                      <a:pt x="62" y="1"/>
                    </a:moveTo>
                    <a:cubicBezTo>
                      <a:pt x="31" y="1"/>
                      <a:pt x="1" y="16"/>
                      <a:pt x="1" y="46"/>
                    </a:cubicBezTo>
                    <a:cubicBezTo>
                      <a:pt x="31" y="289"/>
                      <a:pt x="62" y="533"/>
                      <a:pt x="62" y="806"/>
                    </a:cubicBezTo>
                    <a:cubicBezTo>
                      <a:pt x="62" y="928"/>
                      <a:pt x="62" y="1049"/>
                      <a:pt x="62" y="1171"/>
                    </a:cubicBezTo>
                    <a:cubicBezTo>
                      <a:pt x="62" y="1232"/>
                      <a:pt x="62" y="1292"/>
                      <a:pt x="62" y="1353"/>
                    </a:cubicBezTo>
                    <a:cubicBezTo>
                      <a:pt x="31" y="1414"/>
                      <a:pt x="31" y="1475"/>
                      <a:pt x="62" y="1536"/>
                    </a:cubicBezTo>
                    <a:cubicBezTo>
                      <a:pt x="62" y="1551"/>
                      <a:pt x="77" y="1558"/>
                      <a:pt x="96" y="1558"/>
                    </a:cubicBezTo>
                    <a:cubicBezTo>
                      <a:pt x="115" y="1558"/>
                      <a:pt x="138" y="1551"/>
                      <a:pt x="153" y="1536"/>
                    </a:cubicBezTo>
                    <a:cubicBezTo>
                      <a:pt x="183" y="1444"/>
                      <a:pt x="183" y="1292"/>
                      <a:pt x="183" y="1201"/>
                    </a:cubicBezTo>
                    <a:cubicBezTo>
                      <a:pt x="183" y="1080"/>
                      <a:pt x="183" y="928"/>
                      <a:pt x="183" y="806"/>
                    </a:cubicBezTo>
                    <a:cubicBezTo>
                      <a:pt x="153" y="563"/>
                      <a:pt x="153" y="289"/>
                      <a:pt x="122" y="46"/>
                    </a:cubicBezTo>
                    <a:cubicBezTo>
                      <a:pt x="122" y="16"/>
                      <a:pt x="92" y="1"/>
                      <a:pt x="6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8"/>
              <p:cNvSpPr/>
              <p:nvPr/>
            </p:nvSpPr>
            <p:spPr>
              <a:xfrm>
                <a:off x="10466275" y="1068325"/>
                <a:ext cx="6100" cy="48225"/>
              </a:xfrm>
              <a:custGeom>
                <a:avLst/>
                <a:gdLst/>
                <a:ahLst/>
                <a:cxnLst/>
                <a:rect l="l" t="t" r="r" b="b"/>
                <a:pathLst>
                  <a:path w="244" h="1929" extrusionOk="0">
                    <a:moveTo>
                      <a:pt x="137" y="0"/>
                    </a:moveTo>
                    <a:cubicBezTo>
                      <a:pt x="114" y="0"/>
                      <a:pt x="91" y="15"/>
                      <a:pt x="91" y="46"/>
                    </a:cubicBezTo>
                    <a:cubicBezTo>
                      <a:pt x="91" y="350"/>
                      <a:pt x="122" y="623"/>
                      <a:pt x="122" y="927"/>
                    </a:cubicBezTo>
                    <a:cubicBezTo>
                      <a:pt x="122" y="1018"/>
                      <a:pt x="152" y="1809"/>
                      <a:pt x="61" y="1809"/>
                    </a:cubicBezTo>
                    <a:cubicBezTo>
                      <a:pt x="31" y="1809"/>
                      <a:pt x="0" y="1869"/>
                      <a:pt x="31" y="1900"/>
                    </a:cubicBezTo>
                    <a:cubicBezTo>
                      <a:pt x="51" y="1920"/>
                      <a:pt x="71" y="1928"/>
                      <a:pt x="90" y="1928"/>
                    </a:cubicBezTo>
                    <a:cubicBezTo>
                      <a:pt x="158" y="1928"/>
                      <a:pt x="213" y="1826"/>
                      <a:pt x="213" y="1778"/>
                    </a:cubicBezTo>
                    <a:cubicBezTo>
                      <a:pt x="243" y="1596"/>
                      <a:pt x="243" y="1383"/>
                      <a:pt x="243" y="1201"/>
                    </a:cubicBezTo>
                    <a:cubicBezTo>
                      <a:pt x="243" y="806"/>
                      <a:pt x="213" y="441"/>
                      <a:pt x="183" y="46"/>
                    </a:cubicBezTo>
                    <a:cubicBezTo>
                      <a:pt x="183" y="15"/>
                      <a:pt x="160" y="0"/>
                      <a:pt x="1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8"/>
              <p:cNvSpPr/>
              <p:nvPr/>
            </p:nvSpPr>
            <p:spPr>
              <a:xfrm>
                <a:off x="10491350" y="1057675"/>
                <a:ext cx="3825" cy="47325"/>
              </a:xfrm>
              <a:custGeom>
                <a:avLst/>
                <a:gdLst/>
                <a:ahLst/>
                <a:cxnLst/>
                <a:rect l="l" t="t" r="r" b="b"/>
                <a:pathLst>
                  <a:path w="153" h="1893" extrusionOk="0">
                    <a:moveTo>
                      <a:pt x="91" y="1"/>
                    </a:moveTo>
                    <a:cubicBezTo>
                      <a:pt x="61" y="1"/>
                      <a:pt x="31" y="16"/>
                      <a:pt x="31" y="46"/>
                    </a:cubicBezTo>
                    <a:cubicBezTo>
                      <a:pt x="61" y="350"/>
                      <a:pt x="61" y="654"/>
                      <a:pt x="61" y="958"/>
                    </a:cubicBezTo>
                    <a:cubicBezTo>
                      <a:pt x="31" y="1110"/>
                      <a:pt x="31" y="1262"/>
                      <a:pt x="31" y="1414"/>
                    </a:cubicBezTo>
                    <a:cubicBezTo>
                      <a:pt x="31" y="1505"/>
                      <a:pt x="31" y="1566"/>
                      <a:pt x="31" y="1627"/>
                    </a:cubicBezTo>
                    <a:cubicBezTo>
                      <a:pt x="0" y="1718"/>
                      <a:pt x="0" y="1779"/>
                      <a:pt x="31" y="1870"/>
                    </a:cubicBezTo>
                    <a:cubicBezTo>
                      <a:pt x="31" y="1885"/>
                      <a:pt x="46" y="1893"/>
                      <a:pt x="65" y="1893"/>
                    </a:cubicBezTo>
                    <a:cubicBezTo>
                      <a:pt x="84" y="1893"/>
                      <a:pt x="107" y="1885"/>
                      <a:pt x="122" y="1870"/>
                    </a:cubicBezTo>
                    <a:cubicBezTo>
                      <a:pt x="152" y="1809"/>
                      <a:pt x="122" y="1718"/>
                      <a:pt x="152" y="1627"/>
                    </a:cubicBezTo>
                    <a:cubicBezTo>
                      <a:pt x="152" y="1566"/>
                      <a:pt x="152" y="1505"/>
                      <a:pt x="152" y="1414"/>
                    </a:cubicBezTo>
                    <a:cubicBezTo>
                      <a:pt x="152" y="1262"/>
                      <a:pt x="152" y="1110"/>
                      <a:pt x="152" y="958"/>
                    </a:cubicBezTo>
                    <a:cubicBezTo>
                      <a:pt x="152" y="654"/>
                      <a:pt x="152" y="350"/>
                      <a:pt x="152" y="46"/>
                    </a:cubicBezTo>
                    <a:cubicBezTo>
                      <a:pt x="152" y="16"/>
                      <a:pt x="122" y="1"/>
                      <a:pt x="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8"/>
              <p:cNvSpPr/>
              <p:nvPr/>
            </p:nvSpPr>
            <p:spPr>
              <a:xfrm>
                <a:off x="10512625" y="1050275"/>
                <a:ext cx="4575" cy="40850"/>
              </a:xfrm>
              <a:custGeom>
                <a:avLst/>
                <a:gdLst/>
                <a:ahLst/>
                <a:cxnLst/>
                <a:rect l="l" t="t" r="r" b="b"/>
                <a:pathLst>
                  <a:path w="183" h="1634" extrusionOk="0">
                    <a:moveTo>
                      <a:pt x="122" y="0"/>
                    </a:moveTo>
                    <a:cubicBezTo>
                      <a:pt x="91" y="0"/>
                      <a:pt x="61" y="23"/>
                      <a:pt x="61" y="69"/>
                    </a:cubicBezTo>
                    <a:cubicBezTo>
                      <a:pt x="31" y="312"/>
                      <a:pt x="31" y="555"/>
                      <a:pt x="0" y="829"/>
                    </a:cubicBezTo>
                    <a:cubicBezTo>
                      <a:pt x="0" y="1072"/>
                      <a:pt x="0" y="1345"/>
                      <a:pt x="31" y="1588"/>
                    </a:cubicBezTo>
                    <a:cubicBezTo>
                      <a:pt x="31" y="1619"/>
                      <a:pt x="61" y="1634"/>
                      <a:pt x="91" y="1634"/>
                    </a:cubicBezTo>
                    <a:cubicBezTo>
                      <a:pt x="122" y="1634"/>
                      <a:pt x="152" y="1619"/>
                      <a:pt x="152" y="1588"/>
                    </a:cubicBezTo>
                    <a:cubicBezTo>
                      <a:pt x="152" y="1315"/>
                      <a:pt x="122" y="1072"/>
                      <a:pt x="122" y="829"/>
                    </a:cubicBezTo>
                    <a:cubicBezTo>
                      <a:pt x="122" y="555"/>
                      <a:pt x="152" y="312"/>
                      <a:pt x="183" y="69"/>
                    </a:cubicBezTo>
                    <a:cubicBezTo>
                      <a:pt x="183" y="23"/>
                      <a:pt x="152" y="0"/>
                      <a:pt x="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8"/>
              <p:cNvSpPr/>
              <p:nvPr/>
            </p:nvSpPr>
            <p:spPr>
              <a:xfrm>
                <a:off x="10530100" y="1032600"/>
                <a:ext cx="3825" cy="37250"/>
              </a:xfrm>
              <a:custGeom>
                <a:avLst/>
                <a:gdLst/>
                <a:ahLst/>
                <a:cxnLst/>
                <a:rect l="l" t="t" r="r" b="b"/>
                <a:pathLst>
                  <a:path w="153" h="1490" extrusionOk="0">
                    <a:moveTo>
                      <a:pt x="61" y="1"/>
                    </a:moveTo>
                    <a:cubicBezTo>
                      <a:pt x="31" y="1"/>
                      <a:pt x="0" y="16"/>
                      <a:pt x="0" y="46"/>
                    </a:cubicBezTo>
                    <a:cubicBezTo>
                      <a:pt x="31" y="289"/>
                      <a:pt x="31" y="502"/>
                      <a:pt x="31" y="745"/>
                    </a:cubicBezTo>
                    <a:cubicBezTo>
                      <a:pt x="31" y="867"/>
                      <a:pt x="31" y="958"/>
                      <a:pt x="31" y="1080"/>
                    </a:cubicBezTo>
                    <a:cubicBezTo>
                      <a:pt x="31" y="1201"/>
                      <a:pt x="31" y="1323"/>
                      <a:pt x="31" y="1444"/>
                    </a:cubicBezTo>
                    <a:cubicBezTo>
                      <a:pt x="46" y="1475"/>
                      <a:pt x="76" y="1490"/>
                      <a:pt x="103" y="1490"/>
                    </a:cubicBezTo>
                    <a:cubicBezTo>
                      <a:pt x="130" y="1490"/>
                      <a:pt x="152" y="1475"/>
                      <a:pt x="152" y="1444"/>
                    </a:cubicBezTo>
                    <a:cubicBezTo>
                      <a:pt x="152" y="1323"/>
                      <a:pt x="152" y="1201"/>
                      <a:pt x="152" y="1080"/>
                    </a:cubicBezTo>
                    <a:cubicBezTo>
                      <a:pt x="152" y="958"/>
                      <a:pt x="152" y="867"/>
                      <a:pt x="152" y="745"/>
                    </a:cubicBezTo>
                    <a:cubicBezTo>
                      <a:pt x="122" y="502"/>
                      <a:pt x="122" y="289"/>
                      <a:pt x="122" y="46"/>
                    </a:cubicBezTo>
                    <a:cubicBezTo>
                      <a:pt x="122" y="16"/>
                      <a:pt x="92" y="1"/>
                      <a:pt x="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8"/>
              <p:cNvSpPr/>
              <p:nvPr/>
            </p:nvSpPr>
            <p:spPr>
              <a:xfrm>
                <a:off x="10555175" y="1002975"/>
                <a:ext cx="4575" cy="34400"/>
              </a:xfrm>
              <a:custGeom>
                <a:avLst/>
                <a:gdLst/>
                <a:ahLst/>
                <a:cxnLst/>
                <a:rect l="l" t="t" r="r" b="b"/>
                <a:pathLst>
                  <a:path w="183" h="1376" extrusionOk="0">
                    <a:moveTo>
                      <a:pt x="50" y="0"/>
                    </a:moveTo>
                    <a:cubicBezTo>
                      <a:pt x="23" y="0"/>
                      <a:pt x="0" y="15"/>
                      <a:pt x="0" y="46"/>
                    </a:cubicBezTo>
                    <a:cubicBezTo>
                      <a:pt x="0" y="289"/>
                      <a:pt x="31" y="502"/>
                      <a:pt x="31" y="714"/>
                    </a:cubicBezTo>
                    <a:cubicBezTo>
                      <a:pt x="31" y="836"/>
                      <a:pt x="31" y="927"/>
                      <a:pt x="31" y="1049"/>
                    </a:cubicBezTo>
                    <a:cubicBezTo>
                      <a:pt x="31" y="1140"/>
                      <a:pt x="31" y="1262"/>
                      <a:pt x="61" y="1353"/>
                    </a:cubicBezTo>
                    <a:cubicBezTo>
                      <a:pt x="61" y="1368"/>
                      <a:pt x="76" y="1376"/>
                      <a:pt x="92" y="1376"/>
                    </a:cubicBezTo>
                    <a:cubicBezTo>
                      <a:pt x="107" y="1376"/>
                      <a:pt x="122" y="1368"/>
                      <a:pt x="122" y="1353"/>
                    </a:cubicBezTo>
                    <a:cubicBezTo>
                      <a:pt x="183" y="1262"/>
                      <a:pt x="152" y="1170"/>
                      <a:pt x="152" y="1079"/>
                    </a:cubicBezTo>
                    <a:cubicBezTo>
                      <a:pt x="152" y="958"/>
                      <a:pt x="152" y="836"/>
                      <a:pt x="122" y="714"/>
                    </a:cubicBezTo>
                    <a:cubicBezTo>
                      <a:pt x="122" y="502"/>
                      <a:pt x="122" y="289"/>
                      <a:pt x="122" y="46"/>
                    </a:cubicBezTo>
                    <a:cubicBezTo>
                      <a:pt x="107" y="15"/>
                      <a:pt x="76" y="0"/>
                      <a:pt x="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8"/>
              <p:cNvSpPr/>
              <p:nvPr/>
            </p:nvSpPr>
            <p:spPr>
              <a:xfrm>
                <a:off x="10577975" y="977900"/>
                <a:ext cx="5075" cy="29625"/>
              </a:xfrm>
              <a:custGeom>
                <a:avLst/>
                <a:gdLst/>
                <a:ahLst/>
                <a:cxnLst/>
                <a:rect l="l" t="t" r="r" b="b"/>
                <a:pathLst>
                  <a:path w="203" h="1185" extrusionOk="0">
                    <a:moveTo>
                      <a:pt x="46" y="0"/>
                    </a:moveTo>
                    <a:cubicBezTo>
                      <a:pt x="23" y="0"/>
                      <a:pt x="0" y="15"/>
                      <a:pt x="0" y="46"/>
                    </a:cubicBezTo>
                    <a:cubicBezTo>
                      <a:pt x="0" y="319"/>
                      <a:pt x="0" y="562"/>
                      <a:pt x="0" y="836"/>
                    </a:cubicBezTo>
                    <a:cubicBezTo>
                      <a:pt x="31" y="897"/>
                      <a:pt x="31" y="958"/>
                      <a:pt x="31" y="1018"/>
                    </a:cubicBezTo>
                    <a:cubicBezTo>
                      <a:pt x="31" y="1049"/>
                      <a:pt x="31" y="1109"/>
                      <a:pt x="61" y="1140"/>
                    </a:cubicBezTo>
                    <a:cubicBezTo>
                      <a:pt x="72" y="1172"/>
                      <a:pt x="93" y="1185"/>
                      <a:pt x="116" y="1185"/>
                    </a:cubicBezTo>
                    <a:cubicBezTo>
                      <a:pt x="158" y="1185"/>
                      <a:pt x="203" y="1138"/>
                      <a:pt x="183" y="1079"/>
                    </a:cubicBezTo>
                    <a:cubicBezTo>
                      <a:pt x="183" y="1059"/>
                      <a:pt x="170" y="1052"/>
                      <a:pt x="152" y="1050"/>
                    </a:cubicBezTo>
                    <a:lnTo>
                      <a:pt x="152" y="1050"/>
                    </a:lnTo>
                    <a:lnTo>
                      <a:pt x="152" y="1049"/>
                    </a:lnTo>
                    <a:cubicBezTo>
                      <a:pt x="152" y="1018"/>
                      <a:pt x="152" y="1018"/>
                      <a:pt x="152" y="988"/>
                    </a:cubicBezTo>
                    <a:cubicBezTo>
                      <a:pt x="152" y="958"/>
                      <a:pt x="122" y="897"/>
                      <a:pt x="122" y="866"/>
                    </a:cubicBezTo>
                    <a:lnTo>
                      <a:pt x="122" y="593"/>
                    </a:lnTo>
                    <a:lnTo>
                      <a:pt x="92" y="46"/>
                    </a:lnTo>
                    <a:cubicBezTo>
                      <a:pt x="92" y="15"/>
                      <a:pt x="69" y="0"/>
                      <a:pt x="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8"/>
              <p:cNvSpPr/>
              <p:nvPr/>
            </p:nvSpPr>
            <p:spPr>
              <a:xfrm>
                <a:off x="10599250" y="952050"/>
                <a:ext cx="3825" cy="20550"/>
              </a:xfrm>
              <a:custGeom>
                <a:avLst/>
                <a:gdLst/>
                <a:ahLst/>
                <a:cxnLst/>
                <a:rect l="l" t="t" r="r" b="b"/>
                <a:pathLst>
                  <a:path w="153" h="822" extrusionOk="0">
                    <a:moveTo>
                      <a:pt x="76" y="1"/>
                    </a:moveTo>
                    <a:cubicBezTo>
                      <a:pt x="54" y="1"/>
                      <a:pt x="31" y="16"/>
                      <a:pt x="31" y="46"/>
                    </a:cubicBezTo>
                    <a:cubicBezTo>
                      <a:pt x="31" y="289"/>
                      <a:pt x="0" y="533"/>
                      <a:pt x="31" y="776"/>
                    </a:cubicBezTo>
                    <a:cubicBezTo>
                      <a:pt x="31" y="806"/>
                      <a:pt x="54" y="821"/>
                      <a:pt x="76" y="821"/>
                    </a:cubicBezTo>
                    <a:cubicBezTo>
                      <a:pt x="99" y="821"/>
                      <a:pt x="122" y="806"/>
                      <a:pt x="122" y="776"/>
                    </a:cubicBezTo>
                    <a:cubicBezTo>
                      <a:pt x="152" y="533"/>
                      <a:pt x="122" y="289"/>
                      <a:pt x="122" y="46"/>
                    </a:cubicBezTo>
                    <a:cubicBezTo>
                      <a:pt x="122" y="16"/>
                      <a:pt x="99" y="1"/>
                      <a:pt x="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8"/>
              <p:cNvSpPr/>
              <p:nvPr/>
            </p:nvSpPr>
            <p:spPr>
              <a:xfrm>
                <a:off x="10612925" y="924325"/>
                <a:ext cx="4575" cy="9900"/>
              </a:xfrm>
              <a:custGeom>
                <a:avLst/>
                <a:gdLst/>
                <a:ahLst/>
                <a:cxnLst/>
                <a:rect l="l" t="t" r="r" b="b"/>
                <a:pathLst>
                  <a:path w="183" h="396" extrusionOk="0">
                    <a:moveTo>
                      <a:pt x="31" y="0"/>
                    </a:moveTo>
                    <a:cubicBezTo>
                      <a:pt x="1" y="31"/>
                      <a:pt x="1" y="61"/>
                      <a:pt x="1" y="91"/>
                    </a:cubicBezTo>
                    <a:cubicBezTo>
                      <a:pt x="1" y="122"/>
                      <a:pt x="31" y="183"/>
                      <a:pt x="31" y="243"/>
                    </a:cubicBezTo>
                    <a:cubicBezTo>
                      <a:pt x="61" y="243"/>
                      <a:pt x="61" y="274"/>
                      <a:pt x="61" y="304"/>
                    </a:cubicBezTo>
                    <a:cubicBezTo>
                      <a:pt x="92" y="335"/>
                      <a:pt x="92" y="365"/>
                      <a:pt x="122" y="395"/>
                    </a:cubicBezTo>
                    <a:cubicBezTo>
                      <a:pt x="122" y="395"/>
                      <a:pt x="183" y="395"/>
                      <a:pt x="183" y="365"/>
                    </a:cubicBezTo>
                    <a:cubicBezTo>
                      <a:pt x="183" y="304"/>
                      <a:pt x="183" y="243"/>
                      <a:pt x="153" y="213"/>
                    </a:cubicBezTo>
                    <a:cubicBezTo>
                      <a:pt x="122" y="152"/>
                      <a:pt x="122" y="91"/>
                      <a:pt x="92" y="61"/>
                    </a:cubicBezTo>
                    <a:cubicBezTo>
                      <a:pt x="92" y="31"/>
                      <a:pt x="61" y="0"/>
                      <a:pt x="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8"/>
              <p:cNvSpPr/>
              <p:nvPr/>
            </p:nvSpPr>
            <p:spPr>
              <a:xfrm>
                <a:off x="10622050" y="895450"/>
                <a:ext cx="3825" cy="6675"/>
              </a:xfrm>
              <a:custGeom>
                <a:avLst/>
                <a:gdLst/>
                <a:ahLst/>
                <a:cxnLst/>
                <a:rect l="l" t="t" r="r" b="b"/>
                <a:pathLst>
                  <a:path w="153" h="267" extrusionOk="0">
                    <a:moveTo>
                      <a:pt x="122" y="183"/>
                    </a:moveTo>
                    <a:cubicBezTo>
                      <a:pt x="122" y="183"/>
                      <a:pt x="122" y="183"/>
                      <a:pt x="91" y="213"/>
                    </a:cubicBezTo>
                    <a:lnTo>
                      <a:pt x="61" y="213"/>
                    </a:lnTo>
                    <a:cubicBezTo>
                      <a:pt x="81" y="213"/>
                      <a:pt x="101" y="200"/>
                      <a:pt x="112" y="183"/>
                    </a:cubicBezTo>
                    <a:close/>
                    <a:moveTo>
                      <a:pt x="122" y="0"/>
                    </a:moveTo>
                    <a:cubicBezTo>
                      <a:pt x="91" y="0"/>
                      <a:pt x="91" y="0"/>
                      <a:pt x="91" y="31"/>
                    </a:cubicBezTo>
                    <a:cubicBezTo>
                      <a:pt x="91" y="31"/>
                      <a:pt x="91" y="31"/>
                      <a:pt x="91" y="61"/>
                    </a:cubicBezTo>
                    <a:cubicBezTo>
                      <a:pt x="91" y="61"/>
                      <a:pt x="91" y="61"/>
                      <a:pt x="91" y="91"/>
                    </a:cubicBezTo>
                    <a:cubicBezTo>
                      <a:pt x="91" y="91"/>
                      <a:pt x="82" y="100"/>
                      <a:pt x="74" y="109"/>
                    </a:cubicBezTo>
                    <a:lnTo>
                      <a:pt x="74" y="109"/>
                    </a:lnTo>
                    <a:cubicBezTo>
                      <a:pt x="73" y="108"/>
                      <a:pt x="71" y="108"/>
                      <a:pt x="70" y="108"/>
                    </a:cubicBezTo>
                    <a:cubicBezTo>
                      <a:pt x="64" y="108"/>
                      <a:pt x="61" y="112"/>
                      <a:pt x="61" y="122"/>
                    </a:cubicBezTo>
                    <a:cubicBezTo>
                      <a:pt x="31" y="122"/>
                      <a:pt x="31" y="122"/>
                      <a:pt x="0" y="152"/>
                    </a:cubicBezTo>
                    <a:cubicBezTo>
                      <a:pt x="0" y="152"/>
                      <a:pt x="0" y="183"/>
                      <a:pt x="0" y="213"/>
                    </a:cubicBezTo>
                    <a:cubicBezTo>
                      <a:pt x="0" y="213"/>
                      <a:pt x="31" y="243"/>
                      <a:pt x="31" y="243"/>
                    </a:cubicBezTo>
                    <a:cubicBezTo>
                      <a:pt x="46" y="258"/>
                      <a:pt x="61" y="266"/>
                      <a:pt x="76" y="266"/>
                    </a:cubicBezTo>
                    <a:cubicBezTo>
                      <a:pt x="91" y="266"/>
                      <a:pt x="107" y="258"/>
                      <a:pt x="122" y="243"/>
                    </a:cubicBezTo>
                    <a:cubicBezTo>
                      <a:pt x="152" y="243"/>
                      <a:pt x="152" y="213"/>
                      <a:pt x="152" y="213"/>
                    </a:cubicBezTo>
                    <a:cubicBezTo>
                      <a:pt x="152" y="183"/>
                      <a:pt x="152" y="183"/>
                      <a:pt x="152" y="152"/>
                    </a:cubicBezTo>
                    <a:cubicBezTo>
                      <a:pt x="152" y="122"/>
                      <a:pt x="152" y="122"/>
                      <a:pt x="152" y="91"/>
                    </a:cubicBezTo>
                    <a:cubicBezTo>
                      <a:pt x="152" y="91"/>
                      <a:pt x="152" y="61"/>
                      <a:pt x="152" y="61"/>
                    </a:cubicBezTo>
                    <a:cubicBezTo>
                      <a:pt x="152" y="61"/>
                      <a:pt x="152" y="31"/>
                      <a:pt x="152" y="31"/>
                    </a:cubicBezTo>
                    <a:cubicBezTo>
                      <a:pt x="152" y="0"/>
                      <a:pt x="152" y="0"/>
                      <a:pt x="12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8"/>
              <p:cNvSpPr/>
              <p:nvPr/>
            </p:nvSpPr>
            <p:spPr>
              <a:xfrm>
                <a:off x="10401950" y="796025"/>
                <a:ext cx="20800" cy="22900"/>
              </a:xfrm>
              <a:custGeom>
                <a:avLst/>
                <a:gdLst/>
                <a:ahLst/>
                <a:cxnLst/>
                <a:rect l="l" t="t" r="r" b="b"/>
                <a:pathLst>
                  <a:path w="832" h="916" extrusionOk="0">
                    <a:moveTo>
                      <a:pt x="757" y="1"/>
                    </a:moveTo>
                    <a:cubicBezTo>
                      <a:pt x="742" y="1"/>
                      <a:pt x="728" y="8"/>
                      <a:pt x="719" y="26"/>
                    </a:cubicBezTo>
                    <a:cubicBezTo>
                      <a:pt x="628" y="178"/>
                      <a:pt x="506" y="330"/>
                      <a:pt x="415" y="451"/>
                    </a:cubicBezTo>
                    <a:cubicBezTo>
                      <a:pt x="354" y="512"/>
                      <a:pt x="293" y="573"/>
                      <a:pt x="233" y="634"/>
                    </a:cubicBezTo>
                    <a:cubicBezTo>
                      <a:pt x="172" y="694"/>
                      <a:pt x="81" y="755"/>
                      <a:pt x="50" y="816"/>
                    </a:cubicBezTo>
                    <a:cubicBezTo>
                      <a:pt x="1" y="866"/>
                      <a:pt x="32" y="915"/>
                      <a:pt x="78" y="915"/>
                    </a:cubicBezTo>
                    <a:cubicBezTo>
                      <a:pt x="89" y="915"/>
                      <a:pt x="100" y="913"/>
                      <a:pt x="111" y="907"/>
                    </a:cubicBezTo>
                    <a:cubicBezTo>
                      <a:pt x="172" y="846"/>
                      <a:pt x="233" y="786"/>
                      <a:pt x="293" y="725"/>
                    </a:cubicBezTo>
                    <a:cubicBezTo>
                      <a:pt x="354" y="664"/>
                      <a:pt x="415" y="603"/>
                      <a:pt x="476" y="542"/>
                    </a:cubicBezTo>
                    <a:cubicBezTo>
                      <a:pt x="597" y="390"/>
                      <a:pt x="719" y="238"/>
                      <a:pt x="810" y="86"/>
                    </a:cubicBezTo>
                    <a:cubicBezTo>
                      <a:pt x="832" y="44"/>
                      <a:pt x="792" y="1"/>
                      <a:pt x="7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8"/>
              <p:cNvSpPr/>
              <p:nvPr/>
            </p:nvSpPr>
            <p:spPr>
              <a:xfrm>
                <a:off x="10290325" y="783225"/>
                <a:ext cx="19425" cy="19525"/>
              </a:xfrm>
              <a:custGeom>
                <a:avLst/>
                <a:gdLst/>
                <a:ahLst/>
                <a:cxnLst/>
                <a:rect l="l" t="t" r="r" b="b"/>
                <a:pathLst>
                  <a:path w="777" h="781" extrusionOk="0">
                    <a:moveTo>
                      <a:pt x="107" y="1"/>
                    </a:moveTo>
                    <a:cubicBezTo>
                      <a:pt x="43" y="1"/>
                      <a:pt x="0" y="66"/>
                      <a:pt x="47" y="112"/>
                    </a:cubicBezTo>
                    <a:cubicBezTo>
                      <a:pt x="169" y="234"/>
                      <a:pt x="290" y="325"/>
                      <a:pt x="382" y="447"/>
                    </a:cubicBezTo>
                    <a:cubicBezTo>
                      <a:pt x="442" y="507"/>
                      <a:pt x="503" y="568"/>
                      <a:pt x="533" y="598"/>
                    </a:cubicBezTo>
                    <a:cubicBezTo>
                      <a:pt x="594" y="659"/>
                      <a:pt x="655" y="750"/>
                      <a:pt x="716" y="781"/>
                    </a:cubicBezTo>
                    <a:cubicBezTo>
                      <a:pt x="746" y="781"/>
                      <a:pt x="777" y="750"/>
                      <a:pt x="777" y="720"/>
                    </a:cubicBezTo>
                    <a:cubicBezTo>
                      <a:pt x="777" y="659"/>
                      <a:pt x="685" y="598"/>
                      <a:pt x="655" y="538"/>
                    </a:cubicBezTo>
                    <a:cubicBezTo>
                      <a:pt x="594" y="477"/>
                      <a:pt x="533" y="416"/>
                      <a:pt x="503" y="355"/>
                    </a:cubicBezTo>
                    <a:cubicBezTo>
                      <a:pt x="382" y="234"/>
                      <a:pt x="260" y="112"/>
                      <a:pt x="169" y="21"/>
                    </a:cubicBezTo>
                    <a:cubicBezTo>
                      <a:pt x="148" y="7"/>
                      <a:pt x="126"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8"/>
              <p:cNvSpPr/>
              <p:nvPr/>
            </p:nvSpPr>
            <p:spPr>
              <a:xfrm>
                <a:off x="10328725" y="882900"/>
                <a:ext cx="5725" cy="26250"/>
              </a:xfrm>
              <a:custGeom>
                <a:avLst/>
                <a:gdLst/>
                <a:ahLst/>
                <a:cxnLst/>
                <a:rect l="l" t="t" r="r" b="b"/>
                <a:pathLst>
                  <a:path w="229" h="1050" extrusionOk="0">
                    <a:moveTo>
                      <a:pt x="179" y="1"/>
                    </a:moveTo>
                    <a:cubicBezTo>
                      <a:pt x="153" y="1"/>
                      <a:pt x="122" y="16"/>
                      <a:pt x="122" y="46"/>
                    </a:cubicBezTo>
                    <a:cubicBezTo>
                      <a:pt x="122" y="229"/>
                      <a:pt x="92" y="411"/>
                      <a:pt x="92" y="563"/>
                    </a:cubicBezTo>
                    <a:cubicBezTo>
                      <a:pt x="61" y="654"/>
                      <a:pt x="61" y="715"/>
                      <a:pt x="31" y="806"/>
                    </a:cubicBezTo>
                    <a:lnTo>
                      <a:pt x="31" y="928"/>
                    </a:lnTo>
                    <a:cubicBezTo>
                      <a:pt x="1" y="958"/>
                      <a:pt x="1" y="988"/>
                      <a:pt x="31" y="1019"/>
                    </a:cubicBezTo>
                    <a:cubicBezTo>
                      <a:pt x="61" y="1049"/>
                      <a:pt x="61" y="1049"/>
                      <a:pt x="92" y="1049"/>
                    </a:cubicBezTo>
                    <a:cubicBezTo>
                      <a:pt x="122" y="1019"/>
                      <a:pt x="122" y="988"/>
                      <a:pt x="122" y="958"/>
                    </a:cubicBezTo>
                    <a:cubicBezTo>
                      <a:pt x="153" y="897"/>
                      <a:pt x="153" y="867"/>
                      <a:pt x="153" y="806"/>
                    </a:cubicBezTo>
                    <a:cubicBezTo>
                      <a:pt x="183" y="745"/>
                      <a:pt x="183" y="654"/>
                      <a:pt x="183" y="563"/>
                    </a:cubicBezTo>
                    <a:cubicBezTo>
                      <a:pt x="213" y="411"/>
                      <a:pt x="213" y="229"/>
                      <a:pt x="213" y="46"/>
                    </a:cubicBezTo>
                    <a:cubicBezTo>
                      <a:pt x="229" y="16"/>
                      <a:pt x="206" y="1"/>
                      <a:pt x="1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8"/>
              <p:cNvSpPr/>
              <p:nvPr/>
            </p:nvSpPr>
            <p:spPr>
              <a:xfrm>
                <a:off x="10340425" y="887775"/>
                <a:ext cx="5050" cy="21675"/>
              </a:xfrm>
              <a:custGeom>
                <a:avLst/>
                <a:gdLst/>
                <a:ahLst/>
                <a:cxnLst/>
                <a:rect l="l" t="t" r="r" b="b"/>
                <a:pathLst>
                  <a:path w="202" h="867" extrusionOk="0">
                    <a:moveTo>
                      <a:pt x="72" y="0"/>
                    </a:moveTo>
                    <a:cubicBezTo>
                      <a:pt x="39" y="0"/>
                      <a:pt x="0" y="26"/>
                      <a:pt x="19" y="64"/>
                    </a:cubicBezTo>
                    <a:cubicBezTo>
                      <a:pt x="49" y="186"/>
                      <a:pt x="80" y="307"/>
                      <a:pt x="80" y="429"/>
                    </a:cubicBezTo>
                    <a:cubicBezTo>
                      <a:pt x="80" y="490"/>
                      <a:pt x="80" y="550"/>
                      <a:pt x="49" y="611"/>
                    </a:cubicBezTo>
                    <a:cubicBezTo>
                      <a:pt x="49" y="672"/>
                      <a:pt x="49" y="733"/>
                      <a:pt x="19" y="793"/>
                    </a:cubicBezTo>
                    <a:cubicBezTo>
                      <a:pt x="19" y="844"/>
                      <a:pt x="47" y="866"/>
                      <a:pt x="76" y="866"/>
                    </a:cubicBezTo>
                    <a:cubicBezTo>
                      <a:pt x="101" y="866"/>
                      <a:pt x="127" y="851"/>
                      <a:pt x="140" y="824"/>
                    </a:cubicBezTo>
                    <a:cubicBezTo>
                      <a:pt x="171" y="763"/>
                      <a:pt x="171" y="702"/>
                      <a:pt x="171" y="641"/>
                    </a:cubicBezTo>
                    <a:cubicBezTo>
                      <a:pt x="171" y="581"/>
                      <a:pt x="201" y="490"/>
                      <a:pt x="201" y="429"/>
                    </a:cubicBezTo>
                    <a:cubicBezTo>
                      <a:pt x="171" y="307"/>
                      <a:pt x="171" y="155"/>
                      <a:pt x="110" y="34"/>
                    </a:cubicBezTo>
                    <a:cubicBezTo>
                      <a:pt x="110" y="10"/>
                      <a:pt x="92" y="0"/>
                      <a:pt x="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8"/>
              <p:cNvSpPr/>
              <p:nvPr/>
            </p:nvSpPr>
            <p:spPr>
              <a:xfrm>
                <a:off x="10353800" y="886475"/>
                <a:ext cx="5800" cy="22100"/>
              </a:xfrm>
              <a:custGeom>
                <a:avLst/>
                <a:gdLst/>
                <a:ahLst/>
                <a:cxnLst/>
                <a:rect l="l" t="t" r="r" b="b"/>
                <a:pathLst>
                  <a:path w="232" h="884" extrusionOk="0">
                    <a:moveTo>
                      <a:pt x="166" y="0"/>
                    </a:moveTo>
                    <a:cubicBezTo>
                      <a:pt x="144" y="0"/>
                      <a:pt x="122" y="17"/>
                      <a:pt x="122" y="55"/>
                    </a:cubicBezTo>
                    <a:cubicBezTo>
                      <a:pt x="92" y="177"/>
                      <a:pt x="61" y="329"/>
                      <a:pt x="31" y="450"/>
                    </a:cubicBezTo>
                    <a:cubicBezTo>
                      <a:pt x="31" y="572"/>
                      <a:pt x="1" y="693"/>
                      <a:pt x="31" y="785"/>
                    </a:cubicBezTo>
                    <a:cubicBezTo>
                      <a:pt x="31" y="815"/>
                      <a:pt x="92" y="876"/>
                      <a:pt x="122" y="876"/>
                    </a:cubicBezTo>
                    <a:cubicBezTo>
                      <a:pt x="133" y="881"/>
                      <a:pt x="143" y="884"/>
                      <a:pt x="152" y="884"/>
                    </a:cubicBezTo>
                    <a:cubicBezTo>
                      <a:pt x="192" y="884"/>
                      <a:pt x="208" y="834"/>
                      <a:pt x="183" y="785"/>
                    </a:cubicBezTo>
                    <a:cubicBezTo>
                      <a:pt x="183" y="785"/>
                      <a:pt x="153" y="754"/>
                      <a:pt x="153" y="754"/>
                    </a:cubicBezTo>
                    <a:cubicBezTo>
                      <a:pt x="153" y="724"/>
                      <a:pt x="122" y="724"/>
                      <a:pt x="122" y="693"/>
                    </a:cubicBezTo>
                    <a:cubicBezTo>
                      <a:pt x="122" y="633"/>
                      <a:pt x="122" y="602"/>
                      <a:pt x="153" y="542"/>
                    </a:cubicBezTo>
                    <a:lnTo>
                      <a:pt x="213" y="86"/>
                    </a:lnTo>
                    <a:cubicBezTo>
                      <a:pt x="231" y="33"/>
                      <a:pt x="197" y="0"/>
                      <a:pt x="1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8"/>
              <p:cNvSpPr/>
              <p:nvPr/>
            </p:nvSpPr>
            <p:spPr>
              <a:xfrm>
                <a:off x="10367475" y="885375"/>
                <a:ext cx="3825" cy="17500"/>
              </a:xfrm>
              <a:custGeom>
                <a:avLst/>
                <a:gdLst/>
                <a:ahLst/>
                <a:cxnLst/>
                <a:rect l="l" t="t" r="r" b="b"/>
                <a:pathLst>
                  <a:path w="153" h="700" extrusionOk="0">
                    <a:moveTo>
                      <a:pt x="50" y="0"/>
                    </a:moveTo>
                    <a:cubicBezTo>
                      <a:pt x="24" y="0"/>
                      <a:pt x="1" y="23"/>
                      <a:pt x="1" y="69"/>
                    </a:cubicBezTo>
                    <a:cubicBezTo>
                      <a:pt x="1" y="160"/>
                      <a:pt x="1" y="251"/>
                      <a:pt x="31" y="373"/>
                    </a:cubicBezTo>
                    <a:cubicBezTo>
                      <a:pt x="31" y="464"/>
                      <a:pt x="31" y="586"/>
                      <a:pt x="62" y="677"/>
                    </a:cubicBezTo>
                    <a:cubicBezTo>
                      <a:pt x="62" y="692"/>
                      <a:pt x="77" y="699"/>
                      <a:pt x="92" y="699"/>
                    </a:cubicBezTo>
                    <a:cubicBezTo>
                      <a:pt x="107" y="699"/>
                      <a:pt x="122" y="692"/>
                      <a:pt x="122" y="677"/>
                    </a:cubicBezTo>
                    <a:cubicBezTo>
                      <a:pt x="153" y="586"/>
                      <a:pt x="153" y="464"/>
                      <a:pt x="122" y="373"/>
                    </a:cubicBezTo>
                    <a:cubicBezTo>
                      <a:pt x="122" y="251"/>
                      <a:pt x="122" y="160"/>
                      <a:pt x="122" y="69"/>
                    </a:cubicBezTo>
                    <a:cubicBezTo>
                      <a:pt x="107" y="23"/>
                      <a:pt x="77" y="0"/>
                      <a:pt x="5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05" name="Google Shape;2105;p38"/>
          <p:cNvGrpSpPr/>
          <p:nvPr/>
        </p:nvGrpSpPr>
        <p:grpSpPr>
          <a:xfrm>
            <a:off x="5119718" y="897733"/>
            <a:ext cx="321008" cy="303068"/>
            <a:chOff x="1854900" y="1656875"/>
            <a:chExt cx="206675" cy="195125"/>
          </a:xfrm>
        </p:grpSpPr>
        <p:sp>
          <p:nvSpPr>
            <p:cNvPr id="2106" name="Google Shape;2106;p38"/>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8"/>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8"/>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8"/>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8"/>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8"/>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8"/>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8"/>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8"/>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8"/>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8"/>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8"/>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8"/>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8"/>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8"/>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8"/>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8"/>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8"/>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8"/>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8"/>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8"/>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8"/>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8"/>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8"/>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8"/>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8"/>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8"/>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8"/>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8"/>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8"/>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8"/>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8"/>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8"/>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8"/>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8"/>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8"/>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8"/>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8"/>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 name="Google Shape;2144;p38"/>
          <p:cNvGrpSpPr/>
          <p:nvPr/>
        </p:nvGrpSpPr>
        <p:grpSpPr>
          <a:xfrm>
            <a:off x="7632632" y="3639206"/>
            <a:ext cx="397775" cy="306330"/>
            <a:chOff x="3145200" y="2027350"/>
            <a:chExt cx="256100" cy="197225"/>
          </a:xfrm>
        </p:grpSpPr>
        <p:sp>
          <p:nvSpPr>
            <p:cNvPr id="2145" name="Google Shape;2145;p38"/>
            <p:cNvSpPr/>
            <p:nvPr/>
          </p:nvSpPr>
          <p:spPr>
            <a:xfrm>
              <a:off x="3154325" y="2038225"/>
              <a:ext cx="240900" cy="179400"/>
            </a:xfrm>
            <a:custGeom>
              <a:avLst/>
              <a:gdLst/>
              <a:ahLst/>
              <a:cxnLst/>
              <a:rect l="l" t="t" r="r" b="b"/>
              <a:pathLst>
                <a:path w="9636" h="7176" extrusionOk="0">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6" name="Google Shape;2146;p38"/>
            <p:cNvGrpSpPr/>
            <p:nvPr/>
          </p:nvGrpSpPr>
          <p:grpSpPr>
            <a:xfrm>
              <a:off x="3145200" y="2027350"/>
              <a:ext cx="256100" cy="197225"/>
              <a:chOff x="3145200" y="2027350"/>
              <a:chExt cx="256100" cy="197225"/>
            </a:xfrm>
          </p:grpSpPr>
          <p:sp>
            <p:nvSpPr>
              <p:cNvPr id="2147" name="Google Shape;2147;p38"/>
              <p:cNvSpPr/>
              <p:nvPr/>
            </p:nvSpPr>
            <p:spPr>
              <a:xfrm>
                <a:off x="3177875" y="2068550"/>
                <a:ext cx="31950" cy="23325"/>
              </a:xfrm>
              <a:custGeom>
                <a:avLst/>
                <a:gdLst/>
                <a:ahLst/>
                <a:cxnLst/>
                <a:rect l="l" t="t" r="r" b="b"/>
                <a:pathLst>
                  <a:path w="1278" h="933" extrusionOk="0">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8"/>
              <p:cNvSpPr/>
              <p:nvPr/>
            </p:nvSpPr>
            <p:spPr>
              <a:xfrm>
                <a:off x="3198975" y="2027350"/>
                <a:ext cx="110400" cy="56875"/>
              </a:xfrm>
              <a:custGeom>
                <a:avLst/>
                <a:gdLst/>
                <a:ahLst/>
                <a:cxnLst/>
                <a:rect l="l" t="t" r="r" b="b"/>
                <a:pathLst>
                  <a:path w="4416" h="2275" extrusionOk="0">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8"/>
              <p:cNvSpPr/>
              <p:nvPr/>
            </p:nvSpPr>
            <p:spPr>
              <a:xfrm>
                <a:off x="3300225" y="2073525"/>
                <a:ext cx="28900" cy="13600"/>
              </a:xfrm>
              <a:custGeom>
                <a:avLst/>
                <a:gdLst/>
                <a:ahLst/>
                <a:cxnLst/>
                <a:rect l="l" t="t" r="r" b="b"/>
                <a:pathLst>
                  <a:path w="1156" h="544" extrusionOk="0">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8"/>
              <p:cNvSpPr/>
              <p:nvPr/>
            </p:nvSpPr>
            <p:spPr>
              <a:xfrm>
                <a:off x="3319650" y="2070825"/>
                <a:ext cx="81650" cy="74825"/>
              </a:xfrm>
              <a:custGeom>
                <a:avLst/>
                <a:gdLst/>
                <a:ahLst/>
                <a:cxnLst/>
                <a:rect l="l" t="t" r="r" b="b"/>
                <a:pathLst>
                  <a:path w="3266" h="2993" extrusionOk="0">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8"/>
              <p:cNvSpPr/>
              <p:nvPr/>
            </p:nvSpPr>
            <p:spPr>
              <a:xfrm>
                <a:off x="3307825" y="2138300"/>
                <a:ext cx="91200" cy="73125"/>
              </a:xfrm>
              <a:custGeom>
                <a:avLst/>
                <a:gdLst/>
                <a:ahLst/>
                <a:cxnLst/>
                <a:rect l="l" t="t" r="r" b="b"/>
                <a:pathLst>
                  <a:path w="3648" h="2925" extrusionOk="0">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8"/>
              <p:cNvSpPr/>
              <p:nvPr/>
            </p:nvSpPr>
            <p:spPr>
              <a:xfrm>
                <a:off x="3210550" y="2169550"/>
                <a:ext cx="109900" cy="55025"/>
              </a:xfrm>
              <a:custGeom>
                <a:avLst/>
                <a:gdLst/>
                <a:ahLst/>
                <a:cxnLst/>
                <a:rect l="l" t="t" r="r" b="b"/>
                <a:pathLst>
                  <a:path w="4396" h="2201" extrusionOk="0">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8"/>
              <p:cNvSpPr/>
              <p:nvPr/>
            </p:nvSpPr>
            <p:spPr>
              <a:xfrm>
                <a:off x="3145200" y="2119450"/>
                <a:ext cx="74225" cy="71275"/>
              </a:xfrm>
              <a:custGeom>
                <a:avLst/>
                <a:gdLst/>
                <a:ahLst/>
                <a:cxnLst/>
                <a:rect l="l" t="t" r="r" b="b"/>
                <a:pathLst>
                  <a:path w="2969" h="2851" extrusionOk="0">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8"/>
              <p:cNvSpPr/>
              <p:nvPr/>
            </p:nvSpPr>
            <p:spPr>
              <a:xfrm>
                <a:off x="3152800" y="2085900"/>
                <a:ext cx="32700" cy="42700"/>
              </a:xfrm>
              <a:custGeom>
                <a:avLst/>
                <a:gdLst/>
                <a:ahLst/>
                <a:cxnLst/>
                <a:rect l="l" t="t" r="r" b="b"/>
                <a:pathLst>
                  <a:path w="1308" h="1708" extrusionOk="0">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8"/>
              <p:cNvSpPr/>
              <p:nvPr/>
            </p:nvSpPr>
            <p:spPr>
              <a:xfrm>
                <a:off x="3187900" y="2157075"/>
                <a:ext cx="56875" cy="21225"/>
              </a:xfrm>
              <a:custGeom>
                <a:avLst/>
                <a:gdLst/>
                <a:ahLst/>
                <a:cxnLst/>
                <a:rect l="l" t="t" r="r" b="b"/>
                <a:pathLst>
                  <a:path w="2275" h="849" extrusionOk="0">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8"/>
              <p:cNvSpPr/>
              <p:nvPr/>
            </p:nvSpPr>
            <p:spPr>
              <a:xfrm>
                <a:off x="3294150" y="2185575"/>
                <a:ext cx="40300" cy="19100"/>
              </a:xfrm>
              <a:custGeom>
                <a:avLst/>
                <a:gdLst/>
                <a:ahLst/>
                <a:cxnLst/>
                <a:rect l="l" t="t" r="r" b="b"/>
                <a:pathLst>
                  <a:path w="1612" h="764" extrusionOk="0">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8"/>
              <p:cNvSpPr/>
              <p:nvPr/>
            </p:nvSpPr>
            <p:spPr>
              <a:xfrm>
                <a:off x="3224000" y="2144600"/>
                <a:ext cx="73975" cy="26300"/>
              </a:xfrm>
              <a:custGeom>
                <a:avLst/>
                <a:gdLst/>
                <a:ahLst/>
                <a:cxnLst/>
                <a:rect l="l" t="t" r="r" b="b"/>
                <a:pathLst>
                  <a:path w="2959" h="1052" extrusionOk="0">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8"/>
              <p:cNvSpPr/>
              <p:nvPr/>
            </p:nvSpPr>
            <p:spPr>
              <a:xfrm>
                <a:off x="3155075" y="2120775"/>
                <a:ext cx="4600" cy="43925"/>
              </a:xfrm>
              <a:custGeom>
                <a:avLst/>
                <a:gdLst/>
                <a:ahLst/>
                <a:cxnLst/>
                <a:rect l="l" t="t" r="r" b="b"/>
                <a:pathLst>
                  <a:path w="184" h="1757" extrusionOk="0">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8"/>
              <p:cNvSpPr/>
              <p:nvPr/>
            </p:nvSpPr>
            <p:spPr>
              <a:xfrm>
                <a:off x="3161925" y="2122875"/>
                <a:ext cx="4575" cy="45925"/>
              </a:xfrm>
              <a:custGeom>
                <a:avLst/>
                <a:gdLst/>
                <a:ahLst/>
                <a:cxnLst/>
                <a:rect l="l" t="t" r="r" b="b"/>
                <a:pathLst>
                  <a:path w="183" h="1837" extrusionOk="0">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8"/>
              <p:cNvSpPr/>
              <p:nvPr/>
            </p:nvSpPr>
            <p:spPr>
              <a:xfrm>
                <a:off x="3168750" y="2132750"/>
                <a:ext cx="5350" cy="48275"/>
              </a:xfrm>
              <a:custGeom>
                <a:avLst/>
                <a:gdLst/>
                <a:ahLst/>
                <a:cxnLst/>
                <a:rect l="l" t="t" r="r" b="b"/>
                <a:pathLst>
                  <a:path w="214" h="1931" extrusionOk="0">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8"/>
              <p:cNvSpPr/>
              <p:nvPr/>
            </p:nvSpPr>
            <p:spPr>
              <a:xfrm>
                <a:off x="3177125" y="2151000"/>
                <a:ext cx="4575" cy="34200"/>
              </a:xfrm>
              <a:custGeom>
                <a:avLst/>
                <a:gdLst/>
                <a:ahLst/>
                <a:cxnLst/>
                <a:rect l="l" t="t" r="r" b="b"/>
                <a:pathLst>
                  <a:path w="183" h="1368" extrusionOk="0">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8"/>
              <p:cNvSpPr/>
              <p:nvPr/>
            </p:nvSpPr>
            <p:spPr>
              <a:xfrm>
                <a:off x="3184725" y="2167325"/>
                <a:ext cx="4575" cy="15525"/>
              </a:xfrm>
              <a:custGeom>
                <a:avLst/>
                <a:gdLst/>
                <a:ahLst/>
                <a:cxnLst/>
                <a:rect l="l" t="t" r="r" b="b"/>
                <a:pathLst>
                  <a:path w="183" h="621" extrusionOk="0">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8"/>
              <p:cNvSpPr/>
              <p:nvPr/>
            </p:nvSpPr>
            <p:spPr>
              <a:xfrm>
                <a:off x="3193850" y="2170825"/>
                <a:ext cx="5325" cy="9025"/>
              </a:xfrm>
              <a:custGeom>
                <a:avLst/>
                <a:gdLst/>
                <a:ahLst/>
                <a:cxnLst/>
                <a:rect l="l" t="t" r="r" b="b"/>
                <a:pathLst>
                  <a:path w="213" h="361" extrusionOk="0">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8"/>
              <p:cNvSpPr/>
              <p:nvPr/>
            </p:nvSpPr>
            <p:spPr>
              <a:xfrm>
                <a:off x="3226525" y="2169225"/>
                <a:ext cx="3800" cy="27775"/>
              </a:xfrm>
              <a:custGeom>
                <a:avLst/>
                <a:gdLst/>
                <a:ahLst/>
                <a:cxnLst/>
                <a:rect l="l" t="t" r="r" b="b"/>
                <a:pathLst>
                  <a:path w="152" h="1111" extrusionOk="0">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38"/>
              <p:cNvSpPr/>
              <p:nvPr/>
            </p:nvSpPr>
            <p:spPr>
              <a:xfrm>
                <a:off x="3235625" y="2170750"/>
                <a:ext cx="3075" cy="36950"/>
              </a:xfrm>
              <a:custGeom>
                <a:avLst/>
                <a:gdLst/>
                <a:ahLst/>
                <a:cxnLst/>
                <a:rect l="l" t="t" r="r" b="b"/>
                <a:pathLst>
                  <a:path w="123" h="1478" extrusionOk="0">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38"/>
              <p:cNvSpPr/>
              <p:nvPr/>
            </p:nvSpPr>
            <p:spPr>
              <a:xfrm>
                <a:off x="3243225" y="2168475"/>
                <a:ext cx="5350" cy="40100"/>
              </a:xfrm>
              <a:custGeom>
                <a:avLst/>
                <a:gdLst/>
                <a:ahLst/>
                <a:cxnLst/>
                <a:rect l="l" t="t" r="r" b="b"/>
                <a:pathLst>
                  <a:path w="214" h="1604" extrusionOk="0">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8"/>
              <p:cNvSpPr/>
              <p:nvPr/>
            </p:nvSpPr>
            <p:spPr>
              <a:xfrm>
                <a:off x="3253100" y="2182900"/>
                <a:ext cx="6125" cy="33225"/>
              </a:xfrm>
              <a:custGeom>
                <a:avLst/>
                <a:gdLst/>
                <a:ahLst/>
                <a:cxnLst/>
                <a:rect l="l" t="t" r="r" b="b"/>
                <a:pathLst>
                  <a:path w="245" h="1329" extrusionOk="0">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8"/>
              <p:cNvSpPr/>
              <p:nvPr/>
            </p:nvSpPr>
            <p:spPr>
              <a:xfrm>
                <a:off x="3263750" y="2190500"/>
                <a:ext cx="4575" cy="23825"/>
              </a:xfrm>
              <a:custGeom>
                <a:avLst/>
                <a:gdLst/>
                <a:ahLst/>
                <a:cxnLst/>
                <a:rect l="l" t="t" r="r" b="b"/>
                <a:pathLst>
                  <a:path w="183" h="953" extrusionOk="0">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8"/>
              <p:cNvSpPr/>
              <p:nvPr/>
            </p:nvSpPr>
            <p:spPr>
              <a:xfrm>
                <a:off x="3274375" y="2191275"/>
                <a:ext cx="4600" cy="22725"/>
              </a:xfrm>
              <a:custGeom>
                <a:avLst/>
                <a:gdLst/>
                <a:ahLst/>
                <a:cxnLst/>
                <a:rect l="l" t="t" r="r" b="b"/>
                <a:pathLst>
                  <a:path w="184" h="909" extrusionOk="0">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8"/>
              <p:cNvSpPr/>
              <p:nvPr/>
            </p:nvSpPr>
            <p:spPr>
              <a:xfrm>
                <a:off x="3286550" y="2192025"/>
                <a:ext cx="5350" cy="18650"/>
              </a:xfrm>
              <a:custGeom>
                <a:avLst/>
                <a:gdLst/>
                <a:ahLst/>
                <a:cxnLst/>
                <a:rect l="l" t="t" r="r" b="b"/>
                <a:pathLst>
                  <a:path w="214" h="746" extrusionOk="0">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8"/>
              <p:cNvSpPr/>
              <p:nvPr/>
            </p:nvSpPr>
            <p:spPr>
              <a:xfrm>
                <a:off x="3301750" y="2195450"/>
                <a:ext cx="4575" cy="18250"/>
              </a:xfrm>
              <a:custGeom>
                <a:avLst/>
                <a:gdLst/>
                <a:ahLst/>
                <a:cxnLst/>
                <a:rect l="l" t="t" r="r" b="b"/>
                <a:pathLst>
                  <a:path w="183" h="730" extrusionOk="0">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8"/>
              <p:cNvSpPr/>
              <p:nvPr/>
            </p:nvSpPr>
            <p:spPr>
              <a:xfrm>
                <a:off x="3317700" y="2179425"/>
                <a:ext cx="4575" cy="20925"/>
              </a:xfrm>
              <a:custGeom>
                <a:avLst/>
                <a:gdLst/>
                <a:ahLst/>
                <a:cxnLst/>
                <a:rect l="l" t="t" r="r" b="b"/>
                <a:pathLst>
                  <a:path w="183" h="837" extrusionOk="0">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8"/>
              <p:cNvSpPr/>
              <p:nvPr/>
            </p:nvSpPr>
            <p:spPr>
              <a:xfrm>
                <a:off x="3329850" y="2178725"/>
                <a:ext cx="3825" cy="23575"/>
              </a:xfrm>
              <a:custGeom>
                <a:avLst/>
                <a:gdLst/>
                <a:ahLst/>
                <a:cxnLst/>
                <a:rect l="l" t="t" r="r" b="b"/>
                <a:pathLst>
                  <a:path w="153" h="943" extrusionOk="0">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8"/>
              <p:cNvSpPr/>
              <p:nvPr/>
            </p:nvSpPr>
            <p:spPr>
              <a:xfrm>
                <a:off x="3339725" y="2181575"/>
                <a:ext cx="4600" cy="16925"/>
              </a:xfrm>
              <a:custGeom>
                <a:avLst/>
                <a:gdLst/>
                <a:ahLst/>
                <a:cxnLst/>
                <a:rect l="l" t="t" r="r" b="b"/>
                <a:pathLst>
                  <a:path w="184" h="677" extrusionOk="0">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8"/>
              <p:cNvSpPr/>
              <p:nvPr/>
            </p:nvSpPr>
            <p:spPr>
              <a:xfrm>
                <a:off x="3352650" y="2182525"/>
                <a:ext cx="5350" cy="12950"/>
              </a:xfrm>
              <a:custGeom>
                <a:avLst/>
                <a:gdLst/>
                <a:ahLst/>
                <a:cxnLst/>
                <a:rect l="l" t="t" r="r" b="b"/>
                <a:pathLst>
                  <a:path w="214" h="518" extrusionOk="0">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8"/>
              <p:cNvSpPr/>
              <p:nvPr/>
            </p:nvSpPr>
            <p:spPr>
              <a:xfrm>
                <a:off x="3364050" y="2181000"/>
                <a:ext cx="6100" cy="10675"/>
              </a:xfrm>
              <a:custGeom>
                <a:avLst/>
                <a:gdLst/>
                <a:ahLst/>
                <a:cxnLst/>
                <a:rect l="l" t="t" r="r" b="b"/>
                <a:pathLst>
                  <a:path w="244" h="427" extrusionOk="0">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8"/>
              <p:cNvSpPr/>
              <p:nvPr/>
            </p:nvSpPr>
            <p:spPr>
              <a:xfrm>
                <a:off x="3334425" y="2114900"/>
                <a:ext cx="3050" cy="8750"/>
              </a:xfrm>
              <a:custGeom>
                <a:avLst/>
                <a:gdLst/>
                <a:ahLst/>
                <a:cxnLst/>
                <a:rect l="l" t="t" r="r" b="b"/>
                <a:pathLst>
                  <a:path w="122" h="350" extrusionOk="0">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8"/>
              <p:cNvSpPr/>
              <p:nvPr/>
            </p:nvSpPr>
            <p:spPr>
              <a:xfrm>
                <a:off x="3340500" y="2117925"/>
                <a:ext cx="3825" cy="16575"/>
              </a:xfrm>
              <a:custGeom>
                <a:avLst/>
                <a:gdLst/>
                <a:ahLst/>
                <a:cxnLst/>
                <a:rect l="l" t="t" r="r" b="b"/>
                <a:pathLst>
                  <a:path w="153" h="663" extrusionOk="0">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8"/>
              <p:cNvSpPr/>
              <p:nvPr/>
            </p:nvSpPr>
            <p:spPr>
              <a:xfrm>
                <a:off x="3348850" y="2123075"/>
                <a:ext cx="3075" cy="19400"/>
              </a:xfrm>
              <a:custGeom>
                <a:avLst/>
                <a:gdLst/>
                <a:ahLst/>
                <a:cxnLst/>
                <a:rect l="l" t="t" r="r" b="b"/>
                <a:pathLst>
                  <a:path w="123" h="776" extrusionOk="0">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8"/>
              <p:cNvSpPr/>
              <p:nvPr/>
            </p:nvSpPr>
            <p:spPr>
              <a:xfrm>
                <a:off x="3355700" y="2126675"/>
                <a:ext cx="3825" cy="20725"/>
              </a:xfrm>
              <a:custGeom>
                <a:avLst/>
                <a:gdLst/>
                <a:ahLst/>
                <a:cxnLst/>
                <a:rect l="l" t="t" r="r" b="b"/>
                <a:pathLst>
                  <a:path w="153" h="829" extrusionOk="0">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8"/>
              <p:cNvSpPr/>
              <p:nvPr/>
            </p:nvSpPr>
            <p:spPr>
              <a:xfrm>
                <a:off x="3366650" y="2127200"/>
                <a:ext cx="5025" cy="15650"/>
              </a:xfrm>
              <a:custGeom>
                <a:avLst/>
                <a:gdLst/>
                <a:ahLst/>
                <a:cxnLst/>
                <a:rect l="l" t="t" r="r" b="b"/>
                <a:pathLst>
                  <a:path w="201" h="626" extrusionOk="0">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8"/>
              <p:cNvSpPr/>
              <p:nvPr/>
            </p:nvSpPr>
            <p:spPr>
              <a:xfrm>
                <a:off x="3376975" y="2123625"/>
                <a:ext cx="5725" cy="20350"/>
              </a:xfrm>
              <a:custGeom>
                <a:avLst/>
                <a:gdLst/>
                <a:ahLst/>
                <a:cxnLst/>
                <a:rect l="l" t="t" r="r" b="b"/>
                <a:pathLst>
                  <a:path w="229" h="814" extrusionOk="0">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8"/>
              <p:cNvSpPr/>
              <p:nvPr/>
            </p:nvSpPr>
            <p:spPr>
              <a:xfrm>
                <a:off x="3384575" y="2127825"/>
                <a:ext cx="3050" cy="9700"/>
              </a:xfrm>
              <a:custGeom>
                <a:avLst/>
                <a:gdLst/>
                <a:ahLst/>
                <a:cxnLst/>
                <a:rect l="l" t="t" r="r" b="b"/>
                <a:pathLst>
                  <a:path w="122" h="388" extrusionOk="0">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84" name="Google Shape;2184;p38"/>
          <p:cNvGrpSpPr/>
          <p:nvPr/>
        </p:nvGrpSpPr>
        <p:grpSpPr>
          <a:xfrm>
            <a:off x="6073452" y="3843294"/>
            <a:ext cx="1219248" cy="579094"/>
            <a:chOff x="2132275" y="1549000"/>
            <a:chExt cx="785750" cy="373200"/>
          </a:xfrm>
        </p:grpSpPr>
        <p:sp>
          <p:nvSpPr>
            <p:cNvPr id="2185" name="Google Shape;2185;p38"/>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6" name="Google Shape;2186;p38"/>
            <p:cNvGrpSpPr/>
            <p:nvPr/>
          </p:nvGrpSpPr>
          <p:grpSpPr>
            <a:xfrm>
              <a:off x="2133025" y="1549000"/>
              <a:ext cx="785000" cy="373200"/>
              <a:chOff x="2133025" y="1549000"/>
              <a:chExt cx="785000" cy="373200"/>
            </a:xfrm>
          </p:grpSpPr>
          <p:sp>
            <p:nvSpPr>
              <p:cNvPr id="2187" name="Google Shape;2187;p38"/>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8"/>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8"/>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8"/>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8"/>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8"/>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8"/>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8"/>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8"/>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8"/>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8"/>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8"/>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8"/>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8"/>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8"/>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8"/>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8"/>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8"/>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8"/>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8"/>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8"/>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8"/>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8"/>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8"/>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8"/>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8"/>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8"/>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8"/>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8"/>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8"/>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8"/>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8"/>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8"/>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8"/>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8"/>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8"/>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8"/>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8"/>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8"/>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8"/>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8"/>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8"/>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8"/>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8"/>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8"/>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8"/>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8"/>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8"/>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8"/>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8"/>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8"/>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8"/>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8"/>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8"/>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8"/>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8"/>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8"/>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8"/>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8"/>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8"/>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8"/>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8"/>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8"/>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8"/>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8"/>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8"/>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8"/>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8"/>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8"/>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8"/>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8"/>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8"/>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8"/>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8"/>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8"/>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8"/>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8"/>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8"/>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8"/>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8"/>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8"/>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8"/>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8"/>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8"/>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8"/>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8"/>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8"/>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8"/>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8"/>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8"/>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8"/>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8"/>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8"/>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8"/>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8"/>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8"/>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8"/>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8"/>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8"/>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8"/>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8"/>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8"/>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8"/>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8"/>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8"/>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8"/>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8"/>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8"/>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8"/>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8"/>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8"/>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8"/>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8"/>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8"/>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8"/>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8"/>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8"/>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8"/>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8"/>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8"/>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8"/>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8"/>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8"/>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8"/>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8"/>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8"/>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8"/>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8"/>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8"/>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8"/>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8"/>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8"/>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38"/>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38"/>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8"/>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8"/>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8"/>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8"/>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8"/>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8"/>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8"/>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8"/>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8"/>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8"/>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8"/>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8"/>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8"/>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8"/>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8"/>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8"/>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38"/>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38"/>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8"/>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8"/>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8"/>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8"/>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8"/>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8"/>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8"/>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8"/>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38"/>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8"/>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8"/>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8"/>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8"/>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8"/>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8"/>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8"/>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8"/>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6" name="Google Shape;2356;p38"/>
          <p:cNvGrpSpPr/>
          <p:nvPr/>
        </p:nvGrpSpPr>
        <p:grpSpPr>
          <a:xfrm>
            <a:off x="8171091" y="4300259"/>
            <a:ext cx="259695" cy="200440"/>
            <a:chOff x="2829150" y="1819475"/>
            <a:chExt cx="167200" cy="129050"/>
          </a:xfrm>
        </p:grpSpPr>
        <p:sp>
          <p:nvSpPr>
            <p:cNvPr id="2357" name="Google Shape;2357;p38"/>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8"/>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8"/>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8"/>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8"/>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8"/>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8"/>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8"/>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8"/>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8"/>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8"/>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8"/>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8"/>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8"/>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8"/>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8"/>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8"/>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8"/>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8"/>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8"/>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8"/>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8"/>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8"/>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8"/>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8"/>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2" name="Google Shape;2382;p38"/>
          <p:cNvGrpSpPr/>
          <p:nvPr/>
        </p:nvGrpSpPr>
        <p:grpSpPr>
          <a:xfrm>
            <a:off x="5675682" y="642819"/>
            <a:ext cx="397775" cy="306330"/>
            <a:chOff x="3145200" y="2027350"/>
            <a:chExt cx="256100" cy="197225"/>
          </a:xfrm>
        </p:grpSpPr>
        <p:sp>
          <p:nvSpPr>
            <p:cNvPr id="2383" name="Google Shape;2383;p38"/>
            <p:cNvSpPr/>
            <p:nvPr/>
          </p:nvSpPr>
          <p:spPr>
            <a:xfrm>
              <a:off x="3154325" y="2038225"/>
              <a:ext cx="240900" cy="179400"/>
            </a:xfrm>
            <a:custGeom>
              <a:avLst/>
              <a:gdLst/>
              <a:ahLst/>
              <a:cxnLst/>
              <a:rect l="l" t="t" r="r" b="b"/>
              <a:pathLst>
                <a:path w="9636" h="7176" extrusionOk="0">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4" name="Google Shape;2384;p38"/>
            <p:cNvGrpSpPr/>
            <p:nvPr/>
          </p:nvGrpSpPr>
          <p:grpSpPr>
            <a:xfrm>
              <a:off x="3145200" y="2027350"/>
              <a:ext cx="256100" cy="197225"/>
              <a:chOff x="3145200" y="2027350"/>
              <a:chExt cx="256100" cy="197225"/>
            </a:xfrm>
          </p:grpSpPr>
          <p:sp>
            <p:nvSpPr>
              <p:cNvPr id="2385" name="Google Shape;2385;p38"/>
              <p:cNvSpPr/>
              <p:nvPr/>
            </p:nvSpPr>
            <p:spPr>
              <a:xfrm>
                <a:off x="3177875" y="2068550"/>
                <a:ext cx="31950" cy="23325"/>
              </a:xfrm>
              <a:custGeom>
                <a:avLst/>
                <a:gdLst/>
                <a:ahLst/>
                <a:cxnLst/>
                <a:rect l="l" t="t" r="r" b="b"/>
                <a:pathLst>
                  <a:path w="1278" h="933" extrusionOk="0">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8"/>
              <p:cNvSpPr/>
              <p:nvPr/>
            </p:nvSpPr>
            <p:spPr>
              <a:xfrm>
                <a:off x="3198975" y="2027350"/>
                <a:ext cx="110400" cy="56875"/>
              </a:xfrm>
              <a:custGeom>
                <a:avLst/>
                <a:gdLst/>
                <a:ahLst/>
                <a:cxnLst/>
                <a:rect l="l" t="t" r="r" b="b"/>
                <a:pathLst>
                  <a:path w="4416" h="2275" extrusionOk="0">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8"/>
              <p:cNvSpPr/>
              <p:nvPr/>
            </p:nvSpPr>
            <p:spPr>
              <a:xfrm>
                <a:off x="3300225" y="2073525"/>
                <a:ext cx="28900" cy="13600"/>
              </a:xfrm>
              <a:custGeom>
                <a:avLst/>
                <a:gdLst/>
                <a:ahLst/>
                <a:cxnLst/>
                <a:rect l="l" t="t" r="r" b="b"/>
                <a:pathLst>
                  <a:path w="1156" h="544" extrusionOk="0">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8"/>
              <p:cNvSpPr/>
              <p:nvPr/>
            </p:nvSpPr>
            <p:spPr>
              <a:xfrm>
                <a:off x="3319650" y="2070825"/>
                <a:ext cx="81650" cy="74825"/>
              </a:xfrm>
              <a:custGeom>
                <a:avLst/>
                <a:gdLst/>
                <a:ahLst/>
                <a:cxnLst/>
                <a:rect l="l" t="t" r="r" b="b"/>
                <a:pathLst>
                  <a:path w="3266" h="2993" extrusionOk="0">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8"/>
              <p:cNvSpPr/>
              <p:nvPr/>
            </p:nvSpPr>
            <p:spPr>
              <a:xfrm>
                <a:off x="3307825" y="2138300"/>
                <a:ext cx="91200" cy="73125"/>
              </a:xfrm>
              <a:custGeom>
                <a:avLst/>
                <a:gdLst/>
                <a:ahLst/>
                <a:cxnLst/>
                <a:rect l="l" t="t" r="r" b="b"/>
                <a:pathLst>
                  <a:path w="3648" h="2925" extrusionOk="0">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8"/>
              <p:cNvSpPr/>
              <p:nvPr/>
            </p:nvSpPr>
            <p:spPr>
              <a:xfrm>
                <a:off x="3210550" y="2169550"/>
                <a:ext cx="109900" cy="55025"/>
              </a:xfrm>
              <a:custGeom>
                <a:avLst/>
                <a:gdLst/>
                <a:ahLst/>
                <a:cxnLst/>
                <a:rect l="l" t="t" r="r" b="b"/>
                <a:pathLst>
                  <a:path w="4396" h="2201" extrusionOk="0">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8"/>
              <p:cNvSpPr/>
              <p:nvPr/>
            </p:nvSpPr>
            <p:spPr>
              <a:xfrm>
                <a:off x="3145200" y="2119450"/>
                <a:ext cx="74225" cy="71275"/>
              </a:xfrm>
              <a:custGeom>
                <a:avLst/>
                <a:gdLst/>
                <a:ahLst/>
                <a:cxnLst/>
                <a:rect l="l" t="t" r="r" b="b"/>
                <a:pathLst>
                  <a:path w="2969" h="2851" extrusionOk="0">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8"/>
              <p:cNvSpPr/>
              <p:nvPr/>
            </p:nvSpPr>
            <p:spPr>
              <a:xfrm>
                <a:off x="3152800" y="2085900"/>
                <a:ext cx="32700" cy="42700"/>
              </a:xfrm>
              <a:custGeom>
                <a:avLst/>
                <a:gdLst/>
                <a:ahLst/>
                <a:cxnLst/>
                <a:rect l="l" t="t" r="r" b="b"/>
                <a:pathLst>
                  <a:path w="1308" h="1708" extrusionOk="0">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8"/>
              <p:cNvSpPr/>
              <p:nvPr/>
            </p:nvSpPr>
            <p:spPr>
              <a:xfrm>
                <a:off x="3187900" y="2157075"/>
                <a:ext cx="56875" cy="21225"/>
              </a:xfrm>
              <a:custGeom>
                <a:avLst/>
                <a:gdLst/>
                <a:ahLst/>
                <a:cxnLst/>
                <a:rect l="l" t="t" r="r" b="b"/>
                <a:pathLst>
                  <a:path w="2275" h="849" extrusionOk="0">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8"/>
              <p:cNvSpPr/>
              <p:nvPr/>
            </p:nvSpPr>
            <p:spPr>
              <a:xfrm>
                <a:off x="3294150" y="2185575"/>
                <a:ext cx="40300" cy="19100"/>
              </a:xfrm>
              <a:custGeom>
                <a:avLst/>
                <a:gdLst/>
                <a:ahLst/>
                <a:cxnLst/>
                <a:rect l="l" t="t" r="r" b="b"/>
                <a:pathLst>
                  <a:path w="1612" h="764" extrusionOk="0">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8"/>
              <p:cNvSpPr/>
              <p:nvPr/>
            </p:nvSpPr>
            <p:spPr>
              <a:xfrm>
                <a:off x="3224000" y="2144600"/>
                <a:ext cx="73975" cy="26300"/>
              </a:xfrm>
              <a:custGeom>
                <a:avLst/>
                <a:gdLst/>
                <a:ahLst/>
                <a:cxnLst/>
                <a:rect l="l" t="t" r="r" b="b"/>
                <a:pathLst>
                  <a:path w="2959" h="1052" extrusionOk="0">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8"/>
              <p:cNvSpPr/>
              <p:nvPr/>
            </p:nvSpPr>
            <p:spPr>
              <a:xfrm>
                <a:off x="3155075" y="2120775"/>
                <a:ext cx="4600" cy="43925"/>
              </a:xfrm>
              <a:custGeom>
                <a:avLst/>
                <a:gdLst/>
                <a:ahLst/>
                <a:cxnLst/>
                <a:rect l="l" t="t" r="r" b="b"/>
                <a:pathLst>
                  <a:path w="184" h="1757" extrusionOk="0">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8"/>
              <p:cNvSpPr/>
              <p:nvPr/>
            </p:nvSpPr>
            <p:spPr>
              <a:xfrm>
                <a:off x="3161925" y="2122875"/>
                <a:ext cx="4575" cy="45925"/>
              </a:xfrm>
              <a:custGeom>
                <a:avLst/>
                <a:gdLst/>
                <a:ahLst/>
                <a:cxnLst/>
                <a:rect l="l" t="t" r="r" b="b"/>
                <a:pathLst>
                  <a:path w="183" h="1837" extrusionOk="0">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8"/>
              <p:cNvSpPr/>
              <p:nvPr/>
            </p:nvSpPr>
            <p:spPr>
              <a:xfrm>
                <a:off x="3168750" y="2132750"/>
                <a:ext cx="5350" cy="48275"/>
              </a:xfrm>
              <a:custGeom>
                <a:avLst/>
                <a:gdLst/>
                <a:ahLst/>
                <a:cxnLst/>
                <a:rect l="l" t="t" r="r" b="b"/>
                <a:pathLst>
                  <a:path w="214" h="1931" extrusionOk="0">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8"/>
              <p:cNvSpPr/>
              <p:nvPr/>
            </p:nvSpPr>
            <p:spPr>
              <a:xfrm>
                <a:off x="3177125" y="2151000"/>
                <a:ext cx="4575" cy="34200"/>
              </a:xfrm>
              <a:custGeom>
                <a:avLst/>
                <a:gdLst/>
                <a:ahLst/>
                <a:cxnLst/>
                <a:rect l="l" t="t" r="r" b="b"/>
                <a:pathLst>
                  <a:path w="183" h="1368" extrusionOk="0">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8"/>
              <p:cNvSpPr/>
              <p:nvPr/>
            </p:nvSpPr>
            <p:spPr>
              <a:xfrm>
                <a:off x="3184725" y="2167325"/>
                <a:ext cx="4575" cy="15525"/>
              </a:xfrm>
              <a:custGeom>
                <a:avLst/>
                <a:gdLst/>
                <a:ahLst/>
                <a:cxnLst/>
                <a:rect l="l" t="t" r="r" b="b"/>
                <a:pathLst>
                  <a:path w="183" h="621" extrusionOk="0">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8"/>
              <p:cNvSpPr/>
              <p:nvPr/>
            </p:nvSpPr>
            <p:spPr>
              <a:xfrm>
                <a:off x="3193850" y="2170825"/>
                <a:ext cx="5325" cy="9025"/>
              </a:xfrm>
              <a:custGeom>
                <a:avLst/>
                <a:gdLst/>
                <a:ahLst/>
                <a:cxnLst/>
                <a:rect l="l" t="t" r="r" b="b"/>
                <a:pathLst>
                  <a:path w="213" h="361" extrusionOk="0">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8"/>
              <p:cNvSpPr/>
              <p:nvPr/>
            </p:nvSpPr>
            <p:spPr>
              <a:xfrm>
                <a:off x="3226525" y="2169225"/>
                <a:ext cx="3800" cy="27775"/>
              </a:xfrm>
              <a:custGeom>
                <a:avLst/>
                <a:gdLst/>
                <a:ahLst/>
                <a:cxnLst/>
                <a:rect l="l" t="t" r="r" b="b"/>
                <a:pathLst>
                  <a:path w="152" h="1111" extrusionOk="0">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8"/>
              <p:cNvSpPr/>
              <p:nvPr/>
            </p:nvSpPr>
            <p:spPr>
              <a:xfrm>
                <a:off x="3235625" y="2170750"/>
                <a:ext cx="3075" cy="36950"/>
              </a:xfrm>
              <a:custGeom>
                <a:avLst/>
                <a:gdLst/>
                <a:ahLst/>
                <a:cxnLst/>
                <a:rect l="l" t="t" r="r" b="b"/>
                <a:pathLst>
                  <a:path w="123" h="1478" extrusionOk="0">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8"/>
              <p:cNvSpPr/>
              <p:nvPr/>
            </p:nvSpPr>
            <p:spPr>
              <a:xfrm>
                <a:off x="3243225" y="2168475"/>
                <a:ext cx="5350" cy="40100"/>
              </a:xfrm>
              <a:custGeom>
                <a:avLst/>
                <a:gdLst/>
                <a:ahLst/>
                <a:cxnLst/>
                <a:rect l="l" t="t" r="r" b="b"/>
                <a:pathLst>
                  <a:path w="214" h="1604" extrusionOk="0">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8"/>
              <p:cNvSpPr/>
              <p:nvPr/>
            </p:nvSpPr>
            <p:spPr>
              <a:xfrm>
                <a:off x="3253100" y="2182900"/>
                <a:ext cx="6125" cy="33225"/>
              </a:xfrm>
              <a:custGeom>
                <a:avLst/>
                <a:gdLst/>
                <a:ahLst/>
                <a:cxnLst/>
                <a:rect l="l" t="t" r="r" b="b"/>
                <a:pathLst>
                  <a:path w="245" h="1329" extrusionOk="0">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8"/>
              <p:cNvSpPr/>
              <p:nvPr/>
            </p:nvSpPr>
            <p:spPr>
              <a:xfrm>
                <a:off x="3263750" y="2190500"/>
                <a:ext cx="4575" cy="23825"/>
              </a:xfrm>
              <a:custGeom>
                <a:avLst/>
                <a:gdLst/>
                <a:ahLst/>
                <a:cxnLst/>
                <a:rect l="l" t="t" r="r" b="b"/>
                <a:pathLst>
                  <a:path w="183" h="953" extrusionOk="0">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8"/>
              <p:cNvSpPr/>
              <p:nvPr/>
            </p:nvSpPr>
            <p:spPr>
              <a:xfrm>
                <a:off x="3274375" y="2191275"/>
                <a:ext cx="4600" cy="22725"/>
              </a:xfrm>
              <a:custGeom>
                <a:avLst/>
                <a:gdLst/>
                <a:ahLst/>
                <a:cxnLst/>
                <a:rect l="l" t="t" r="r" b="b"/>
                <a:pathLst>
                  <a:path w="184" h="909" extrusionOk="0">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8"/>
              <p:cNvSpPr/>
              <p:nvPr/>
            </p:nvSpPr>
            <p:spPr>
              <a:xfrm>
                <a:off x="3286550" y="2192025"/>
                <a:ext cx="5350" cy="18650"/>
              </a:xfrm>
              <a:custGeom>
                <a:avLst/>
                <a:gdLst/>
                <a:ahLst/>
                <a:cxnLst/>
                <a:rect l="l" t="t" r="r" b="b"/>
                <a:pathLst>
                  <a:path w="214" h="746" extrusionOk="0">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8"/>
              <p:cNvSpPr/>
              <p:nvPr/>
            </p:nvSpPr>
            <p:spPr>
              <a:xfrm>
                <a:off x="3301750" y="2195450"/>
                <a:ext cx="4575" cy="18250"/>
              </a:xfrm>
              <a:custGeom>
                <a:avLst/>
                <a:gdLst/>
                <a:ahLst/>
                <a:cxnLst/>
                <a:rect l="l" t="t" r="r" b="b"/>
                <a:pathLst>
                  <a:path w="183" h="730" extrusionOk="0">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8"/>
              <p:cNvSpPr/>
              <p:nvPr/>
            </p:nvSpPr>
            <p:spPr>
              <a:xfrm>
                <a:off x="3317700" y="2179425"/>
                <a:ext cx="4575" cy="20925"/>
              </a:xfrm>
              <a:custGeom>
                <a:avLst/>
                <a:gdLst/>
                <a:ahLst/>
                <a:cxnLst/>
                <a:rect l="l" t="t" r="r" b="b"/>
                <a:pathLst>
                  <a:path w="183" h="837" extrusionOk="0">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8"/>
              <p:cNvSpPr/>
              <p:nvPr/>
            </p:nvSpPr>
            <p:spPr>
              <a:xfrm>
                <a:off x="3329850" y="2178725"/>
                <a:ext cx="3825" cy="23575"/>
              </a:xfrm>
              <a:custGeom>
                <a:avLst/>
                <a:gdLst/>
                <a:ahLst/>
                <a:cxnLst/>
                <a:rect l="l" t="t" r="r" b="b"/>
                <a:pathLst>
                  <a:path w="153" h="943" extrusionOk="0">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8"/>
              <p:cNvSpPr/>
              <p:nvPr/>
            </p:nvSpPr>
            <p:spPr>
              <a:xfrm>
                <a:off x="3339725" y="2181575"/>
                <a:ext cx="4600" cy="16925"/>
              </a:xfrm>
              <a:custGeom>
                <a:avLst/>
                <a:gdLst/>
                <a:ahLst/>
                <a:cxnLst/>
                <a:rect l="l" t="t" r="r" b="b"/>
                <a:pathLst>
                  <a:path w="184" h="677" extrusionOk="0">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8"/>
              <p:cNvSpPr/>
              <p:nvPr/>
            </p:nvSpPr>
            <p:spPr>
              <a:xfrm>
                <a:off x="3352650" y="2182525"/>
                <a:ext cx="5350" cy="12950"/>
              </a:xfrm>
              <a:custGeom>
                <a:avLst/>
                <a:gdLst/>
                <a:ahLst/>
                <a:cxnLst/>
                <a:rect l="l" t="t" r="r" b="b"/>
                <a:pathLst>
                  <a:path w="214" h="518" extrusionOk="0">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8"/>
              <p:cNvSpPr/>
              <p:nvPr/>
            </p:nvSpPr>
            <p:spPr>
              <a:xfrm>
                <a:off x="3364050" y="2181000"/>
                <a:ext cx="6100" cy="10675"/>
              </a:xfrm>
              <a:custGeom>
                <a:avLst/>
                <a:gdLst/>
                <a:ahLst/>
                <a:cxnLst/>
                <a:rect l="l" t="t" r="r" b="b"/>
                <a:pathLst>
                  <a:path w="244" h="427" extrusionOk="0">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8"/>
              <p:cNvSpPr/>
              <p:nvPr/>
            </p:nvSpPr>
            <p:spPr>
              <a:xfrm>
                <a:off x="3334425" y="2114900"/>
                <a:ext cx="3050" cy="8750"/>
              </a:xfrm>
              <a:custGeom>
                <a:avLst/>
                <a:gdLst/>
                <a:ahLst/>
                <a:cxnLst/>
                <a:rect l="l" t="t" r="r" b="b"/>
                <a:pathLst>
                  <a:path w="122" h="350" extrusionOk="0">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8"/>
              <p:cNvSpPr/>
              <p:nvPr/>
            </p:nvSpPr>
            <p:spPr>
              <a:xfrm>
                <a:off x="3340500" y="2117925"/>
                <a:ext cx="3825" cy="16575"/>
              </a:xfrm>
              <a:custGeom>
                <a:avLst/>
                <a:gdLst/>
                <a:ahLst/>
                <a:cxnLst/>
                <a:rect l="l" t="t" r="r" b="b"/>
                <a:pathLst>
                  <a:path w="153" h="663" extrusionOk="0">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8"/>
              <p:cNvSpPr/>
              <p:nvPr/>
            </p:nvSpPr>
            <p:spPr>
              <a:xfrm>
                <a:off x="3348850" y="2123075"/>
                <a:ext cx="3075" cy="19400"/>
              </a:xfrm>
              <a:custGeom>
                <a:avLst/>
                <a:gdLst/>
                <a:ahLst/>
                <a:cxnLst/>
                <a:rect l="l" t="t" r="r" b="b"/>
                <a:pathLst>
                  <a:path w="123" h="776" extrusionOk="0">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8"/>
              <p:cNvSpPr/>
              <p:nvPr/>
            </p:nvSpPr>
            <p:spPr>
              <a:xfrm>
                <a:off x="3355700" y="2126675"/>
                <a:ext cx="3825" cy="20725"/>
              </a:xfrm>
              <a:custGeom>
                <a:avLst/>
                <a:gdLst/>
                <a:ahLst/>
                <a:cxnLst/>
                <a:rect l="l" t="t" r="r" b="b"/>
                <a:pathLst>
                  <a:path w="153" h="829" extrusionOk="0">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8"/>
              <p:cNvSpPr/>
              <p:nvPr/>
            </p:nvSpPr>
            <p:spPr>
              <a:xfrm>
                <a:off x="3366650" y="2127200"/>
                <a:ext cx="5025" cy="15650"/>
              </a:xfrm>
              <a:custGeom>
                <a:avLst/>
                <a:gdLst/>
                <a:ahLst/>
                <a:cxnLst/>
                <a:rect l="l" t="t" r="r" b="b"/>
                <a:pathLst>
                  <a:path w="201" h="626" extrusionOk="0">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8"/>
              <p:cNvSpPr/>
              <p:nvPr/>
            </p:nvSpPr>
            <p:spPr>
              <a:xfrm>
                <a:off x="3376975" y="2123625"/>
                <a:ext cx="5725" cy="20350"/>
              </a:xfrm>
              <a:custGeom>
                <a:avLst/>
                <a:gdLst/>
                <a:ahLst/>
                <a:cxnLst/>
                <a:rect l="l" t="t" r="r" b="b"/>
                <a:pathLst>
                  <a:path w="229" h="814" extrusionOk="0">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8"/>
              <p:cNvSpPr/>
              <p:nvPr/>
            </p:nvSpPr>
            <p:spPr>
              <a:xfrm>
                <a:off x="3384575" y="2127825"/>
                <a:ext cx="3050" cy="9700"/>
              </a:xfrm>
              <a:custGeom>
                <a:avLst/>
                <a:gdLst/>
                <a:ahLst/>
                <a:cxnLst/>
                <a:rect l="l" t="t" r="r" b="b"/>
                <a:pathLst>
                  <a:path w="122" h="388" extrusionOk="0">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2" name="Google Shape;2422;p38"/>
          <p:cNvGrpSpPr/>
          <p:nvPr/>
        </p:nvGrpSpPr>
        <p:grpSpPr>
          <a:xfrm>
            <a:off x="5526018" y="3175233"/>
            <a:ext cx="321008" cy="303068"/>
            <a:chOff x="1854900" y="1656875"/>
            <a:chExt cx="206675" cy="195125"/>
          </a:xfrm>
        </p:grpSpPr>
        <p:sp>
          <p:nvSpPr>
            <p:cNvPr id="2423" name="Google Shape;2423;p38"/>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8"/>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8"/>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8"/>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8"/>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8"/>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8"/>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8"/>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8"/>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8"/>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8"/>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8"/>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8"/>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8"/>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8"/>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8"/>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8"/>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8"/>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8"/>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8"/>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8"/>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8"/>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8"/>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8"/>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8"/>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8"/>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8"/>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8"/>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8"/>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8"/>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8"/>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8"/>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8"/>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8"/>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8"/>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8"/>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8"/>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8"/>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464"/>
        <p:cNvGrpSpPr/>
        <p:nvPr/>
      </p:nvGrpSpPr>
      <p:grpSpPr>
        <a:xfrm>
          <a:off x="0" y="0"/>
          <a:ext cx="0" cy="0"/>
          <a:chOff x="0" y="0"/>
          <a:chExt cx="0" cy="0"/>
        </a:xfrm>
      </p:grpSpPr>
      <p:sp>
        <p:nvSpPr>
          <p:cNvPr id="2465" name="Google Shape;2465;p3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zh-CN" dirty="0">
                <a:solidFill>
                  <a:schemeClr val="accent5"/>
                </a:solidFill>
              </a:rPr>
              <a:t>Project</a:t>
            </a:r>
            <a:r>
              <a:rPr lang="zh-CN" altLang="en-US" dirty="0">
                <a:solidFill>
                  <a:schemeClr val="accent5"/>
                </a:solidFill>
              </a:rPr>
              <a:t> </a:t>
            </a:r>
            <a:r>
              <a:rPr lang="en-US" altLang="zh-CN" dirty="0">
                <a:solidFill>
                  <a:schemeClr val="accent5"/>
                </a:solidFill>
              </a:rPr>
              <a:t>Datasets</a:t>
            </a:r>
            <a:endParaRPr dirty="0">
              <a:solidFill>
                <a:schemeClr val="accent5"/>
              </a:solidFill>
            </a:endParaRPr>
          </a:p>
        </p:txBody>
      </p:sp>
      <p:sp>
        <p:nvSpPr>
          <p:cNvPr id="2466" name="Google Shape;2466;p39"/>
          <p:cNvSpPr txBox="1">
            <a:spLocks noGrp="1"/>
          </p:cNvSpPr>
          <p:nvPr>
            <p:ph type="subTitle" idx="1"/>
          </p:nvPr>
        </p:nvSpPr>
        <p:spPr>
          <a:xfrm>
            <a:off x="4257350" y="1509600"/>
            <a:ext cx="3891300" cy="309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b="1" dirty="0"/>
              <a:t>I</a:t>
            </a:r>
            <a:r>
              <a:rPr lang="zh-CN" altLang="en-US" b="1" dirty="0"/>
              <a:t> </a:t>
            </a:r>
            <a:r>
              <a:rPr lang="en-US" altLang="zh-CN" b="1" dirty="0"/>
              <a:t>used</a:t>
            </a:r>
            <a:r>
              <a:rPr lang="zh-CN" altLang="en-US" b="1" dirty="0"/>
              <a:t> </a:t>
            </a:r>
            <a:r>
              <a:rPr lang="en-US" altLang="zh-CN" b="1" dirty="0"/>
              <a:t>the</a:t>
            </a:r>
            <a:r>
              <a:rPr lang="zh-CN" altLang="en-US" b="1" dirty="0"/>
              <a:t> </a:t>
            </a:r>
            <a:r>
              <a:rPr lang="en-US" altLang="zh-CN" b="1" dirty="0"/>
              <a:t>dataset</a:t>
            </a:r>
            <a:r>
              <a:rPr lang="zh-CN" altLang="en-US" b="1" dirty="0"/>
              <a:t> </a:t>
            </a:r>
            <a:r>
              <a:rPr lang="en-US" altLang="zh-CN" b="1" dirty="0"/>
              <a:t>from</a:t>
            </a:r>
            <a:r>
              <a:rPr lang="zh-CN" altLang="en-US" b="1" dirty="0"/>
              <a:t> </a:t>
            </a:r>
            <a:r>
              <a:rPr lang="en-US" altLang="zh-CN" b="1" dirty="0"/>
              <a:t>a</a:t>
            </a:r>
            <a:r>
              <a:rPr lang="zh-CN" altLang="en-US" b="1" dirty="0"/>
              <a:t> </a:t>
            </a:r>
            <a:r>
              <a:rPr lang="en-US" altLang="zh-CN" b="1" dirty="0"/>
              <a:t>compilation</a:t>
            </a:r>
            <a:r>
              <a:rPr lang="zh-CN" altLang="en-US" b="1" dirty="0"/>
              <a:t> </a:t>
            </a:r>
            <a:r>
              <a:rPr lang="en-US" altLang="zh-CN" b="1" dirty="0"/>
              <a:t>put</a:t>
            </a:r>
            <a:r>
              <a:rPr lang="zh-CN" altLang="en-US" b="1" dirty="0"/>
              <a:t> </a:t>
            </a:r>
            <a:r>
              <a:rPr lang="en-US" altLang="zh-CN" b="1" dirty="0"/>
              <a:t>together</a:t>
            </a:r>
            <a:r>
              <a:rPr lang="zh-CN" altLang="en-US" b="1" dirty="0"/>
              <a:t> </a:t>
            </a:r>
            <a:r>
              <a:rPr lang="en-US" altLang="zh-CN" b="1" dirty="0"/>
              <a:t>by</a:t>
            </a:r>
            <a:r>
              <a:rPr lang="zh-CN" altLang="en-US" b="1" dirty="0"/>
              <a:t> </a:t>
            </a:r>
            <a:r>
              <a:rPr lang="en-US" altLang="zh-CN" b="1" dirty="0"/>
              <a:t>the</a:t>
            </a:r>
            <a:r>
              <a:rPr lang="zh-CN" altLang="en-US" b="1" dirty="0"/>
              <a:t> </a:t>
            </a:r>
            <a:r>
              <a:rPr lang="en-US" altLang="zh-CN" b="1" dirty="0"/>
              <a:t>Berkeley</a:t>
            </a:r>
            <a:r>
              <a:rPr lang="zh-CN" altLang="en-US" b="1" dirty="0"/>
              <a:t> </a:t>
            </a:r>
            <a:r>
              <a:rPr lang="en-US" altLang="zh-CN" b="1" dirty="0"/>
              <a:t>Earth,</a:t>
            </a:r>
            <a:r>
              <a:rPr lang="zh-CN" altLang="en-US" b="1" dirty="0"/>
              <a:t> </a:t>
            </a:r>
            <a:r>
              <a:rPr lang="en-US" altLang="zh-CN" b="1" dirty="0"/>
              <a:t>which</a:t>
            </a:r>
            <a:r>
              <a:rPr lang="zh-CN" altLang="en-US" b="1" dirty="0"/>
              <a:t> </a:t>
            </a:r>
            <a:r>
              <a:rPr lang="en-US" altLang="zh-CN" b="1" dirty="0"/>
              <a:t>is</a:t>
            </a:r>
            <a:r>
              <a:rPr lang="zh-CN" altLang="en-US" b="1" dirty="0"/>
              <a:t> </a:t>
            </a:r>
            <a:r>
              <a:rPr lang="en-US" altLang="zh-CN" b="1" dirty="0"/>
              <a:t>affiliated</a:t>
            </a:r>
            <a:r>
              <a:rPr lang="zh-CN" altLang="en-US" b="1" dirty="0"/>
              <a:t> </a:t>
            </a:r>
            <a:r>
              <a:rPr lang="en-US" altLang="zh-CN" b="1" dirty="0"/>
              <a:t>with</a:t>
            </a:r>
            <a:r>
              <a:rPr lang="zh-CN" altLang="en-US" b="1" dirty="0"/>
              <a:t> </a:t>
            </a:r>
            <a:r>
              <a:rPr lang="en-US" altLang="zh-CN" b="1" dirty="0"/>
              <a:t>Lawrence</a:t>
            </a:r>
            <a:r>
              <a:rPr lang="zh-CN" altLang="en-US" b="1" dirty="0"/>
              <a:t> </a:t>
            </a:r>
            <a:r>
              <a:rPr lang="en-US" altLang="zh-CN" b="1" dirty="0"/>
              <a:t>Berkeley</a:t>
            </a:r>
            <a:r>
              <a:rPr lang="zh-CN" altLang="en-US" b="1" dirty="0"/>
              <a:t>  </a:t>
            </a:r>
            <a:r>
              <a:rPr lang="en-US" altLang="zh-CN" b="1" dirty="0"/>
              <a:t>National</a:t>
            </a:r>
            <a:r>
              <a:rPr lang="zh-CN" altLang="en-US" b="1" dirty="0"/>
              <a:t> </a:t>
            </a:r>
            <a:r>
              <a:rPr lang="en-US" altLang="zh-CN" b="1" dirty="0"/>
              <a:t>Lab.</a:t>
            </a:r>
            <a:r>
              <a:rPr lang="zh-CN" altLang="en-US" b="1" dirty="0"/>
              <a:t> </a:t>
            </a:r>
            <a:endParaRPr b="1" dirty="0"/>
          </a:p>
        </p:txBody>
      </p:sp>
      <p:sp>
        <p:nvSpPr>
          <p:cNvPr id="2467" name="Google Shape;2467;p39"/>
          <p:cNvSpPr/>
          <p:nvPr/>
        </p:nvSpPr>
        <p:spPr>
          <a:xfrm flipH="1">
            <a:off x="2223944" y="1501778"/>
            <a:ext cx="123020" cy="103049"/>
          </a:xfrm>
          <a:custGeom>
            <a:avLst/>
            <a:gdLst/>
            <a:ahLst/>
            <a:cxnLst/>
            <a:rect l="l" t="t" r="r" b="b"/>
            <a:pathLst>
              <a:path w="3309" h="2772" extrusionOk="0">
                <a:moveTo>
                  <a:pt x="2845" y="1"/>
                </a:moveTo>
                <a:cubicBezTo>
                  <a:pt x="2215" y="1"/>
                  <a:pt x="1576" y="295"/>
                  <a:pt x="1069" y="683"/>
                </a:cubicBezTo>
                <a:cubicBezTo>
                  <a:pt x="501" y="1134"/>
                  <a:pt x="117" y="1802"/>
                  <a:pt x="33" y="2487"/>
                </a:cubicBezTo>
                <a:cubicBezTo>
                  <a:pt x="0" y="2604"/>
                  <a:pt x="50" y="2738"/>
                  <a:pt x="167" y="2754"/>
                </a:cubicBezTo>
                <a:cubicBezTo>
                  <a:pt x="198" y="2766"/>
                  <a:pt x="230" y="2771"/>
                  <a:pt x="262" y="2771"/>
                </a:cubicBezTo>
                <a:cubicBezTo>
                  <a:pt x="369" y="2771"/>
                  <a:pt x="468" y="2711"/>
                  <a:pt x="468" y="2621"/>
                </a:cubicBezTo>
                <a:cubicBezTo>
                  <a:pt x="568" y="1986"/>
                  <a:pt x="902" y="1451"/>
                  <a:pt x="1387" y="1050"/>
                </a:cubicBezTo>
                <a:cubicBezTo>
                  <a:pt x="1855" y="649"/>
                  <a:pt x="2473" y="465"/>
                  <a:pt x="3074" y="465"/>
                </a:cubicBezTo>
                <a:cubicBezTo>
                  <a:pt x="3158" y="465"/>
                  <a:pt x="3225" y="415"/>
                  <a:pt x="3258" y="348"/>
                </a:cubicBezTo>
                <a:cubicBezTo>
                  <a:pt x="3292" y="298"/>
                  <a:pt x="3308" y="248"/>
                  <a:pt x="3292" y="181"/>
                </a:cubicBezTo>
                <a:cubicBezTo>
                  <a:pt x="3242" y="81"/>
                  <a:pt x="3175" y="48"/>
                  <a:pt x="3074" y="14"/>
                </a:cubicBezTo>
                <a:cubicBezTo>
                  <a:pt x="2998" y="5"/>
                  <a:pt x="2922" y="1"/>
                  <a:pt x="28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39"/>
          <p:cNvGrpSpPr/>
          <p:nvPr/>
        </p:nvGrpSpPr>
        <p:grpSpPr>
          <a:xfrm flipH="1">
            <a:off x="491547" y="1503620"/>
            <a:ext cx="3537463" cy="2971462"/>
            <a:chOff x="3094400" y="1619275"/>
            <a:chExt cx="2378766" cy="1998293"/>
          </a:xfrm>
        </p:grpSpPr>
        <p:sp>
          <p:nvSpPr>
            <p:cNvPr id="2469" name="Google Shape;2469;p39"/>
            <p:cNvSpPr/>
            <p:nvPr/>
          </p:nvSpPr>
          <p:spPr>
            <a:xfrm>
              <a:off x="3094400" y="2580250"/>
              <a:ext cx="2378766" cy="1037318"/>
            </a:xfrm>
            <a:custGeom>
              <a:avLst/>
              <a:gdLst/>
              <a:ahLst/>
              <a:cxnLst/>
              <a:rect l="l" t="t" r="r" b="b"/>
              <a:pathLst>
                <a:path w="121676" h="55890" extrusionOk="0">
                  <a:moveTo>
                    <a:pt x="34480" y="3157"/>
                  </a:moveTo>
                  <a:cubicBezTo>
                    <a:pt x="22603" y="4736"/>
                    <a:pt x="11745" y="4012"/>
                    <a:pt x="6645" y="10461"/>
                  </a:cubicBezTo>
                  <a:cubicBezTo>
                    <a:pt x="1545" y="16910"/>
                    <a:pt x="-3818" y="34282"/>
                    <a:pt x="3881" y="41849"/>
                  </a:cubicBezTo>
                  <a:cubicBezTo>
                    <a:pt x="11580" y="49416"/>
                    <a:pt x="35072" y="55668"/>
                    <a:pt x="52839" y="55865"/>
                  </a:cubicBezTo>
                  <a:cubicBezTo>
                    <a:pt x="70606" y="56062"/>
                    <a:pt x="99460" y="49251"/>
                    <a:pt x="110482" y="43033"/>
                  </a:cubicBezTo>
                  <a:cubicBezTo>
                    <a:pt x="121504" y="36815"/>
                    <a:pt x="124400" y="25563"/>
                    <a:pt x="118971" y="18555"/>
                  </a:cubicBezTo>
                  <a:cubicBezTo>
                    <a:pt x="113542" y="11547"/>
                    <a:pt x="91992" y="3551"/>
                    <a:pt x="77910" y="985"/>
                  </a:cubicBezTo>
                  <a:cubicBezTo>
                    <a:pt x="63828" y="-1581"/>
                    <a:pt x="46358" y="1578"/>
                    <a:pt x="34480" y="3157"/>
                  </a:cubicBezTo>
                  <a:close/>
                </a:path>
              </a:pathLst>
            </a:custGeom>
            <a:solidFill>
              <a:srgbClr val="6BE8E4">
                <a:alpha val="20000"/>
              </a:srgbClr>
            </a:solidFill>
            <a:ln>
              <a:noFill/>
            </a:ln>
          </p:spPr>
          <p:txBody>
            <a:bodyPr/>
            <a:lstStyle/>
            <a:p>
              <a:endParaRPr lang="zh-CN" altLang="en-US"/>
            </a:p>
          </p:txBody>
        </p:sp>
        <p:sp>
          <p:nvSpPr>
            <p:cNvPr id="2470" name="Google Shape;2470;p39"/>
            <p:cNvSpPr/>
            <p:nvPr/>
          </p:nvSpPr>
          <p:spPr>
            <a:xfrm>
              <a:off x="3366800" y="2739075"/>
              <a:ext cx="1776975" cy="562050"/>
            </a:xfrm>
            <a:custGeom>
              <a:avLst/>
              <a:gdLst/>
              <a:ahLst/>
              <a:cxnLst/>
              <a:rect l="l" t="t" r="r" b="b"/>
              <a:pathLst>
                <a:path w="71079" h="22482" extrusionOk="0">
                  <a:moveTo>
                    <a:pt x="69642" y="0"/>
                  </a:moveTo>
                  <a:cubicBezTo>
                    <a:pt x="56967" y="1247"/>
                    <a:pt x="44280" y="2481"/>
                    <a:pt x="31558" y="2481"/>
                  </a:cubicBezTo>
                  <a:cubicBezTo>
                    <a:pt x="29789" y="2481"/>
                    <a:pt x="28020" y="2457"/>
                    <a:pt x="26249" y="2406"/>
                  </a:cubicBezTo>
                  <a:cubicBezTo>
                    <a:pt x="21888" y="2272"/>
                    <a:pt x="17544" y="1988"/>
                    <a:pt x="13200" y="1704"/>
                  </a:cubicBezTo>
                  <a:cubicBezTo>
                    <a:pt x="10994" y="1587"/>
                    <a:pt x="8789" y="1454"/>
                    <a:pt x="6583" y="1370"/>
                  </a:cubicBezTo>
                  <a:cubicBezTo>
                    <a:pt x="5481" y="1337"/>
                    <a:pt x="4361" y="1287"/>
                    <a:pt x="3275" y="1270"/>
                  </a:cubicBezTo>
                  <a:cubicBezTo>
                    <a:pt x="3103" y="1267"/>
                    <a:pt x="2956" y="1264"/>
                    <a:pt x="2830" y="1264"/>
                  </a:cubicBezTo>
                  <a:cubicBezTo>
                    <a:pt x="2145" y="1264"/>
                    <a:pt x="2097" y="1364"/>
                    <a:pt x="2323" y="2239"/>
                  </a:cubicBezTo>
                  <a:cubicBezTo>
                    <a:pt x="2824" y="4060"/>
                    <a:pt x="2139" y="6099"/>
                    <a:pt x="602" y="7252"/>
                  </a:cubicBezTo>
                  <a:cubicBezTo>
                    <a:pt x="401" y="7402"/>
                    <a:pt x="184" y="7536"/>
                    <a:pt x="84" y="7786"/>
                  </a:cubicBezTo>
                  <a:cubicBezTo>
                    <a:pt x="0" y="8004"/>
                    <a:pt x="17" y="8204"/>
                    <a:pt x="50" y="8421"/>
                  </a:cubicBezTo>
                  <a:cubicBezTo>
                    <a:pt x="301" y="10410"/>
                    <a:pt x="518" y="12364"/>
                    <a:pt x="769" y="14353"/>
                  </a:cubicBezTo>
                  <a:cubicBezTo>
                    <a:pt x="836" y="14837"/>
                    <a:pt x="902" y="15339"/>
                    <a:pt x="1170" y="15723"/>
                  </a:cubicBezTo>
                  <a:cubicBezTo>
                    <a:pt x="1420" y="16124"/>
                    <a:pt x="1838" y="16374"/>
                    <a:pt x="2256" y="16608"/>
                  </a:cubicBezTo>
                  <a:cubicBezTo>
                    <a:pt x="6867" y="19182"/>
                    <a:pt x="12197" y="20100"/>
                    <a:pt x="17394" y="20902"/>
                  </a:cubicBezTo>
                  <a:cubicBezTo>
                    <a:pt x="22635" y="21737"/>
                    <a:pt x="27920" y="22482"/>
                    <a:pt x="33207" y="22482"/>
                  </a:cubicBezTo>
                  <a:cubicBezTo>
                    <a:pt x="33534" y="22482"/>
                    <a:pt x="33860" y="22479"/>
                    <a:pt x="34186" y="22473"/>
                  </a:cubicBezTo>
                  <a:cubicBezTo>
                    <a:pt x="35556" y="22456"/>
                    <a:pt x="36909" y="22373"/>
                    <a:pt x="38196" y="22055"/>
                  </a:cubicBezTo>
                  <a:cubicBezTo>
                    <a:pt x="39533" y="21738"/>
                    <a:pt x="40836" y="21203"/>
                    <a:pt x="42189" y="21053"/>
                  </a:cubicBezTo>
                  <a:cubicBezTo>
                    <a:pt x="42453" y="21026"/>
                    <a:pt x="42715" y="21013"/>
                    <a:pt x="42976" y="21013"/>
                  </a:cubicBezTo>
                  <a:cubicBezTo>
                    <a:pt x="44957" y="21013"/>
                    <a:pt x="46897" y="21717"/>
                    <a:pt x="48889" y="21938"/>
                  </a:cubicBezTo>
                  <a:cubicBezTo>
                    <a:pt x="49415" y="21998"/>
                    <a:pt x="49940" y="22026"/>
                    <a:pt x="50465" y="22026"/>
                  </a:cubicBezTo>
                  <a:cubicBezTo>
                    <a:pt x="53308" y="22026"/>
                    <a:pt x="56130" y="21219"/>
                    <a:pt x="58881" y="20401"/>
                  </a:cubicBezTo>
                  <a:cubicBezTo>
                    <a:pt x="61738" y="19566"/>
                    <a:pt x="64629" y="18730"/>
                    <a:pt x="67486" y="17895"/>
                  </a:cubicBezTo>
                  <a:cubicBezTo>
                    <a:pt x="67971" y="17761"/>
                    <a:pt x="68439" y="17611"/>
                    <a:pt x="68806" y="17277"/>
                  </a:cubicBezTo>
                  <a:cubicBezTo>
                    <a:pt x="69241" y="16842"/>
                    <a:pt x="69357" y="16174"/>
                    <a:pt x="69474" y="15539"/>
                  </a:cubicBezTo>
                  <a:cubicBezTo>
                    <a:pt x="70143" y="11178"/>
                    <a:pt x="70677" y="6817"/>
                    <a:pt x="71078" y="2423"/>
                  </a:cubicBezTo>
                  <a:cubicBezTo>
                    <a:pt x="70494" y="2323"/>
                    <a:pt x="69926" y="2055"/>
                    <a:pt x="69491" y="1671"/>
                  </a:cubicBezTo>
                  <a:cubicBezTo>
                    <a:pt x="69525" y="1103"/>
                    <a:pt x="69591" y="568"/>
                    <a:pt x="69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9"/>
            <p:cNvSpPr/>
            <p:nvPr/>
          </p:nvSpPr>
          <p:spPr>
            <a:xfrm>
              <a:off x="3354250" y="2610125"/>
              <a:ext cx="1798300" cy="526125"/>
            </a:xfrm>
            <a:custGeom>
              <a:avLst/>
              <a:gdLst/>
              <a:ahLst/>
              <a:cxnLst/>
              <a:rect l="l" t="t" r="r" b="b"/>
              <a:pathLst>
                <a:path w="71932" h="21045" extrusionOk="0">
                  <a:moveTo>
                    <a:pt x="53157" y="1"/>
                  </a:moveTo>
                  <a:cubicBezTo>
                    <a:pt x="51705" y="1"/>
                    <a:pt x="50521" y="1341"/>
                    <a:pt x="49208" y="2067"/>
                  </a:cubicBezTo>
                  <a:cubicBezTo>
                    <a:pt x="47938" y="2786"/>
                    <a:pt x="46417" y="2969"/>
                    <a:pt x="44947" y="3086"/>
                  </a:cubicBezTo>
                  <a:cubicBezTo>
                    <a:pt x="42130" y="3331"/>
                    <a:pt x="39304" y="3453"/>
                    <a:pt x="36476" y="3453"/>
                  </a:cubicBezTo>
                  <a:cubicBezTo>
                    <a:pt x="33902" y="3453"/>
                    <a:pt x="31328" y="3352"/>
                    <a:pt x="28756" y="3153"/>
                  </a:cubicBezTo>
                  <a:cubicBezTo>
                    <a:pt x="27222" y="3035"/>
                    <a:pt x="25681" y="2882"/>
                    <a:pt x="24152" y="2882"/>
                  </a:cubicBezTo>
                  <a:cubicBezTo>
                    <a:pt x="23084" y="2882"/>
                    <a:pt x="22022" y="2957"/>
                    <a:pt x="20970" y="3170"/>
                  </a:cubicBezTo>
                  <a:cubicBezTo>
                    <a:pt x="19684" y="3454"/>
                    <a:pt x="18447" y="3922"/>
                    <a:pt x="17144" y="4156"/>
                  </a:cubicBezTo>
                  <a:cubicBezTo>
                    <a:pt x="14955" y="4557"/>
                    <a:pt x="12699" y="4256"/>
                    <a:pt x="10494" y="4507"/>
                  </a:cubicBezTo>
                  <a:cubicBezTo>
                    <a:pt x="9291" y="4640"/>
                    <a:pt x="8155" y="4908"/>
                    <a:pt x="7002" y="5292"/>
                  </a:cubicBezTo>
                  <a:cubicBezTo>
                    <a:pt x="6417" y="5476"/>
                    <a:pt x="4412" y="5843"/>
                    <a:pt x="4178" y="6495"/>
                  </a:cubicBezTo>
                  <a:cubicBezTo>
                    <a:pt x="3927" y="7213"/>
                    <a:pt x="6033" y="7581"/>
                    <a:pt x="6618" y="7765"/>
                  </a:cubicBezTo>
                  <a:cubicBezTo>
                    <a:pt x="7002" y="7898"/>
                    <a:pt x="7353" y="8015"/>
                    <a:pt x="7737" y="8166"/>
                  </a:cubicBezTo>
                  <a:cubicBezTo>
                    <a:pt x="6684" y="8650"/>
                    <a:pt x="5598" y="9486"/>
                    <a:pt x="4830" y="9920"/>
                  </a:cubicBezTo>
                  <a:cubicBezTo>
                    <a:pt x="3226" y="10822"/>
                    <a:pt x="1605" y="11725"/>
                    <a:pt x="1" y="12644"/>
                  </a:cubicBezTo>
                  <a:cubicBezTo>
                    <a:pt x="3159" y="16019"/>
                    <a:pt x="7871" y="17506"/>
                    <a:pt x="12466" y="18141"/>
                  </a:cubicBezTo>
                  <a:cubicBezTo>
                    <a:pt x="17060" y="18792"/>
                    <a:pt x="21739" y="18725"/>
                    <a:pt x="26284" y="19695"/>
                  </a:cubicBezTo>
                  <a:cubicBezTo>
                    <a:pt x="28744" y="20226"/>
                    <a:pt x="31236" y="21044"/>
                    <a:pt x="33725" y="21044"/>
                  </a:cubicBezTo>
                  <a:cubicBezTo>
                    <a:pt x="34364" y="21044"/>
                    <a:pt x="35003" y="20990"/>
                    <a:pt x="35640" y="20864"/>
                  </a:cubicBezTo>
                  <a:cubicBezTo>
                    <a:pt x="37946" y="20396"/>
                    <a:pt x="39951" y="19010"/>
                    <a:pt x="42190" y="18258"/>
                  </a:cubicBezTo>
                  <a:cubicBezTo>
                    <a:pt x="46752" y="16720"/>
                    <a:pt x="51814" y="17974"/>
                    <a:pt x="56493" y="16854"/>
                  </a:cubicBezTo>
                  <a:cubicBezTo>
                    <a:pt x="60235" y="15952"/>
                    <a:pt x="63510" y="13546"/>
                    <a:pt x="67303" y="12861"/>
                  </a:cubicBezTo>
                  <a:cubicBezTo>
                    <a:pt x="67971" y="12744"/>
                    <a:pt x="68673" y="12660"/>
                    <a:pt x="69225" y="12276"/>
                  </a:cubicBezTo>
                  <a:cubicBezTo>
                    <a:pt x="69659" y="11992"/>
                    <a:pt x="69943" y="11524"/>
                    <a:pt x="70227" y="11090"/>
                  </a:cubicBezTo>
                  <a:cubicBezTo>
                    <a:pt x="70895" y="10004"/>
                    <a:pt x="71447" y="8867"/>
                    <a:pt x="71931" y="7698"/>
                  </a:cubicBezTo>
                  <a:cubicBezTo>
                    <a:pt x="70678" y="7631"/>
                    <a:pt x="69559" y="7063"/>
                    <a:pt x="68389" y="6628"/>
                  </a:cubicBezTo>
                  <a:cubicBezTo>
                    <a:pt x="68907" y="6177"/>
                    <a:pt x="69408" y="5710"/>
                    <a:pt x="69893" y="5208"/>
                  </a:cubicBezTo>
                  <a:cubicBezTo>
                    <a:pt x="68666" y="3790"/>
                    <a:pt x="66694" y="3463"/>
                    <a:pt x="64775" y="3463"/>
                  </a:cubicBezTo>
                  <a:cubicBezTo>
                    <a:pt x="64342" y="3463"/>
                    <a:pt x="63912" y="3479"/>
                    <a:pt x="63494" y="3504"/>
                  </a:cubicBezTo>
                  <a:cubicBezTo>
                    <a:pt x="62715" y="3556"/>
                    <a:pt x="61907" y="3615"/>
                    <a:pt x="61107" y="3615"/>
                  </a:cubicBezTo>
                  <a:cubicBezTo>
                    <a:pt x="59573" y="3615"/>
                    <a:pt x="58068" y="3396"/>
                    <a:pt x="56860" y="2485"/>
                  </a:cubicBezTo>
                  <a:cubicBezTo>
                    <a:pt x="55724" y="1649"/>
                    <a:pt x="54889" y="229"/>
                    <a:pt x="53519" y="29"/>
                  </a:cubicBezTo>
                  <a:cubicBezTo>
                    <a:pt x="53396" y="10"/>
                    <a:pt x="53276" y="1"/>
                    <a:pt x="53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9"/>
            <p:cNvSpPr/>
            <p:nvPr/>
          </p:nvSpPr>
          <p:spPr>
            <a:xfrm>
              <a:off x="3896875" y="1622350"/>
              <a:ext cx="721425" cy="1340550"/>
            </a:xfrm>
            <a:custGeom>
              <a:avLst/>
              <a:gdLst/>
              <a:ahLst/>
              <a:cxnLst/>
              <a:rect l="l" t="t" r="r" b="b"/>
              <a:pathLst>
                <a:path w="28857" h="53622" extrusionOk="0">
                  <a:moveTo>
                    <a:pt x="16358" y="0"/>
                  </a:moveTo>
                  <a:cubicBezTo>
                    <a:pt x="15338" y="0"/>
                    <a:pt x="14366" y="643"/>
                    <a:pt x="13752" y="1494"/>
                  </a:cubicBezTo>
                  <a:cubicBezTo>
                    <a:pt x="13568" y="1762"/>
                    <a:pt x="13401" y="2062"/>
                    <a:pt x="13133" y="2213"/>
                  </a:cubicBezTo>
                  <a:cubicBezTo>
                    <a:pt x="12916" y="2330"/>
                    <a:pt x="12699" y="2346"/>
                    <a:pt x="12465" y="2397"/>
                  </a:cubicBezTo>
                  <a:cubicBezTo>
                    <a:pt x="11295" y="2547"/>
                    <a:pt x="10126" y="2647"/>
                    <a:pt x="8990" y="2981"/>
                  </a:cubicBezTo>
                  <a:cubicBezTo>
                    <a:pt x="7870" y="3332"/>
                    <a:pt x="6784" y="3967"/>
                    <a:pt x="6183" y="4986"/>
                  </a:cubicBezTo>
                  <a:cubicBezTo>
                    <a:pt x="5731" y="5688"/>
                    <a:pt x="5564" y="6574"/>
                    <a:pt x="5046" y="7225"/>
                  </a:cubicBezTo>
                  <a:cubicBezTo>
                    <a:pt x="4061" y="8428"/>
                    <a:pt x="2256" y="8428"/>
                    <a:pt x="836" y="9030"/>
                  </a:cubicBezTo>
                  <a:cubicBezTo>
                    <a:pt x="552" y="9147"/>
                    <a:pt x="301" y="9314"/>
                    <a:pt x="167" y="9531"/>
                  </a:cubicBezTo>
                  <a:cubicBezTo>
                    <a:pt x="17" y="9765"/>
                    <a:pt x="0" y="10066"/>
                    <a:pt x="0" y="10333"/>
                  </a:cubicBezTo>
                  <a:cubicBezTo>
                    <a:pt x="17" y="12021"/>
                    <a:pt x="719" y="13708"/>
                    <a:pt x="1939" y="14911"/>
                  </a:cubicBezTo>
                  <a:cubicBezTo>
                    <a:pt x="2139" y="15112"/>
                    <a:pt x="2390" y="15329"/>
                    <a:pt x="2690" y="15413"/>
                  </a:cubicBezTo>
                  <a:cubicBezTo>
                    <a:pt x="2796" y="15440"/>
                    <a:pt x="2906" y="15452"/>
                    <a:pt x="3017" y="15452"/>
                  </a:cubicBezTo>
                  <a:cubicBezTo>
                    <a:pt x="3238" y="15452"/>
                    <a:pt x="3465" y="15407"/>
                    <a:pt x="3676" y="15362"/>
                  </a:cubicBezTo>
                  <a:cubicBezTo>
                    <a:pt x="4265" y="15255"/>
                    <a:pt x="4893" y="15176"/>
                    <a:pt x="5511" y="15176"/>
                  </a:cubicBezTo>
                  <a:cubicBezTo>
                    <a:pt x="6524" y="15176"/>
                    <a:pt x="7514" y="15387"/>
                    <a:pt x="8271" y="16031"/>
                  </a:cubicBezTo>
                  <a:cubicBezTo>
                    <a:pt x="8639" y="16348"/>
                    <a:pt x="8906" y="16749"/>
                    <a:pt x="9157" y="17184"/>
                  </a:cubicBezTo>
                  <a:cubicBezTo>
                    <a:pt x="8321" y="19189"/>
                    <a:pt x="7770" y="21344"/>
                    <a:pt x="7218" y="23382"/>
                  </a:cubicBezTo>
                  <a:cubicBezTo>
                    <a:pt x="6300" y="26774"/>
                    <a:pt x="5397" y="30517"/>
                    <a:pt x="5397" y="34043"/>
                  </a:cubicBezTo>
                  <a:cubicBezTo>
                    <a:pt x="5364" y="34644"/>
                    <a:pt x="5314" y="35262"/>
                    <a:pt x="4946" y="35780"/>
                  </a:cubicBezTo>
                  <a:cubicBezTo>
                    <a:pt x="4679" y="36131"/>
                    <a:pt x="4261" y="36365"/>
                    <a:pt x="3893" y="36616"/>
                  </a:cubicBezTo>
                  <a:cubicBezTo>
                    <a:pt x="2256" y="37752"/>
                    <a:pt x="1387" y="39807"/>
                    <a:pt x="1270" y="41812"/>
                  </a:cubicBezTo>
                  <a:cubicBezTo>
                    <a:pt x="1137" y="43817"/>
                    <a:pt x="1688" y="45805"/>
                    <a:pt x="2373" y="47693"/>
                  </a:cubicBezTo>
                  <a:cubicBezTo>
                    <a:pt x="1805" y="47844"/>
                    <a:pt x="1254" y="48028"/>
                    <a:pt x="853" y="48445"/>
                  </a:cubicBezTo>
                  <a:cubicBezTo>
                    <a:pt x="435" y="48846"/>
                    <a:pt x="201" y="49498"/>
                    <a:pt x="435" y="50016"/>
                  </a:cubicBezTo>
                  <a:cubicBezTo>
                    <a:pt x="601" y="50383"/>
                    <a:pt x="1010" y="50641"/>
                    <a:pt x="1401" y="50641"/>
                  </a:cubicBezTo>
                  <a:cubicBezTo>
                    <a:pt x="1562" y="50641"/>
                    <a:pt x="1719" y="50598"/>
                    <a:pt x="1855" y="50500"/>
                  </a:cubicBezTo>
                  <a:lnTo>
                    <a:pt x="1855" y="50500"/>
                  </a:lnTo>
                  <a:cubicBezTo>
                    <a:pt x="1538" y="51403"/>
                    <a:pt x="2122" y="52372"/>
                    <a:pt x="2941" y="52856"/>
                  </a:cubicBezTo>
                  <a:cubicBezTo>
                    <a:pt x="3760" y="53341"/>
                    <a:pt x="4712" y="53424"/>
                    <a:pt x="5648" y="53491"/>
                  </a:cubicBezTo>
                  <a:cubicBezTo>
                    <a:pt x="6536" y="53554"/>
                    <a:pt x="7429" y="53622"/>
                    <a:pt x="8319" y="53622"/>
                  </a:cubicBezTo>
                  <a:cubicBezTo>
                    <a:pt x="9087" y="53622"/>
                    <a:pt x="9852" y="53571"/>
                    <a:pt x="10610" y="53424"/>
                  </a:cubicBezTo>
                  <a:cubicBezTo>
                    <a:pt x="11830" y="53190"/>
                    <a:pt x="13000" y="52739"/>
                    <a:pt x="14219" y="52489"/>
                  </a:cubicBezTo>
                  <a:cubicBezTo>
                    <a:pt x="15261" y="52270"/>
                    <a:pt x="16323" y="52217"/>
                    <a:pt x="17393" y="52217"/>
                  </a:cubicBezTo>
                  <a:cubicBezTo>
                    <a:pt x="18398" y="52217"/>
                    <a:pt x="19409" y="52264"/>
                    <a:pt x="20415" y="52264"/>
                  </a:cubicBezTo>
                  <a:cubicBezTo>
                    <a:pt x="21037" y="52264"/>
                    <a:pt x="21657" y="52246"/>
                    <a:pt x="22273" y="52188"/>
                  </a:cubicBezTo>
                  <a:cubicBezTo>
                    <a:pt x="24980" y="51937"/>
                    <a:pt x="27904" y="50584"/>
                    <a:pt x="28589" y="47994"/>
                  </a:cubicBezTo>
                  <a:cubicBezTo>
                    <a:pt x="28856" y="47025"/>
                    <a:pt x="28773" y="46006"/>
                    <a:pt x="28722" y="45003"/>
                  </a:cubicBezTo>
                  <a:cubicBezTo>
                    <a:pt x="28639" y="43099"/>
                    <a:pt x="28672" y="41227"/>
                    <a:pt x="28672" y="39322"/>
                  </a:cubicBezTo>
                  <a:cubicBezTo>
                    <a:pt x="28689" y="33558"/>
                    <a:pt x="28221" y="27610"/>
                    <a:pt x="25598" y="22447"/>
                  </a:cubicBezTo>
                  <a:cubicBezTo>
                    <a:pt x="24879" y="21027"/>
                    <a:pt x="24311" y="19172"/>
                    <a:pt x="23493" y="17768"/>
                  </a:cubicBezTo>
                  <a:cubicBezTo>
                    <a:pt x="21454" y="14276"/>
                    <a:pt x="19650" y="10868"/>
                    <a:pt x="18547" y="7075"/>
                  </a:cubicBezTo>
                  <a:cubicBezTo>
                    <a:pt x="18564" y="6891"/>
                    <a:pt x="18597" y="6674"/>
                    <a:pt x="18647" y="6490"/>
                  </a:cubicBezTo>
                  <a:cubicBezTo>
                    <a:pt x="19165" y="4569"/>
                    <a:pt x="20017" y="2564"/>
                    <a:pt x="18346" y="893"/>
                  </a:cubicBezTo>
                  <a:cubicBezTo>
                    <a:pt x="17879" y="408"/>
                    <a:pt x="17227" y="57"/>
                    <a:pt x="16542" y="7"/>
                  </a:cubicBezTo>
                  <a:cubicBezTo>
                    <a:pt x="16480" y="3"/>
                    <a:pt x="16419" y="0"/>
                    <a:pt x="16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9"/>
            <p:cNvSpPr/>
            <p:nvPr/>
          </p:nvSpPr>
          <p:spPr>
            <a:xfrm>
              <a:off x="3903975" y="1844700"/>
              <a:ext cx="36375" cy="42100"/>
            </a:xfrm>
            <a:custGeom>
              <a:avLst/>
              <a:gdLst/>
              <a:ahLst/>
              <a:cxnLst/>
              <a:rect l="l" t="t" r="r" b="b"/>
              <a:pathLst>
                <a:path w="1455" h="1684" extrusionOk="0">
                  <a:moveTo>
                    <a:pt x="843" y="0"/>
                  </a:moveTo>
                  <a:cubicBezTo>
                    <a:pt x="531" y="0"/>
                    <a:pt x="295" y="347"/>
                    <a:pt x="168" y="587"/>
                  </a:cubicBezTo>
                  <a:cubicBezTo>
                    <a:pt x="134" y="687"/>
                    <a:pt x="67" y="787"/>
                    <a:pt x="51" y="904"/>
                  </a:cubicBezTo>
                  <a:cubicBezTo>
                    <a:pt x="0" y="1072"/>
                    <a:pt x="34" y="1255"/>
                    <a:pt x="51" y="1422"/>
                  </a:cubicBezTo>
                  <a:cubicBezTo>
                    <a:pt x="51" y="1489"/>
                    <a:pt x="67" y="1539"/>
                    <a:pt x="101" y="1590"/>
                  </a:cubicBezTo>
                  <a:cubicBezTo>
                    <a:pt x="151" y="1623"/>
                    <a:pt x="168" y="1623"/>
                    <a:pt x="218" y="1656"/>
                  </a:cubicBezTo>
                  <a:cubicBezTo>
                    <a:pt x="290" y="1674"/>
                    <a:pt x="364" y="1684"/>
                    <a:pt x="438" y="1684"/>
                  </a:cubicBezTo>
                  <a:cubicBezTo>
                    <a:pt x="570" y="1684"/>
                    <a:pt x="701" y="1654"/>
                    <a:pt x="819" y="1590"/>
                  </a:cubicBezTo>
                  <a:cubicBezTo>
                    <a:pt x="1003" y="1506"/>
                    <a:pt x="1170" y="1339"/>
                    <a:pt x="1287" y="1172"/>
                  </a:cubicBezTo>
                  <a:cubicBezTo>
                    <a:pt x="1371" y="1021"/>
                    <a:pt x="1454" y="838"/>
                    <a:pt x="1421" y="671"/>
                  </a:cubicBezTo>
                  <a:cubicBezTo>
                    <a:pt x="1404" y="420"/>
                    <a:pt x="1153" y="36"/>
                    <a:pt x="886" y="2"/>
                  </a:cubicBezTo>
                  <a:cubicBezTo>
                    <a:pt x="872" y="1"/>
                    <a:pt x="858" y="0"/>
                    <a:pt x="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9"/>
            <p:cNvSpPr/>
            <p:nvPr/>
          </p:nvSpPr>
          <p:spPr>
            <a:xfrm>
              <a:off x="3381825" y="2865625"/>
              <a:ext cx="29275" cy="28750"/>
            </a:xfrm>
            <a:custGeom>
              <a:avLst/>
              <a:gdLst/>
              <a:ahLst/>
              <a:cxnLst/>
              <a:rect l="l" t="t" r="r" b="b"/>
              <a:pathLst>
                <a:path w="1171" h="1150" extrusionOk="0">
                  <a:moveTo>
                    <a:pt x="970" y="1"/>
                  </a:moveTo>
                  <a:cubicBezTo>
                    <a:pt x="903" y="18"/>
                    <a:pt x="870" y="34"/>
                    <a:pt x="819" y="51"/>
                  </a:cubicBezTo>
                  <a:lnTo>
                    <a:pt x="251" y="502"/>
                  </a:lnTo>
                  <a:cubicBezTo>
                    <a:pt x="151" y="586"/>
                    <a:pt x="68" y="636"/>
                    <a:pt x="51" y="769"/>
                  </a:cubicBezTo>
                  <a:cubicBezTo>
                    <a:pt x="1" y="920"/>
                    <a:pt x="84" y="1104"/>
                    <a:pt x="251" y="1137"/>
                  </a:cubicBezTo>
                  <a:cubicBezTo>
                    <a:pt x="273" y="1146"/>
                    <a:pt x="295" y="1150"/>
                    <a:pt x="316" y="1150"/>
                  </a:cubicBezTo>
                  <a:cubicBezTo>
                    <a:pt x="376" y="1150"/>
                    <a:pt x="431" y="1115"/>
                    <a:pt x="469" y="1053"/>
                  </a:cubicBezTo>
                  <a:cubicBezTo>
                    <a:pt x="497" y="1012"/>
                    <a:pt x="501" y="923"/>
                    <a:pt x="463" y="875"/>
                  </a:cubicBezTo>
                  <a:lnTo>
                    <a:pt x="463" y="875"/>
                  </a:lnTo>
                  <a:lnTo>
                    <a:pt x="502" y="836"/>
                  </a:lnTo>
                  <a:cubicBezTo>
                    <a:pt x="552" y="786"/>
                    <a:pt x="586" y="769"/>
                    <a:pt x="636" y="719"/>
                  </a:cubicBezTo>
                  <a:cubicBezTo>
                    <a:pt x="803" y="602"/>
                    <a:pt x="936" y="469"/>
                    <a:pt x="1103" y="352"/>
                  </a:cubicBezTo>
                  <a:cubicBezTo>
                    <a:pt x="1154" y="335"/>
                    <a:pt x="1170" y="251"/>
                    <a:pt x="1170" y="201"/>
                  </a:cubicBezTo>
                  <a:cubicBezTo>
                    <a:pt x="1170" y="168"/>
                    <a:pt x="1154" y="101"/>
                    <a:pt x="1103" y="51"/>
                  </a:cubicBezTo>
                  <a:cubicBezTo>
                    <a:pt x="1070" y="18"/>
                    <a:pt x="1020" y="1"/>
                    <a:pt x="9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9"/>
            <p:cNvSpPr/>
            <p:nvPr/>
          </p:nvSpPr>
          <p:spPr>
            <a:xfrm>
              <a:off x="3388975" y="2895100"/>
              <a:ext cx="400" cy="225"/>
            </a:xfrm>
            <a:custGeom>
              <a:avLst/>
              <a:gdLst/>
              <a:ahLst/>
              <a:cxnLst/>
              <a:rect l="l" t="t" r="r" b="b"/>
              <a:pathLst>
                <a:path w="16" h="9" extrusionOk="0">
                  <a:moveTo>
                    <a:pt x="4" y="1"/>
                  </a:moveTo>
                  <a:cubicBezTo>
                    <a:pt x="1" y="1"/>
                    <a:pt x="4" y="8"/>
                    <a:pt x="15" y="8"/>
                  </a:cubicBezTo>
                  <a:cubicBezTo>
                    <a:pt x="10" y="3"/>
                    <a:pt x="6" y="1"/>
                    <a:pt x="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9"/>
            <p:cNvSpPr/>
            <p:nvPr/>
          </p:nvSpPr>
          <p:spPr>
            <a:xfrm>
              <a:off x="3358850" y="3111250"/>
              <a:ext cx="13825" cy="12550"/>
            </a:xfrm>
            <a:custGeom>
              <a:avLst/>
              <a:gdLst/>
              <a:ahLst/>
              <a:cxnLst/>
              <a:rect l="l" t="t" r="r" b="b"/>
              <a:pathLst>
                <a:path w="553" h="502" extrusionOk="0">
                  <a:moveTo>
                    <a:pt x="285" y="0"/>
                  </a:moveTo>
                  <a:cubicBezTo>
                    <a:pt x="235" y="34"/>
                    <a:pt x="201" y="51"/>
                    <a:pt x="168" y="67"/>
                  </a:cubicBezTo>
                  <a:lnTo>
                    <a:pt x="118" y="134"/>
                  </a:lnTo>
                  <a:cubicBezTo>
                    <a:pt x="118" y="151"/>
                    <a:pt x="84" y="151"/>
                    <a:pt x="84" y="168"/>
                  </a:cubicBezTo>
                  <a:cubicBezTo>
                    <a:pt x="84" y="168"/>
                    <a:pt x="84" y="201"/>
                    <a:pt x="68" y="201"/>
                  </a:cubicBezTo>
                  <a:lnTo>
                    <a:pt x="51" y="218"/>
                  </a:lnTo>
                  <a:lnTo>
                    <a:pt x="17" y="234"/>
                  </a:lnTo>
                  <a:cubicBezTo>
                    <a:pt x="17" y="251"/>
                    <a:pt x="1" y="284"/>
                    <a:pt x="1" y="284"/>
                  </a:cubicBezTo>
                  <a:lnTo>
                    <a:pt x="1" y="368"/>
                  </a:lnTo>
                  <a:cubicBezTo>
                    <a:pt x="1" y="385"/>
                    <a:pt x="1" y="401"/>
                    <a:pt x="17" y="401"/>
                  </a:cubicBezTo>
                  <a:cubicBezTo>
                    <a:pt x="17" y="418"/>
                    <a:pt x="51" y="452"/>
                    <a:pt x="68" y="468"/>
                  </a:cubicBezTo>
                  <a:cubicBezTo>
                    <a:pt x="84" y="468"/>
                    <a:pt x="84" y="485"/>
                    <a:pt x="118" y="485"/>
                  </a:cubicBezTo>
                  <a:cubicBezTo>
                    <a:pt x="134" y="485"/>
                    <a:pt x="151" y="502"/>
                    <a:pt x="151" y="502"/>
                  </a:cubicBezTo>
                  <a:lnTo>
                    <a:pt x="235" y="502"/>
                  </a:lnTo>
                  <a:cubicBezTo>
                    <a:pt x="251" y="502"/>
                    <a:pt x="285" y="502"/>
                    <a:pt x="318" y="485"/>
                  </a:cubicBezTo>
                  <a:cubicBezTo>
                    <a:pt x="335" y="485"/>
                    <a:pt x="335" y="468"/>
                    <a:pt x="368" y="468"/>
                  </a:cubicBezTo>
                  <a:cubicBezTo>
                    <a:pt x="368" y="468"/>
                    <a:pt x="385" y="468"/>
                    <a:pt x="385" y="452"/>
                  </a:cubicBezTo>
                  <a:cubicBezTo>
                    <a:pt x="402" y="452"/>
                    <a:pt x="402" y="418"/>
                    <a:pt x="418" y="418"/>
                  </a:cubicBezTo>
                  <a:lnTo>
                    <a:pt x="485" y="351"/>
                  </a:lnTo>
                  <a:cubicBezTo>
                    <a:pt x="502" y="335"/>
                    <a:pt x="535" y="318"/>
                    <a:pt x="535" y="301"/>
                  </a:cubicBezTo>
                  <a:cubicBezTo>
                    <a:pt x="552" y="268"/>
                    <a:pt x="552" y="234"/>
                    <a:pt x="552" y="218"/>
                  </a:cubicBezTo>
                  <a:cubicBezTo>
                    <a:pt x="552" y="184"/>
                    <a:pt x="552" y="151"/>
                    <a:pt x="535" y="134"/>
                  </a:cubicBezTo>
                  <a:cubicBezTo>
                    <a:pt x="535" y="117"/>
                    <a:pt x="502" y="84"/>
                    <a:pt x="485" y="67"/>
                  </a:cubicBezTo>
                  <a:lnTo>
                    <a:pt x="452" y="34"/>
                  </a:lnTo>
                  <a:cubicBezTo>
                    <a:pt x="402" y="0"/>
                    <a:pt x="385"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9"/>
            <p:cNvSpPr/>
            <p:nvPr/>
          </p:nvSpPr>
          <p:spPr>
            <a:xfrm>
              <a:off x="3400125" y="3185500"/>
              <a:ext cx="220275" cy="81275"/>
            </a:xfrm>
            <a:custGeom>
              <a:avLst/>
              <a:gdLst/>
              <a:ahLst/>
              <a:cxnLst/>
              <a:rect l="l" t="t" r="r" b="b"/>
              <a:pathLst>
                <a:path w="8811" h="3251" extrusionOk="0">
                  <a:moveTo>
                    <a:pt x="237" y="1"/>
                  </a:moveTo>
                  <a:cubicBezTo>
                    <a:pt x="52" y="1"/>
                    <a:pt x="1" y="332"/>
                    <a:pt x="221" y="406"/>
                  </a:cubicBezTo>
                  <a:cubicBezTo>
                    <a:pt x="2945" y="1375"/>
                    <a:pt x="5685" y="2427"/>
                    <a:pt x="8492" y="3246"/>
                  </a:cubicBezTo>
                  <a:cubicBezTo>
                    <a:pt x="8506" y="3249"/>
                    <a:pt x="8520" y="3251"/>
                    <a:pt x="8534" y="3251"/>
                  </a:cubicBezTo>
                  <a:cubicBezTo>
                    <a:pt x="8723" y="3251"/>
                    <a:pt x="8811" y="2941"/>
                    <a:pt x="8592" y="2878"/>
                  </a:cubicBezTo>
                  <a:cubicBezTo>
                    <a:pt x="5818" y="2010"/>
                    <a:pt x="3062" y="1040"/>
                    <a:pt x="321" y="21"/>
                  </a:cubicBezTo>
                  <a:cubicBezTo>
                    <a:pt x="291" y="7"/>
                    <a:pt x="263" y="1"/>
                    <a:pt x="2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9"/>
            <p:cNvSpPr/>
            <p:nvPr/>
          </p:nvSpPr>
          <p:spPr>
            <a:xfrm>
              <a:off x="3669225" y="3270850"/>
              <a:ext cx="36350" cy="17125"/>
            </a:xfrm>
            <a:custGeom>
              <a:avLst/>
              <a:gdLst/>
              <a:ahLst/>
              <a:cxnLst/>
              <a:rect l="l" t="t" r="r" b="b"/>
              <a:pathLst>
                <a:path w="1454" h="685" extrusionOk="0">
                  <a:moveTo>
                    <a:pt x="224" y="1"/>
                  </a:moveTo>
                  <a:cubicBezTo>
                    <a:pt x="145" y="1"/>
                    <a:pt x="74" y="73"/>
                    <a:pt x="34" y="166"/>
                  </a:cubicBezTo>
                  <a:cubicBezTo>
                    <a:pt x="0" y="250"/>
                    <a:pt x="34" y="350"/>
                    <a:pt x="167" y="383"/>
                  </a:cubicBezTo>
                  <a:cubicBezTo>
                    <a:pt x="351" y="434"/>
                    <a:pt x="518" y="500"/>
                    <a:pt x="702" y="534"/>
                  </a:cubicBezTo>
                  <a:cubicBezTo>
                    <a:pt x="786" y="550"/>
                    <a:pt x="869" y="584"/>
                    <a:pt x="986" y="617"/>
                  </a:cubicBezTo>
                  <a:cubicBezTo>
                    <a:pt x="1019" y="634"/>
                    <a:pt x="1070" y="634"/>
                    <a:pt x="1120" y="651"/>
                  </a:cubicBezTo>
                  <a:cubicBezTo>
                    <a:pt x="1187" y="684"/>
                    <a:pt x="1237" y="684"/>
                    <a:pt x="1287" y="684"/>
                  </a:cubicBezTo>
                  <a:cubicBezTo>
                    <a:pt x="1354" y="684"/>
                    <a:pt x="1420" y="634"/>
                    <a:pt x="1437" y="584"/>
                  </a:cubicBezTo>
                  <a:cubicBezTo>
                    <a:pt x="1454" y="517"/>
                    <a:pt x="1420" y="450"/>
                    <a:pt x="1370" y="417"/>
                  </a:cubicBezTo>
                  <a:cubicBezTo>
                    <a:pt x="1337" y="367"/>
                    <a:pt x="1287" y="350"/>
                    <a:pt x="1237" y="333"/>
                  </a:cubicBezTo>
                  <a:cubicBezTo>
                    <a:pt x="1187" y="300"/>
                    <a:pt x="1153" y="300"/>
                    <a:pt x="1086" y="283"/>
                  </a:cubicBezTo>
                  <a:cubicBezTo>
                    <a:pt x="1003" y="266"/>
                    <a:pt x="919" y="216"/>
                    <a:pt x="836" y="200"/>
                  </a:cubicBezTo>
                  <a:cubicBezTo>
                    <a:pt x="652" y="133"/>
                    <a:pt x="468" y="83"/>
                    <a:pt x="284" y="16"/>
                  </a:cubicBezTo>
                  <a:cubicBezTo>
                    <a:pt x="264" y="6"/>
                    <a:pt x="244" y="1"/>
                    <a:pt x="2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9"/>
            <p:cNvSpPr/>
            <p:nvPr/>
          </p:nvSpPr>
          <p:spPr>
            <a:xfrm>
              <a:off x="3758625" y="3294100"/>
              <a:ext cx="336675" cy="42400"/>
            </a:xfrm>
            <a:custGeom>
              <a:avLst/>
              <a:gdLst/>
              <a:ahLst/>
              <a:cxnLst/>
              <a:rect l="l" t="t" r="r" b="b"/>
              <a:pathLst>
                <a:path w="13467" h="1696" extrusionOk="0">
                  <a:moveTo>
                    <a:pt x="180" y="0"/>
                  </a:moveTo>
                  <a:cubicBezTo>
                    <a:pt x="1" y="0"/>
                    <a:pt x="13" y="340"/>
                    <a:pt x="217" y="356"/>
                  </a:cubicBezTo>
                  <a:cubicBezTo>
                    <a:pt x="2389" y="456"/>
                    <a:pt x="4561" y="623"/>
                    <a:pt x="6733" y="857"/>
                  </a:cubicBezTo>
                  <a:cubicBezTo>
                    <a:pt x="7819" y="991"/>
                    <a:pt x="8906" y="1108"/>
                    <a:pt x="9992" y="1258"/>
                  </a:cubicBezTo>
                  <a:cubicBezTo>
                    <a:pt x="10543" y="1341"/>
                    <a:pt x="11078" y="1392"/>
                    <a:pt x="11629" y="1492"/>
                  </a:cubicBezTo>
                  <a:lnTo>
                    <a:pt x="12448" y="1609"/>
                  </a:lnTo>
                  <a:cubicBezTo>
                    <a:pt x="12665" y="1652"/>
                    <a:pt x="12894" y="1696"/>
                    <a:pt x="13115" y="1696"/>
                  </a:cubicBezTo>
                  <a:cubicBezTo>
                    <a:pt x="13149" y="1696"/>
                    <a:pt x="13183" y="1695"/>
                    <a:pt x="13216" y="1692"/>
                  </a:cubicBezTo>
                  <a:cubicBezTo>
                    <a:pt x="13367" y="1676"/>
                    <a:pt x="13467" y="1458"/>
                    <a:pt x="13300" y="1375"/>
                  </a:cubicBezTo>
                  <a:cubicBezTo>
                    <a:pt x="12916" y="1208"/>
                    <a:pt x="12481" y="1191"/>
                    <a:pt x="12114" y="1158"/>
                  </a:cubicBezTo>
                  <a:cubicBezTo>
                    <a:pt x="11696" y="1091"/>
                    <a:pt x="11245" y="1024"/>
                    <a:pt x="10827" y="957"/>
                  </a:cubicBezTo>
                  <a:cubicBezTo>
                    <a:pt x="9992" y="840"/>
                    <a:pt x="9156" y="740"/>
                    <a:pt x="8321" y="656"/>
                  </a:cubicBezTo>
                  <a:cubicBezTo>
                    <a:pt x="6616" y="439"/>
                    <a:pt x="4879" y="272"/>
                    <a:pt x="3141" y="172"/>
                  </a:cubicBezTo>
                  <a:cubicBezTo>
                    <a:pt x="2155" y="105"/>
                    <a:pt x="1203" y="38"/>
                    <a:pt x="217" y="5"/>
                  </a:cubicBezTo>
                  <a:cubicBezTo>
                    <a:pt x="204" y="2"/>
                    <a:pt x="191" y="0"/>
                    <a:pt x="1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9"/>
            <p:cNvSpPr/>
            <p:nvPr/>
          </p:nvSpPr>
          <p:spPr>
            <a:xfrm>
              <a:off x="4139575" y="3333350"/>
              <a:ext cx="84800" cy="13100"/>
            </a:xfrm>
            <a:custGeom>
              <a:avLst/>
              <a:gdLst/>
              <a:ahLst/>
              <a:cxnLst/>
              <a:rect l="l" t="t" r="r" b="b"/>
              <a:pathLst>
                <a:path w="3392" h="524" extrusionOk="0">
                  <a:moveTo>
                    <a:pt x="3011" y="0"/>
                  </a:moveTo>
                  <a:cubicBezTo>
                    <a:pt x="2841" y="0"/>
                    <a:pt x="2666" y="27"/>
                    <a:pt x="2506" y="39"/>
                  </a:cubicBezTo>
                  <a:cubicBezTo>
                    <a:pt x="2256" y="55"/>
                    <a:pt x="2005" y="89"/>
                    <a:pt x="1754" y="89"/>
                  </a:cubicBezTo>
                  <a:cubicBezTo>
                    <a:pt x="1504" y="97"/>
                    <a:pt x="1253" y="101"/>
                    <a:pt x="1003" y="101"/>
                  </a:cubicBezTo>
                  <a:cubicBezTo>
                    <a:pt x="752" y="101"/>
                    <a:pt x="501" y="97"/>
                    <a:pt x="251" y="89"/>
                  </a:cubicBezTo>
                  <a:cubicBezTo>
                    <a:pt x="0" y="89"/>
                    <a:pt x="0" y="523"/>
                    <a:pt x="267" y="523"/>
                  </a:cubicBezTo>
                  <a:cubicBezTo>
                    <a:pt x="769" y="523"/>
                    <a:pt x="1303" y="507"/>
                    <a:pt x="1805" y="473"/>
                  </a:cubicBezTo>
                  <a:cubicBezTo>
                    <a:pt x="2055" y="456"/>
                    <a:pt x="2306" y="456"/>
                    <a:pt x="2556" y="423"/>
                  </a:cubicBezTo>
                  <a:cubicBezTo>
                    <a:pt x="2774" y="390"/>
                    <a:pt x="3074" y="390"/>
                    <a:pt x="3275" y="289"/>
                  </a:cubicBezTo>
                  <a:cubicBezTo>
                    <a:pt x="3392" y="223"/>
                    <a:pt x="3358" y="39"/>
                    <a:pt x="3242" y="22"/>
                  </a:cubicBezTo>
                  <a:cubicBezTo>
                    <a:pt x="3167" y="6"/>
                    <a:pt x="3090" y="0"/>
                    <a:pt x="30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9"/>
            <p:cNvSpPr/>
            <p:nvPr/>
          </p:nvSpPr>
          <p:spPr>
            <a:xfrm>
              <a:off x="4250250" y="3323450"/>
              <a:ext cx="48500" cy="10475"/>
            </a:xfrm>
            <a:custGeom>
              <a:avLst/>
              <a:gdLst/>
              <a:ahLst/>
              <a:cxnLst/>
              <a:rect l="l" t="t" r="r" b="b"/>
              <a:pathLst>
                <a:path w="1940" h="419" extrusionOk="0">
                  <a:moveTo>
                    <a:pt x="268" y="0"/>
                  </a:moveTo>
                  <a:cubicBezTo>
                    <a:pt x="1" y="17"/>
                    <a:pt x="1" y="418"/>
                    <a:pt x="268" y="418"/>
                  </a:cubicBezTo>
                  <a:lnTo>
                    <a:pt x="1488" y="418"/>
                  </a:lnTo>
                  <a:cubicBezTo>
                    <a:pt x="1571" y="418"/>
                    <a:pt x="1655" y="418"/>
                    <a:pt x="1722" y="401"/>
                  </a:cubicBezTo>
                  <a:cubicBezTo>
                    <a:pt x="1805" y="368"/>
                    <a:pt x="1839" y="351"/>
                    <a:pt x="1906" y="284"/>
                  </a:cubicBezTo>
                  <a:cubicBezTo>
                    <a:pt x="1939" y="251"/>
                    <a:pt x="1939" y="167"/>
                    <a:pt x="1906" y="117"/>
                  </a:cubicBezTo>
                  <a:cubicBezTo>
                    <a:pt x="1839" y="84"/>
                    <a:pt x="1805" y="34"/>
                    <a:pt x="1722" y="17"/>
                  </a:cubicBezTo>
                  <a:cubicBezTo>
                    <a:pt x="1680" y="9"/>
                    <a:pt x="1638" y="9"/>
                    <a:pt x="1599" y="9"/>
                  </a:cubicBezTo>
                  <a:cubicBezTo>
                    <a:pt x="1559" y="9"/>
                    <a:pt x="1521" y="9"/>
                    <a:pt x="14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9"/>
            <p:cNvSpPr/>
            <p:nvPr/>
          </p:nvSpPr>
          <p:spPr>
            <a:xfrm>
              <a:off x="4328850" y="3279425"/>
              <a:ext cx="178325" cy="39250"/>
            </a:xfrm>
            <a:custGeom>
              <a:avLst/>
              <a:gdLst/>
              <a:ahLst/>
              <a:cxnLst/>
              <a:rect l="l" t="t" r="r" b="b"/>
              <a:pathLst>
                <a:path w="7133" h="1570" extrusionOk="0">
                  <a:moveTo>
                    <a:pt x="5572" y="0"/>
                  </a:moveTo>
                  <a:cubicBezTo>
                    <a:pt x="5486" y="0"/>
                    <a:pt x="5399" y="2"/>
                    <a:pt x="5311" y="7"/>
                  </a:cubicBezTo>
                  <a:cubicBezTo>
                    <a:pt x="4727" y="7"/>
                    <a:pt x="4142" y="74"/>
                    <a:pt x="3557" y="157"/>
                  </a:cubicBezTo>
                  <a:cubicBezTo>
                    <a:pt x="2387" y="341"/>
                    <a:pt x="1268" y="709"/>
                    <a:pt x="199" y="1243"/>
                  </a:cubicBezTo>
                  <a:cubicBezTo>
                    <a:pt x="0" y="1328"/>
                    <a:pt x="126" y="1570"/>
                    <a:pt x="291" y="1570"/>
                  </a:cubicBezTo>
                  <a:cubicBezTo>
                    <a:pt x="321" y="1570"/>
                    <a:pt x="352" y="1562"/>
                    <a:pt x="382" y="1544"/>
                  </a:cubicBezTo>
                  <a:cubicBezTo>
                    <a:pt x="1418" y="1043"/>
                    <a:pt x="2504" y="709"/>
                    <a:pt x="3624" y="542"/>
                  </a:cubicBezTo>
                  <a:cubicBezTo>
                    <a:pt x="4192" y="458"/>
                    <a:pt x="4760" y="425"/>
                    <a:pt x="5311" y="425"/>
                  </a:cubicBezTo>
                  <a:cubicBezTo>
                    <a:pt x="5595" y="425"/>
                    <a:pt x="5863" y="425"/>
                    <a:pt x="6147" y="441"/>
                  </a:cubicBezTo>
                  <a:cubicBezTo>
                    <a:pt x="6340" y="453"/>
                    <a:pt x="6533" y="487"/>
                    <a:pt x="6715" y="487"/>
                  </a:cubicBezTo>
                  <a:cubicBezTo>
                    <a:pt x="6801" y="487"/>
                    <a:pt x="6885" y="480"/>
                    <a:pt x="6966" y="458"/>
                  </a:cubicBezTo>
                  <a:cubicBezTo>
                    <a:pt x="7099" y="441"/>
                    <a:pt x="7133" y="241"/>
                    <a:pt x="7016" y="174"/>
                  </a:cubicBezTo>
                  <a:cubicBezTo>
                    <a:pt x="6782" y="40"/>
                    <a:pt x="6464" y="40"/>
                    <a:pt x="6197" y="24"/>
                  </a:cubicBezTo>
                  <a:cubicBezTo>
                    <a:pt x="5984" y="12"/>
                    <a:pt x="5780" y="0"/>
                    <a:pt x="55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9"/>
            <p:cNvSpPr/>
            <p:nvPr/>
          </p:nvSpPr>
          <p:spPr>
            <a:xfrm>
              <a:off x="4546825" y="3296300"/>
              <a:ext cx="450" cy="25"/>
            </a:xfrm>
            <a:custGeom>
              <a:avLst/>
              <a:gdLst/>
              <a:ahLst/>
              <a:cxnLst/>
              <a:rect l="l" t="t" r="r" b="b"/>
              <a:pathLst>
                <a:path w="18" h="1" extrusionOk="0">
                  <a:moveTo>
                    <a:pt x="1" y="0"/>
                  </a:moveTo>
                  <a:cubicBezTo>
                    <a:pt x="18" y="0"/>
                    <a:pt x="18"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9"/>
            <p:cNvSpPr/>
            <p:nvPr/>
          </p:nvSpPr>
          <p:spPr>
            <a:xfrm>
              <a:off x="4592925" y="3282475"/>
              <a:ext cx="196100" cy="35125"/>
            </a:xfrm>
            <a:custGeom>
              <a:avLst/>
              <a:gdLst/>
              <a:ahLst/>
              <a:cxnLst/>
              <a:rect l="l" t="t" r="r" b="b"/>
              <a:pathLst>
                <a:path w="7844" h="1405" extrusionOk="0">
                  <a:moveTo>
                    <a:pt x="7679" y="0"/>
                  </a:moveTo>
                  <a:cubicBezTo>
                    <a:pt x="7674" y="0"/>
                    <a:pt x="7669" y="1"/>
                    <a:pt x="7664" y="2"/>
                  </a:cubicBezTo>
                  <a:cubicBezTo>
                    <a:pt x="7063" y="119"/>
                    <a:pt x="6511" y="370"/>
                    <a:pt x="5910" y="453"/>
                  </a:cubicBezTo>
                  <a:cubicBezTo>
                    <a:pt x="5584" y="503"/>
                    <a:pt x="5258" y="516"/>
                    <a:pt x="4934" y="516"/>
                  </a:cubicBezTo>
                  <a:cubicBezTo>
                    <a:pt x="4611" y="516"/>
                    <a:pt x="4289" y="503"/>
                    <a:pt x="3972" y="503"/>
                  </a:cubicBezTo>
                  <a:cubicBezTo>
                    <a:pt x="3387" y="503"/>
                    <a:pt x="2802" y="637"/>
                    <a:pt x="2234" y="787"/>
                  </a:cubicBezTo>
                  <a:cubicBezTo>
                    <a:pt x="1760" y="892"/>
                    <a:pt x="1266" y="1018"/>
                    <a:pt x="760" y="1018"/>
                  </a:cubicBezTo>
                  <a:cubicBezTo>
                    <a:pt x="623" y="1018"/>
                    <a:pt x="485" y="1009"/>
                    <a:pt x="346" y="988"/>
                  </a:cubicBezTo>
                  <a:cubicBezTo>
                    <a:pt x="340" y="987"/>
                    <a:pt x="334" y="987"/>
                    <a:pt x="329" y="987"/>
                  </a:cubicBezTo>
                  <a:cubicBezTo>
                    <a:pt x="91" y="987"/>
                    <a:pt x="1" y="1323"/>
                    <a:pt x="246" y="1372"/>
                  </a:cubicBezTo>
                  <a:cubicBezTo>
                    <a:pt x="403" y="1394"/>
                    <a:pt x="560" y="1404"/>
                    <a:pt x="715" y="1404"/>
                  </a:cubicBezTo>
                  <a:cubicBezTo>
                    <a:pt x="1829" y="1404"/>
                    <a:pt x="2896" y="904"/>
                    <a:pt x="4023" y="904"/>
                  </a:cubicBezTo>
                  <a:cubicBezTo>
                    <a:pt x="4040" y="904"/>
                    <a:pt x="4056" y="904"/>
                    <a:pt x="4072" y="904"/>
                  </a:cubicBezTo>
                  <a:cubicBezTo>
                    <a:pt x="4380" y="904"/>
                    <a:pt x="4678" y="915"/>
                    <a:pt x="4973" y="915"/>
                  </a:cubicBezTo>
                  <a:cubicBezTo>
                    <a:pt x="5318" y="915"/>
                    <a:pt x="5659" y="900"/>
                    <a:pt x="6010" y="837"/>
                  </a:cubicBezTo>
                  <a:cubicBezTo>
                    <a:pt x="6611" y="737"/>
                    <a:pt x="7280" y="587"/>
                    <a:pt x="7764" y="186"/>
                  </a:cubicBezTo>
                  <a:cubicBezTo>
                    <a:pt x="7843" y="123"/>
                    <a:pt x="7759" y="0"/>
                    <a:pt x="76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9"/>
            <p:cNvSpPr/>
            <p:nvPr/>
          </p:nvSpPr>
          <p:spPr>
            <a:xfrm>
              <a:off x="4824200" y="3270550"/>
              <a:ext cx="28000" cy="15575"/>
            </a:xfrm>
            <a:custGeom>
              <a:avLst/>
              <a:gdLst/>
              <a:ahLst/>
              <a:cxnLst/>
              <a:rect l="l" t="t" r="r" b="b"/>
              <a:pathLst>
                <a:path w="1120" h="623" extrusionOk="0">
                  <a:moveTo>
                    <a:pt x="922" y="1"/>
                  </a:moveTo>
                  <a:cubicBezTo>
                    <a:pt x="905" y="1"/>
                    <a:pt x="887" y="4"/>
                    <a:pt x="869" y="11"/>
                  </a:cubicBezTo>
                  <a:cubicBezTo>
                    <a:pt x="752" y="28"/>
                    <a:pt x="619" y="78"/>
                    <a:pt x="518" y="128"/>
                  </a:cubicBezTo>
                  <a:cubicBezTo>
                    <a:pt x="385" y="178"/>
                    <a:pt x="284" y="212"/>
                    <a:pt x="168" y="262"/>
                  </a:cubicBezTo>
                  <a:cubicBezTo>
                    <a:pt x="84" y="278"/>
                    <a:pt x="0" y="379"/>
                    <a:pt x="34" y="479"/>
                  </a:cubicBezTo>
                  <a:cubicBezTo>
                    <a:pt x="34" y="572"/>
                    <a:pt x="108" y="623"/>
                    <a:pt x="189" y="623"/>
                  </a:cubicBezTo>
                  <a:cubicBezTo>
                    <a:pt x="209" y="623"/>
                    <a:pt x="231" y="619"/>
                    <a:pt x="251" y="613"/>
                  </a:cubicBezTo>
                  <a:lnTo>
                    <a:pt x="619" y="479"/>
                  </a:lnTo>
                  <a:cubicBezTo>
                    <a:pt x="752" y="446"/>
                    <a:pt x="886" y="395"/>
                    <a:pt x="1020" y="345"/>
                  </a:cubicBezTo>
                  <a:cubicBezTo>
                    <a:pt x="1103" y="295"/>
                    <a:pt x="1120" y="195"/>
                    <a:pt x="1086" y="111"/>
                  </a:cubicBezTo>
                  <a:cubicBezTo>
                    <a:pt x="1047" y="46"/>
                    <a:pt x="987" y="1"/>
                    <a:pt x="9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9"/>
            <p:cNvSpPr/>
            <p:nvPr/>
          </p:nvSpPr>
          <p:spPr>
            <a:xfrm>
              <a:off x="4868050" y="3269550"/>
              <a:ext cx="25" cy="25"/>
            </a:xfrm>
            <a:custGeom>
              <a:avLst/>
              <a:gdLst/>
              <a:ahLst/>
              <a:cxnLst/>
              <a:rect l="l" t="t" r="r" b="b"/>
              <a:pathLst>
                <a:path w="1" h="1" extrusionOk="0">
                  <a:moveTo>
                    <a:pt x="1" y="1"/>
                  </a:move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9"/>
            <p:cNvSpPr/>
            <p:nvPr/>
          </p:nvSpPr>
          <p:spPr>
            <a:xfrm>
              <a:off x="4874825" y="3210675"/>
              <a:ext cx="220675" cy="63100"/>
            </a:xfrm>
            <a:custGeom>
              <a:avLst/>
              <a:gdLst/>
              <a:ahLst/>
              <a:cxnLst/>
              <a:rect l="l" t="t" r="r" b="b"/>
              <a:pathLst>
                <a:path w="8827" h="2524" extrusionOk="0">
                  <a:moveTo>
                    <a:pt x="8540" y="1"/>
                  </a:moveTo>
                  <a:cubicBezTo>
                    <a:pt x="8493" y="1"/>
                    <a:pt x="8445" y="20"/>
                    <a:pt x="8402" y="67"/>
                  </a:cubicBezTo>
                  <a:cubicBezTo>
                    <a:pt x="6196" y="2105"/>
                    <a:pt x="2904" y="1370"/>
                    <a:pt x="231" y="2005"/>
                  </a:cubicBezTo>
                  <a:cubicBezTo>
                    <a:pt x="0" y="2036"/>
                    <a:pt x="67" y="2364"/>
                    <a:pt x="261" y="2364"/>
                  </a:cubicBezTo>
                  <a:cubicBezTo>
                    <a:pt x="278" y="2364"/>
                    <a:pt x="296" y="2361"/>
                    <a:pt x="315" y="2356"/>
                  </a:cubicBezTo>
                  <a:cubicBezTo>
                    <a:pt x="3072" y="1738"/>
                    <a:pt x="6480" y="2523"/>
                    <a:pt x="8686" y="351"/>
                  </a:cubicBezTo>
                  <a:cubicBezTo>
                    <a:pt x="8826" y="210"/>
                    <a:pt x="8693" y="1"/>
                    <a:pt x="85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9"/>
            <p:cNvSpPr/>
            <p:nvPr/>
          </p:nvSpPr>
          <p:spPr>
            <a:xfrm>
              <a:off x="5112000" y="3169775"/>
              <a:ext cx="14650" cy="24875"/>
            </a:xfrm>
            <a:custGeom>
              <a:avLst/>
              <a:gdLst/>
              <a:ahLst/>
              <a:cxnLst/>
              <a:rect l="l" t="t" r="r" b="b"/>
              <a:pathLst>
                <a:path w="586" h="995" extrusionOk="0">
                  <a:moveTo>
                    <a:pt x="177" y="302"/>
                  </a:moveTo>
                  <a:lnTo>
                    <a:pt x="177" y="302"/>
                  </a:lnTo>
                  <a:cubicBezTo>
                    <a:pt x="178" y="309"/>
                    <a:pt x="182" y="320"/>
                    <a:pt x="184" y="320"/>
                  </a:cubicBezTo>
                  <a:cubicBezTo>
                    <a:pt x="184" y="320"/>
                    <a:pt x="184" y="319"/>
                    <a:pt x="184" y="316"/>
                  </a:cubicBezTo>
                  <a:cubicBezTo>
                    <a:pt x="182" y="312"/>
                    <a:pt x="180" y="307"/>
                    <a:pt x="177" y="302"/>
                  </a:cubicBezTo>
                  <a:close/>
                  <a:moveTo>
                    <a:pt x="308" y="0"/>
                  </a:moveTo>
                  <a:cubicBezTo>
                    <a:pt x="278" y="0"/>
                    <a:pt x="248" y="9"/>
                    <a:pt x="218" y="32"/>
                  </a:cubicBezTo>
                  <a:cubicBezTo>
                    <a:pt x="168" y="65"/>
                    <a:pt x="134" y="99"/>
                    <a:pt x="134" y="199"/>
                  </a:cubicBezTo>
                  <a:cubicBezTo>
                    <a:pt x="134" y="228"/>
                    <a:pt x="160" y="270"/>
                    <a:pt x="177" y="302"/>
                  </a:cubicBezTo>
                  <a:lnTo>
                    <a:pt x="177" y="302"/>
                  </a:lnTo>
                  <a:cubicBezTo>
                    <a:pt x="177" y="299"/>
                    <a:pt x="177" y="296"/>
                    <a:pt x="179" y="296"/>
                  </a:cubicBezTo>
                  <a:lnTo>
                    <a:pt x="179" y="296"/>
                  </a:lnTo>
                  <a:cubicBezTo>
                    <a:pt x="180" y="296"/>
                    <a:pt x="182" y="297"/>
                    <a:pt x="184" y="299"/>
                  </a:cubicBezTo>
                  <a:lnTo>
                    <a:pt x="184" y="316"/>
                  </a:lnTo>
                  <a:cubicBezTo>
                    <a:pt x="184" y="333"/>
                    <a:pt x="201" y="383"/>
                    <a:pt x="201" y="416"/>
                  </a:cubicBezTo>
                  <a:lnTo>
                    <a:pt x="201" y="483"/>
                  </a:lnTo>
                  <a:cubicBezTo>
                    <a:pt x="201" y="531"/>
                    <a:pt x="186" y="563"/>
                    <a:pt x="170" y="623"/>
                  </a:cubicBezTo>
                  <a:lnTo>
                    <a:pt x="170" y="623"/>
                  </a:lnTo>
                  <a:cubicBezTo>
                    <a:pt x="171" y="622"/>
                    <a:pt x="172" y="621"/>
                    <a:pt x="173" y="619"/>
                  </a:cubicBezTo>
                  <a:lnTo>
                    <a:pt x="173" y="619"/>
                  </a:lnTo>
                  <a:cubicBezTo>
                    <a:pt x="171" y="624"/>
                    <a:pt x="170" y="629"/>
                    <a:pt x="168" y="633"/>
                  </a:cubicBezTo>
                  <a:lnTo>
                    <a:pt x="168" y="633"/>
                  </a:lnTo>
                  <a:cubicBezTo>
                    <a:pt x="169" y="630"/>
                    <a:pt x="170" y="626"/>
                    <a:pt x="170" y="623"/>
                  </a:cubicBezTo>
                  <a:lnTo>
                    <a:pt x="170" y="623"/>
                  </a:lnTo>
                  <a:cubicBezTo>
                    <a:pt x="169" y="626"/>
                    <a:pt x="168" y="629"/>
                    <a:pt x="168" y="633"/>
                  </a:cubicBezTo>
                  <a:lnTo>
                    <a:pt x="168" y="633"/>
                  </a:lnTo>
                  <a:cubicBezTo>
                    <a:pt x="168" y="633"/>
                    <a:pt x="168" y="633"/>
                    <a:pt x="168" y="633"/>
                  </a:cubicBezTo>
                  <a:lnTo>
                    <a:pt x="168" y="633"/>
                  </a:lnTo>
                  <a:cubicBezTo>
                    <a:pt x="168" y="633"/>
                    <a:pt x="168" y="633"/>
                    <a:pt x="168" y="634"/>
                  </a:cubicBezTo>
                  <a:cubicBezTo>
                    <a:pt x="168" y="633"/>
                    <a:pt x="168" y="633"/>
                    <a:pt x="168" y="633"/>
                  </a:cubicBezTo>
                  <a:lnTo>
                    <a:pt x="168" y="633"/>
                  </a:lnTo>
                  <a:cubicBezTo>
                    <a:pt x="161" y="648"/>
                    <a:pt x="153" y="658"/>
                    <a:pt x="134" y="667"/>
                  </a:cubicBezTo>
                  <a:cubicBezTo>
                    <a:pt x="134" y="682"/>
                    <a:pt x="131" y="690"/>
                    <a:pt x="129" y="690"/>
                  </a:cubicBezTo>
                  <a:cubicBezTo>
                    <a:pt x="126" y="690"/>
                    <a:pt x="125" y="678"/>
                    <a:pt x="134" y="650"/>
                  </a:cubicBezTo>
                  <a:lnTo>
                    <a:pt x="134" y="650"/>
                  </a:lnTo>
                  <a:lnTo>
                    <a:pt x="118" y="667"/>
                  </a:lnTo>
                  <a:lnTo>
                    <a:pt x="84" y="717"/>
                  </a:lnTo>
                  <a:cubicBezTo>
                    <a:pt x="1" y="784"/>
                    <a:pt x="1" y="918"/>
                    <a:pt x="84" y="984"/>
                  </a:cubicBezTo>
                  <a:cubicBezTo>
                    <a:pt x="103" y="991"/>
                    <a:pt x="132" y="994"/>
                    <a:pt x="166" y="994"/>
                  </a:cubicBezTo>
                  <a:cubicBezTo>
                    <a:pt x="225" y="994"/>
                    <a:pt x="299" y="983"/>
                    <a:pt x="352" y="951"/>
                  </a:cubicBezTo>
                  <a:cubicBezTo>
                    <a:pt x="468" y="834"/>
                    <a:pt x="535" y="667"/>
                    <a:pt x="552" y="533"/>
                  </a:cubicBezTo>
                  <a:cubicBezTo>
                    <a:pt x="585" y="450"/>
                    <a:pt x="585" y="366"/>
                    <a:pt x="552" y="283"/>
                  </a:cubicBezTo>
                  <a:cubicBezTo>
                    <a:pt x="552" y="233"/>
                    <a:pt x="535" y="199"/>
                    <a:pt x="519" y="149"/>
                  </a:cubicBezTo>
                  <a:cubicBezTo>
                    <a:pt x="502" y="116"/>
                    <a:pt x="468" y="49"/>
                    <a:pt x="418" y="32"/>
                  </a:cubicBezTo>
                  <a:cubicBezTo>
                    <a:pt x="382" y="14"/>
                    <a:pt x="345" y="0"/>
                    <a:pt x="3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9"/>
            <p:cNvSpPr/>
            <p:nvPr/>
          </p:nvSpPr>
          <p:spPr>
            <a:xfrm>
              <a:off x="5104075" y="3150525"/>
              <a:ext cx="10050" cy="12550"/>
            </a:xfrm>
            <a:custGeom>
              <a:avLst/>
              <a:gdLst/>
              <a:ahLst/>
              <a:cxnLst/>
              <a:rect l="l" t="t" r="r" b="b"/>
              <a:pathLst>
                <a:path w="402" h="502" extrusionOk="0">
                  <a:moveTo>
                    <a:pt x="167" y="0"/>
                  </a:moveTo>
                  <a:cubicBezTo>
                    <a:pt x="134" y="0"/>
                    <a:pt x="134" y="0"/>
                    <a:pt x="117" y="17"/>
                  </a:cubicBezTo>
                  <a:cubicBezTo>
                    <a:pt x="100" y="17"/>
                    <a:pt x="100" y="50"/>
                    <a:pt x="84" y="67"/>
                  </a:cubicBezTo>
                  <a:cubicBezTo>
                    <a:pt x="50" y="84"/>
                    <a:pt x="50" y="84"/>
                    <a:pt x="50" y="100"/>
                  </a:cubicBezTo>
                  <a:cubicBezTo>
                    <a:pt x="50" y="134"/>
                    <a:pt x="34" y="150"/>
                    <a:pt x="34" y="184"/>
                  </a:cubicBezTo>
                  <a:cubicBezTo>
                    <a:pt x="34" y="217"/>
                    <a:pt x="17" y="234"/>
                    <a:pt x="17" y="267"/>
                  </a:cubicBezTo>
                  <a:cubicBezTo>
                    <a:pt x="0" y="334"/>
                    <a:pt x="17" y="418"/>
                    <a:pt x="50" y="451"/>
                  </a:cubicBezTo>
                  <a:cubicBezTo>
                    <a:pt x="84" y="451"/>
                    <a:pt x="84" y="485"/>
                    <a:pt x="100" y="485"/>
                  </a:cubicBezTo>
                  <a:cubicBezTo>
                    <a:pt x="117" y="501"/>
                    <a:pt x="167" y="501"/>
                    <a:pt x="201" y="501"/>
                  </a:cubicBezTo>
                  <a:cubicBezTo>
                    <a:pt x="217" y="501"/>
                    <a:pt x="251" y="501"/>
                    <a:pt x="268" y="485"/>
                  </a:cubicBezTo>
                  <a:cubicBezTo>
                    <a:pt x="284" y="485"/>
                    <a:pt x="301" y="451"/>
                    <a:pt x="334" y="434"/>
                  </a:cubicBezTo>
                  <a:cubicBezTo>
                    <a:pt x="368" y="434"/>
                    <a:pt x="401" y="351"/>
                    <a:pt x="368" y="301"/>
                  </a:cubicBezTo>
                  <a:cubicBezTo>
                    <a:pt x="368" y="267"/>
                    <a:pt x="351" y="251"/>
                    <a:pt x="351" y="217"/>
                  </a:cubicBezTo>
                  <a:cubicBezTo>
                    <a:pt x="351" y="184"/>
                    <a:pt x="334" y="167"/>
                    <a:pt x="334" y="134"/>
                  </a:cubicBezTo>
                  <a:cubicBezTo>
                    <a:pt x="334" y="100"/>
                    <a:pt x="334" y="100"/>
                    <a:pt x="318" y="84"/>
                  </a:cubicBezTo>
                  <a:cubicBezTo>
                    <a:pt x="318" y="67"/>
                    <a:pt x="284" y="67"/>
                    <a:pt x="268" y="50"/>
                  </a:cubicBezTo>
                  <a:lnTo>
                    <a:pt x="251" y="17"/>
                  </a:lnTo>
                  <a:cubicBezTo>
                    <a:pt x="217" y="17"/>
                    <a:pt x="201" y="0"/>
                    <a:pt x="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9"/>
            <p:cNvSpPr/>
            <p:nvPr/>
          </p:nvSpPr>
          <p:spPr>
            <a:xfrm>
              <a:off x="3293700" y="3093175"/>
              <a:ext cx="20075" cy="26875"/>
            </a:xfrm>
            <a:custGeom>
              <a:avLst/>
              <a:gdLst/>
              <a:ahLst/>
              <a:cxnLst/>
              <a:rect l="l" t="t" r="r" b="b"/>
              <a:pathLst>
                <a:path w="803" h="1075" extrusionOk="0">
                  <a:moveTo>
                    <a:pt x="587" y="0"/>
                  </a:moveTo>
                  <a:cubicBezTo>
                    <a:pt x="557" y="0"/>
                    <a:pt x="527" y="6"/>
                    <a:pt x="501" y="22"/>
                  </a:cubicBezTo>
                  <a:cubicBezTo>
                    <a:pt x="217" y="222"/>
                    <a:pt x="17" y="540"/>
                    <a:pt x="0" y="891"/>
                  </a:cubicBezTo>
                  <a:cubicBezTo>
                    <a:pt x="0" y="974"/>
                    <a:pt x="67" y="1058"/>
                    <a:pt x="151" y="1074"/>
                  </a:cubicBezTo>
                  <a:lnTo>
                    <a:pt x="184" y="1074"/>
                  </a:lnTo>
                  <a:cubicBezTo>
                    <a:pt x="234" y="1074"/>
                    <a:pt x="301" y="1058"/>
                    <a:pt x="318" y="1024"/>
                  </a:cubicBezTo>
                  <a:cubicBezTo>
                    <a:pt x="351" y="974"/>
                    <a:pt x="351" y="941"/>
                    <a:pt x="385" y="891"/>
                  </a:cubicBezTo>
                  <a:lnTo>
                    <a:pt x="385" y="857"/>
                  </a:lnTo>
                  <a:cubicBezTo>
                    <a:pt x="385" y="807"/>
                    <a:pt x="401" y="790"/>
                    <a:pt x="401" y="740"/>
                  </a:cubicBezTo>
                  <a:cubicBezTo>
                    <a:pt x="401" y="723"/>
                    <a:pt x="418" y="707"/>
                    <a:pt x="418" y="707"/>
                  </a:cubicBezTo>
                  <a:lnTo>
                    <a:pt x="418" y="690"/>
                  </a:lnTo>
                  <a:cubicBezTo>
                    <a:pt x="435" y="657"/>
                    <a:pt x="435" y="623"/>
                    <a:pt x="468" y="606"/>
                  </a:cubicBezTo>
                  <a:cubicBezTo>
                    <a:pt x="485" y="573"/>
                    <a:pt x="501" y="540"/>
                    <a:pt x="501" y="523"/>
                  </a:cubicBezTo>
                  <a:cubicBezTo>
                    <a:pt x="501" y="523"/>
                    <a:pt x="501" y="490"/>
                    <a:pt x="518" y="490"/>
                  </a:cubicBezTo>
                  <a:lnTo>
                    <a:pt x="568" y="456"/>
                  </a:lnTo>
                  <a:lnTo>
                    <a:pt x="635" y="389"/>
                  </a:lnTo>
                  <a:lnTo>
                    <a:pt x="669" y="356"/>
                  </a:lnTo>
                  <a:lnTo>
                    <a:pt x="669" y="356"/>
                  </a:lnTo>
                  <a:cubicBezTo>
                    <a:pt x="669" y="356"/>
                    <a:pt x="654" y="363"/>
                    <a:pt x="649" y="363"/>
                  </a:cubicBezTo>
                  <a:cubicBezTo>
                    <a:pt x="646" y="363"/>
                    <a:pt x="646" y="361"/>
                    <a:pt x="652" y="356"/>
                  </a:cubicBezTo>
                  <a:lnTo>
                    <a:pt x="669" y="322"/>
                  </a:lnTo>
                  <a:cubicBezTo>
                    <a:pt x="752" y="272"/>
                    <a:pt x="802" y="155"/>
                    <a:pt x="735" y="55"/>
                  </a:cubicBezTo>
                  <a:cubicBezTo>
                    <a:pt x="724" y="32"/>
                    <a:pt x="655" y="0"/>
                    <a:pt x="5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9"/>
            <p:cNvSpPr/>
            <p:nvPr/>
          </p:nvSpPr>
          <p:spPr>
            <a:xfrm>
              <a:off x="3335050" y="3177675"/>
              <a:ext cx="450" cy="25"/>
            </a:xfrm>
            <a:custGeom>
              <a:avLst/>
              <a:gdLst/>
              <a:ahLst/>
              <a:cxnLst/>
              <a:rect l="l" t="t" r="r" b="b"/>
              <a:pathLst>
                <a:path w="18" h="1" extrusionOk="0">
                  <a:moveTo>
                    <a:pt x="0" y="0"/>
                  </a:moveTo>
                  <a:cubicBezTo>
                    <a:pt x="17" y="0"/>
                    <a:pt x="17"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9"/>
            <p:cNvSpPr/>
            <p:nvPr/>
          </p:nvSpPr>
          <p:spPr>
            <a:xfrm>
              <a:off x="3394775" y="3244325"/>
              <a:ext cx="17575" cy="10650"/>
            </a:xfrm>
            <a:custGeom>
              <a:avLst/>
              <a:gdLst/>
              <a:ahLst/>
              <a:cxnLst/>
              <a:rect l="l" t="t" r="r" b="b"/>
              <a:pathLst>
                <a:path w="703" h="426" extrusionOk="0">
                  <a:moveTo>
                    <a:pt x="215" y="1"/>
                  </a:moveTo>
                  <a:cubicBezTo>
                    <a:pt x="182" y="1"/>
                    <a:pt x="141" y="12"/>
                    <a:pt x="118" y="24"/>
                  </a:cubicBezTo>
                  <a:cubicBezTo>
                    <a:pt x="68" y="41"/>
                    <a:pt x="34" y="91"/>
                    <a:pt x="34" y="124"/>
                  </a:cubicBezTo>
                  <a:cubicBezTo>
                    <a:pt x="1" y="175"/>
                    <a:pt x="34" y="241"/>
                    <a:pt x="51" y="275"/>
                  </a:cubicBezTo>
                  <a:cubicBezTo>
                    <a:pt x="101" y="325"/>
                    <a:pt x="134" y="358"/>
                    <a:pt x="184" y="392"/>
                  </a:cubicBezTo>
                  <a:cubicBezTo>
                    <a:pt x="285" y="408"/>
                    <a:pt x="402" y="425"/>
                    <a:pt x="519" y="425"/>
                  </a:cubicBezTo>
                  <a:lnTo>
                    <a:pt x="569" y="425"/>
                  </a:lnTo>
                  <a:cubicBezTo>
                    <a:pt x="602" y="425"/>
                    <a:pt x="619" y="425"/>
                    <a:pt x="636" y="408"/>
                  </a:cubicBezTo>
                  <a:cubicBezTo>
                    <a:pt x="669" y="375"/>
                    <a:pt x="702" y="342"/>
                    <a:pt x="702" y="291"/>
                  </a:cubicBezTo>
                  <a:cubicBezTo>
                    <a:pt x="702" y="258"/>
                    <a:pt x="702" y="225"/>
                    <a:pt x="669" y="175"/>
                  </a:cubicBezTo>
                  <a:cubicBezTo>
                    <a:pt x="652" y="124"/>
                    <a:pt x="619" y="108"/>
                    <a:pt x="569" y="108"/>
                  </a:cubicBezTo>
                  <a:cubicBezTo>
                    <a:pt x="469" y="74"/>
                    <a:pt x="368" y="24"/>
                    <a:pt x="251" y="7"/>
                  </a:cubicBezTo>
                  <a:cubicBezTo>
                    <a:pt x="242" y="3"/>
                    <a:pt x="229" y="1"/>
                    <a:pt x="2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9"/>
            <p:cNvSpPr/>
            <p:nvPr/>
          </p:nvSpPr>
          <p:spPr>
            <a:xfrm>
              <a:off x="3494250" y="3281900"/>
              <a:ext cx="400" cy="225"/>
            </a:xfrm>
            <a:custGeom>
              <a:avLst/>
              <a:gdLst/>
              <a:ahLst/>
              <a:cxnLst/>
              <a:rect l="l" t="t" r="r" b="b"/>
              <a:pathLst>
                <a:path w="16" h="9" extrusionOk="0">
                  <a:moveTo>
                    <a:pt x="4" y="1"/>
                  </a:moveTo>
                  <a:cubicBezTo>
                    <a:pt x="0" y="1"/>
                    <a:pt x="4" y="8"/>
                    <a:pt x="15" y="8"/>
                  </a:cubicBezTo>
                  <a:cubicBezTo>
                    <a:pt x="9" y="3"/>
                    <a:pt x="6" y="1"/>
                    <a:pt x="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9"/>
            <p:cNvSpPr/>
            <p:nvPr/>
          </p:nvSpPr>
          <p:spPr>
            <a:xfrm>
              <a:off x="3579800" y="3302025"/>
              <a:ext cx="122850" cy="40250"/>
            </a:xfrm>
            <a:custGeom>
              <a:avLst/>
              <a:gdLst/>
              <a:ahLst/>
              <a:cxnLst/>
              <a:rect l="l" t="t" r="r" b="b"/>
              <a:pathLst>
                <a:path w="4914" h="1610" extrusionOk="0">
                  <a:moveTo>
                    <a:pt x="288" y="0"/>
                  </a:moveTo>
                  <a:cubicBezTo>
                    <a:pt x="73" y="0"/>
                    <a:pt x="0" y="310"/>
                    <a:pt x="219" y="373"/>
                  </a:cubicBezTo>
                  <a:cubicBezTo>
                    <a:pt x="971" y="590"/>
                    <a:pt x="1723" y="807"/>
                    <a:pt x="2458" y="1024"/>
                  </a:cubicBezTo>
                  <a:cubicBezTo>
                    <a:pt x="2842" y="1125"/>
                    <a:pt x="3193" y="1225"/>
                    <a:pt x="3577" y="1342"/>
                  </a:cubicBezTo>
                  <a:cubicBezTo>
                    <a:pt x="3761" y="1375"/>
                    <a:pt x="3945" y="1442"/>
                    <a:pt x="4145" y="1476"/>
                  </a:cubicBezTo>
                  <a:cubicBezTo>
                    <a:pt x="4329" y="1526"/>
                    <a:pt x="4513" y="1609"/>
                    <a:pt x="4697" y="1609"/>
                  </a:cubicBezTo>
                  <a:cubicBezTo>
                    <a:pt x="4847" y="1609"/>
                    <a:pt x="4914" y="1425"/>
                    <a:pt x="4780" y="1308"/>
                  </a:cubicBezTo>
                  <a:cubicBezTo>
                    <a:pt x="4647" y="1208"/>
                    <a:pt x="4429" y="1175"/>
                    <a:pt x="4246" y="1125"/>
                  </a:cubicBezTo>
                  <a:cubicBezTo>
                    <a:pt x="4078" y="1091"/>
                    <a:pt x="3911" y="1024"/>
                    <a:pt x="3744" y="974"/>
                  </a:cubicBezTo>
                  <a:cubicBezTo>
                    <a:pt x="3360" y="874"/>
                    <a:pt x="2959" y="757"/>
                    <a:pt x="2591" y="640"/>
                  </a:cubicBezTo>
                  <a:cubicBezTo>
                    <a:pt x="1840" y="440"/>
                    <a:pt x="1088" y="222"/>
                    <a:pt x="336" y="5"/>
                  </a:cubicBezTo>
                  <a:cubicBezTo>
                    <a:pt x="319" y="2"/>
                    <a:pt x="303" y="0"/>
                    <a:pt x="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9"/>
            <p:cNvSpPr/>
            <p:nvPr/>
          </p:nvSpPr>
          <p:spPr>
            <a:xfrm>
              <a:off x="3809150" y="3357275"/>
              <a:ext cx="284825" cy="45175"/>
            </a:xfrm>
            <a:custGeom>
              <a:avLst/>
              <a:gdLst/>
              <a:ahLst/>
              <a:cxnLst/>
              <a:rect l="l" t="t" r="r" b="b"/>
              <a:pathLst>
                <a:path w="11393" h="1807" extrusionOk="0">
                  <a:moveTo>
                    <a:pt x="220" y="0"/>
                  </a:moveTo>
                  <a:cubicBezTo>
                    <a:pt x="1" y="0"/>
                    <a:pt x="6" y="385"/>
                    <a:pt x="251" y="402"/>
                  </a:cubicBezTo>
                  <a:lnTo>
                    <a:pt x="6016" y="836"/>
                  </a:lnTo>
                  <a:cubicBezTo>
                    <a:pt x="6918" y="903"/>
                    <a:pt x="7837" y="987"/>
                    <a:pt x="8706" y="1137"/>
                  </a:cubicBezTo>
                  <a:cubicBezTo>
                    <a:pt x="9140" y="1220"/>
                    <a:pt x="9591" y="1304"/>
                    <a:pt x="10009" y="1421"/>
                  </a:cubicBezTo>
                  <a:cubicBezTo>
                    <a:pt x="10393" y="1521"/>
                    <a:pt x="10811" y="1738"/>
                    <a:pt x="11212" y="1805"/>
                  </a:cubicBezTo>
                  <a:cubicBezTo>
                    <a:pt x="11218" y="1806"/>
                    <a:pt x="11223" y="1806"/>
                    <a:pt x="11229" y="1806"/>
                  </a:cubicBezTo>
                  <a:cubicBezTo>
                    <a:pt x="11380" y="1806"/>
                    <a:pt x="11392" y="1585"/>
                    <a:pt x="11296" y="1505"/>
                  </a:cubicBezTo>
                  <a:cubicBezTo>
                    <a:pt x="10961" y="1254"/>
                    <a:pt x="10443" y="1154"/>
                    <a:pt x="10059" y="1053"/>
                  </a:cubicBezTo>
                  <a:cubicBezTo>
                    <a:pt x="9625" y="920"/>
                    <a:pt x="9174" y="836"/>
                    <a:pt x="8706" y="753"/>
                  </a:cubicBezTo>
                  <a:cubicBezTo>
                    <a:pt x="7837" y="602"/>
                    <a:pt x="6968" y="519"/>
                    <a:pt x="6099" y="469"/>
                  </a:cubicBezTo>
                  <a:cubicBezTo>
                    <a:pt x="4128" y="318"/>
                    <a:pt x="2189" y="151"/>
                    <a:pt x="235" y="1"/>
                  </a:cubicBezTo>
                  <a:cubicBezTo>
                    <a:pt x="230" y="0"/>
                    <a:pt x="225" y="0"/>
                    <a:pt x="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9"/>
            <p:cNvSpPr/>
            <p:nvPr/>
          </p:nvSpPr>
          <p:spPr>
            <a:xfrm>
              <a:off x="4174650" y="3401500"/>
              <a:ext cx="66850" cy="10175"/>
            </a:xfrm>
            <a:custGeom>
              <a:avLst/>
              <a:gdLst/>
              <a:ahLst/>
              <a:cxnLst/>
              <a:rect l="l" t="t" r="r" b="b"/>
              <a:pathLst>
                <a:path w="2674" h="407" extrusionOk="0">
                  <a:moveTo>
                    <a:pt x="2151" y="1"/>
                  </a:moveTo>
                  <a:cubicBezTo>
                    <a:pt x="2087" y="1"/>
                    <a:pt x="2022" y="3"/>
                    <a:pt x="1955" y="3"/>
                  </a:cubicBezTo>
                  <a:lnTo>
                    <a:pt x="268" y="3"/>
                  </a:lnTo>
                  <a:cubicBezTo>
                    <a:pt x="263" y="3"/>
                    <a:pt x="258" y="2"/>
                    <a:pt x="253" y="2"/>
                  </a:cubicBezTo>
                  <a:cubicBezTo>
                    <a:pt x="1" y="2"/>
                    <a:pt x="6" y="404"/>
                    <a:pt x="268" y="404"/>
                  </a:cubicBezTo>
                  <a:lnTo>
                    <a:pt x="1955" y="404"/>
                  </a:lnTo>
                  <a:cubicBezTo>
                    <a:pt x="2036" y="404"/>
                    <a:pt x="2113" y="407"/>
                    <a:pt x="2189" y="407"/>
                  </a:cubicBezTo>
                  <a:cubicBezTo>
                    <a:pt x="2303" y="407"/>
                    <a:pt x="2413" y="401"/>
                    <a:pt x="2524" y="370"/>
                  </a:cubicBezTo>
                  <a:cubicBezTo>
                    <a:pt x="2674" y="320"/>
                    <a:pt x="2674" y="120"/>
                    <a:pt x="2524" y="53"/>
                  </a:cubicBezTo>
                  <a:cubicBezTo>
                    <a:pt x="2401" y="8"/>
                    <a:pt x="2279" y="1"/>
                    <a:pt x="2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9"/>
            <p:cNvSpPr/>
            <p:nvPr/>
          </p:nvSpPr>
          <p:spPr>
            <a:xfrm>
              <a:off x="4346225" y="3350175"/>
              <a:ext cx="206075" cy="57450"/>
            </a:xfrm>
            <a:custGeom>
              <a:avLst/>
              <a:gdLst/>
              <a:ahLst/>
              <a:cxnLst/>
              <a:rect l="l" t="t" r="r" b="b"/>
              <a:pathLst>
                <a:path w="8243" h="2298" extrusionOk="0">
                  <a:moveTo>
                    <a:pt x="7006" y="17"/>
                  </a:moveTo>
                  <a:cubicBezTo>
                    <a:pt x="6672" y="17"/>
                    <a:pt x="6321" y="34"/>
                    <a:pt x="5986" y="51"/>
                  </a:cubicBezTo>
                  <a:cubicBezTo>
                    <a:pt x="5285" y="118"/>
                    <a:pt x="4583" y="168"/>
                    <a:pt x="3898" y="285"/>
                  </a:cubicBezTo>
                  <a:cubicBezTo>
                    <a:pt x="2561" y="519"/>
                    <a:pt x="1358" y="1304"/>
                    <a:pt x="172" y="1956"/>
                  </a:cubicBezTo>
                  <a:cubicBezTo>
                    <a:pt x="1" y="2041"/>
                    <a:pt x="110" y="2298"/>
                    <a:pt x="291" y="2298"/>
                  </a:cubicBezTo>
                  <a:cubicBezTo>
                    <a:pt x="322" y="2298"/>
                    <a:pt x="355" y="2290"/>
                    <a:pt x="389" y="2273"/>
                  </a:cubicBezTo>
                  <a:cubicBezTo>
                    <a:pt x="1525" y="1638"/>
                    <a:pt x="2678" y="870"/>
                    <a:pt x="3998" y="669"/>
                  </a:cubicBezTo>
                  <a:cubicBezTo>
                    <a:pt x="4667" y="552"/>
                    <a:pt x="5352" y="502"/>
                    <a:pt x="6020" y="452"/>
                  </a:cubicBezTo>
                  <a:cubicBezTo>
                    <a:pt x="6354" y="435"/>
                    <a:pt x="6705" y="418"/>
                    <a:pt x="7039" y="418"/>
                  </a:cubicBezTo>
                  <a:cubicBezTo>
                    <a:pt x="7262" y="418"/>
                    <a:pt x="7500" y="441"/>
                    <a:pt x="7732" y="441"/>
                  </a:cubicBezTo>
                  <a:cubicBezTo>
                    <a:pt x="7849" y="441"/>
                    <a:pt x="7964" y="435"/>
                    <a:pt x="8075" y="418"/>
                  </a:cubicBezTo>
                  <a:cubicBezTo>
                    <a:pt x="8242" y="368"/>
                    <a:pt x="8192" y="168"/>
                    <a:pt x="8075" y="118"/>
                  </a:cubicBezTo>
                  <a:cubicBezTo>
                    <a:pt x="7758" y="1"/>
                    <a:pt x="7340" y="34"/>
                    <a:pt x="7006" y="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9"/>
            <p:cNvSpPr/>
            <p:nvPr/>
          </p:nvSpPr>
          <p:spPr>
            <a:xfrm>
              <a:off x="4628700" y="3367725"/>
              <a:ext cx="12150" cy="10700"/>
            </a:xfrm>
            <a:custGeom>
              <a:avLst/>
              <a:gdLst/>
              <a:ahLst/>
              <a:cxnLst/>
              <a:rect l="l" t="t" r="r" b="b"/>
              <a:pathLst>
                <a:path w="486" h="428" extrusionOk="0">
                  <a:moveTo>
                    <a:pt x="134" y="0"/>
                  </a:moveTo>
                  <a:cubicBezTo>
                    <a:pt x="84" y="0"/>
                    <a:pt x="68" y="17"/>
                    <a:pt x="51" y="34"/>
                  </a:cubicBezTo>
                  <a:cubicBezTo>
                    <a:pt x="51" y="67"/>
                    <a:pt x="34" y="67"/>
                    <a:pt x="34" y="84"/>
                  </a:cubicBezTo>
                  <a:cubicBezTo>
                    <a:pt x="1" y="101"/>
                    <a:pt x="1" y="151"/>
                    <a:pt x="1" y="184"/>
                  </a:cubicBezTo>
                  <a:cubicBezTo>
                    <a:pt x="1" y="201"/>
                    <a:pt x="1" y="234"/>
                    <a:pt x="34" y="268"/>
                  </a:cubicBezTo>
                  <a:cubicBezTo>
                    <a:pt x="34" y="285"/>
                    <a:pt x="51" y="318"/>
                    <a:pt x="68" y="335"/>
                  </a:cubicBezTo>
                  <a:cubicBezTo>
                    <a:pt x="84" y="351"/>
                    <a:pt x="118" y="368"/>
                    <a:pt x="151" y="368"/>
                  </a:cubicBezTo>
                  <a:cubicBezTo>
                    <a:pt x="151" y="413"/>
                    <a:pt x="173" y="427"/>
                    <a:pt x="193" y="427"/>
                  </a:cubicBezTo>
                  <a:cubicBezTo>
                    <a:pt x="203" y="427"/>
                    <a:pt x="212" y="424"/>
                    <a:pt x="218" y="418"/>
                  </a:cubicBezTo>
                  <a:cubicBezTo>
                    <a:pt x="251" y="401"/>
                    <a:pt x="318" y="385"/>
                    <a:pt x="368" y="351"/>
                  </a:cubicBezTo>
                  <a:cubicBezTo>
                    <a:pt x="385" y="351"/>
                    <a:pt x="385" y="351"/>
                    <a:pt x="402" y="335"/>
                  </a:cubicBezTo>
                  <a:cubicBezTo>
                    <a:pt x="419" y="335"/>
                    <a:pt x="419" y="318"/>
                    <a:pt x="452" y="301"/>
                  </a:cubicBezTo>
                  <a:lnTo>
                    <a:pt x="469" y="268"/>
                  </a:lnTo>
                  <a:cubicBezTo>
                    <a:pt x="469" y="251"/>
                    <a:pt x="485" y="234"/>
                    <a:pt x="485" y="201"/>
                  </a:cubicBezTo>
                  <a:lnTo>
                    <a:pt x="485" y="168"/>
                  </a:lnTo>
                  <a:cubicBezTo>
                    <a:pt x="485" y="151"/>
                    <a:pt x="485" y="151"/>
                    <a:pt x="469" y="117"/>
                  </a:cubicBezTo>
                  <a:cubicBezTo>
                    <a:pt x="469" y="101"/>
                    <a:pt x="452" y="101"/>
                    <a:pt x="419" y="84"/>
                  </a:cubicBezTo>
                  <a:cubicBezTo>
                    <a:pt x="402" y="67"/>
                    <a:pt x="402" y="67"/>
                    <a:pt x="385" y="67"/>
                  </a:cubicBezTo>
                  <a:cubicBezTo>
                    <a:pt x="335" y="34"/>
                    <a:pt x="285" y="17"/>
                    <a:pt x="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9"/>
            <p:cNvSpPr/>
            <p:nvPr/>
          </p:nvSpPr>
          <p:spPr>
            <a:xfrm>
              <a:off x="4873100" y="3332525"/>
              <a:ext cx="123225" cy="16450"/>
            </a:xfrm>
            <a:custGeom>
              <a:avLst/>
              <a:gdLst/>
              <a:ahLst/>
              <a:cxnLst/>
              <a:rect l="l" t="t" r="r" b="b"/>
              <a:pathLst>
                <a:path w="4929" h="658" extrusionOk="0">
                  <a:moveTo>
                    <a:pt x="4130" y="1"/>
                  </a:moveTo>
                  <a:cubicBezTo>
                    <a:pt x="3996" y="1"/>
                    <a:pt x="3864" y="5"/>
                    <a:pt x="3742" y="5"/>
                  </a:cubicBezTo>
                  <a:cubicBezTo>
                    <a:pt x="3341" y="5"/>
                    <a:pt x="2973" y="5"/>
                    <a:pt x="2572" y="38"/>
                  </a:cubicBezTo>
                  <a:cubicBezTo>
                    <a:pt x="1804" y="72"/>
                    <a:pt x="1052" y="139"/>
                    <a:pt x="283" y="239"/>
                  </a:cubicBezTo>
                  <a:cubicBezTo>
                    <a:pt x="38" y="288"/>
                    <a:pt x="1" y="657"/>
                    <a:pt x="266" y="657"/>
                  </a:cubicBezTo>
                  <a:cubicBezTo>
                    <a:pt x="271" y="657"/>
                    <a:pt x="277" y="657"/>
                    <a:pt x="283" y="657"/>
                  </a:cubicBezTo>
                  <a:cubicBezTo>
                    <a:pt x="1035" y="556"/>
                    <a:pt x="1787" y="489"/>
                    <a:pt x="2539" y="456"/>
                  </a:cubicBezTo>
                  <a:cubicBezTo>
                    <a:pt x="2907" y="423"/>
                    <a:pt x="3291" y="423"/>
                    <a:pt x="3659" y="423"/>
                  </a:cubicBezTo>
                  <a:lnTo>
                    <a:pt x="4176" y="423"/>
                  </a:lnTo>
                  <a:cubicBezTo>
                    <a:pt x="4287" y="423"/>
                    <a:pt x="4409" y="441"/>
                    <a:pt x="4525" y="441"/>
                  </a:cubicBezTo>
                  <a:cubicBezTo>
                    <a:pt x="4603" y="441"/>
                    <a:pt x="4678" y="433"/>
                    <a:pt x="4745" y="406"/>
                  </a:cubicBezTo>
                  <a:cubicBezTo>
                    <a:pt x="4878" y="373"/>
                    <a:pt x="4928" y="155"/>
                    <a:pt x="4795" y="88"/>
                  </a:cubicBezTo>
                  <a:cubicBezTo>
                    <a:pt x="4603" y="14"/>
                    <a:pt x="4365" y="1"/>
                    <a:pt x="41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9"/>
            <p:cNvSpPr/>
            <p:nvPr/>
          </p:nvSpPr>
          <p:spPr>
            <a:xfrm>
              <a:off x="5049775" y="3323025"/>
              <a:ext cx="25" cy="25"/>
            </a:xfrm>
            <a:custGeom>
              <a:avLst/>
              <a:gdLst/>
              <a:ahLst/>
              <a:cxnLst/>
              <a:rect l="l" t="t" r="r" b="b"/>
              <a:pathLst>
                <a:path w="1" h="1" extrusionOk="0">
                  <a:moveTo>
                    <a:pt x="0" y="1"/>
                  </a:move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9"/>
            <p:cNvSpPr/>
            <p:nvPr/>
          </p:nvSpPr>
          <p:spPr>
            <a:xfrm>
              <a:off x="5065000" y="3242350"/>
              <a:ext cx="103425" cy="75975"/>
            </a:xfrm>
            <a:custGeom>
              <a:avLst/>
              <a:gdLst/>
              <a:ahLst/>
              <a:cxnLst/>
              <a:rect l="l" t="t" r="r" b="b"/>
              <a:pathLst>
                <a:path w="4137" h="3039" extrusionOk="0">
                  <a:moveTo>
                    <a:pt x="3945" y="1"/>
                  </a:moveTo>
                  <a:cubicBezTo>
                    <a:pt x="3937" y="1"/>
                    <a:pt x="3928" y="1"/>
                    <a:pt x="3919" y="3"/>
                  </a:cubicBezTo>
                  <a:cubicBezTo>
                    <a:pt x="3752" y="70"/>
                    <a:pt x="3652" y="254"/>
                    <a:pt x="3518" y="387"/>
                  </a:cubicBezTo>
                  <a:cubicBezTo>
                    <a:pt x="3401" y="521"/>
                    <a:pt x="3267" y="671"/>
                    <a:pt x="3134" y="822"/>
                  </a:cubicBezTo>
                  <a:cubicBezTo>
                    <a:pt x="2850" y="1089"/>
                    <a:pt x="2582" y="1340"/>
                    <a:pt x="2265" y="1574"/>
                  </a:cubicBezTo>
                  <a:cubicBezTo>
                    <a:pt x="1647" y="2025"/>
                    <a:pt x="962" y="2392"/>
                    <a:pt x="226" y="2643"/>
                  </a:cubicBezTo>
                  <a:cubicBezTo>
                    <a:pt x="0" y="2718"/>
                    <a:pt x="60" y="3039"/>
                    <a:pt x="258" y="3039"/>
                  </a:cubicBezTo>
                  <a:cubicBezTo>
                    <a:pt x="280" y="3039"/>
                    <a:pt x="302" y="3035"/>
                    <a:pt x="327" y="3027"/>
                  </a:cubicBezTo>
                  <a:cubicBezTo>
                    <a:pt x="1095" y="2777"/>
                    <a:pt x="1831" y="2409"/>
                    <a:pt x="2499" y="1924"/>
                  </a:cubicBezTo>
                  <a:cubicBezTo>
                    <a:pt x="2816" y="1690"/>
                    <a:pt x="3134" y="1423"/>
                    <a:pt x="3401" y="1156"/>
                  </a:cubicBezTo>
                  <a:cubicBezTo>
                    <a:pt x="3551" y="1005"/>
                    <a:pt x="3668" y="855"/>
                    <a:pt x="3819" y="688"/>
                  </a:cubicBezTo>
                  <a:cubicBezTo>
                    <a:pt x="3936" y="554"/>
                    <a:pt x="4103" y="387"/>
                    <a:pt x="4136" y="170"/>
                  </a:cubicBezTo>
                  <a:cubicBezTo>
                    <a:pt x="4136" y="78"/>
                    <a:pt x="4039" y="1"/>
                    <a:pt x="39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9"/>
            <p:cNvSpPr/>
            <p:nvPr/>
          </p:nvSpPr>
          <p:spPr>
            <a:xfrm>
              <a:off x="5183025" y="3164975"/>
              <a:ext cx="11300" cy="25675"/>
            </a:xfrm>
            <a:custGeom>
              <a:avLst/>
              <a:gdLst/>
              <a:ahLst/>
              <a:cxnLst/>
              <a:rect l="l" t="t" r="r" b="b"/>
              <a:pathLst>
                <a:path w="452" h="1027" extrusionOk="0">
                  <a:moveTo>
                    <a:pt x="160" y="1"/>
                  </a:moveTo>
                  <a:cubicBezTo>
                    <a:pt x="141" y="1"/>
                    <a:pt x="121" y="3"/>
                    <a:pt x="100" y="7"/>
                  </a:cubicBezTo>
                  <a:cubicBezTo>
                    <a:pt x="34" y="24"/>
                    <a:pt x="0" y="90"/>
                    <a:pt x="0" y="174"/>
                  </a:cubicBezTo>
                  <a:cubicBezTo>
                    <a:pt x="0" y="224"/>
                    <a:pt x="17" y="257"/>
                    <a:pt x="17" y="308"/>
                  </a:cubicBezTo>
                  <a:cubicBezTo>
                    <a:pt x="17" y="324"/>
                    <a:pt x="34" y="341"/>
                    <a:pt x="34" y="391"/>
                  </a:cubicBezTo>
                  <a:cubicBezTo>
                    <a:pt x="50" y="425"/>
                    <a:pt x="50" y="491"/>
                    <a:pt x="84" y="525"/>
                  </a:cubicBezTo>
                  <a:lnTo>
                    <a:pt x="84" y="491"/>
                  </a:lnTo>
                  <a:cubicBezTo>
                    <a:pt x="100" y="592"/>
                    <a:pt x="100" y="675"/>
                    <a:pt x="84" y="775"/>
                  </a:cubicBezTo>
                  <a:lnTo>
                    <a:pt x="84" y="809"/>
                  </a:lnTo>
                  <a:cubicBezTo>
                    <a:pt x="84" y="842"/>
                    <a:pt x="84" y="909"/>
                    <a:pt x="100" y="943"/>
                  </a:cubicBezTo>
                  <a:cubicBezTo>
                    <a:pt x="117" y="993"/>
                    <a:pt x="167" y="1026"/>
                    <a:pt x="201" y="1026"/>
                  </a:cubicBezTo>
                  <a:cubicBezTo>
                    <a:pt x="267" y="1026"/>
                    <a:pt x="368" y="993"/>
                    <a:pt x="418" y="892"/>
                  </a:cubicBezTo>
                  <a:cubicBezTo>
                    <a:pt x="435" y="759"/>
                    <a:pt x="451" y="642"/>
                    <a:pt x="451" y="491"/>
                  </a:cubicBezTo>
                  <a:cubicBezTo>
                    <a:pt x="451" y="425"/>
                    <a:pt x="435" y="341"/>
                    <a:pt x="418" y="274"/>
                  </a:cubicBezTo>
                  <a:cubicBezTo>
                    <a:pt x="418" y="257"/>
                    <a:pt x="384" y="224"/>
                    <a:pt x="384" y="191"/>
                  </a:cubicBezTo>
                  <a:cubicBezTo>
                    <a:pt x="368" y="157"/>
                    <a:pt x="351" y="90"/>
                    <a:pt x="301" y="57"/>
                  </a:cubicBezTo>
                  <a:cubicBezTo>
                    <a:pt x="263" y="19"/>
                    <a:pt x="216" y="1"/>
                    <a:pt x="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9"/>
            <p:cNvSpPr/>
            <p:nvPr/>
          </p:nvSpPr>
          <p:spPr>
            <a:xfrm>
              <a:off x="5142500" y="3118475"/>
              <a:ext cx="21750" cy="25125"/>
            </a:xfrm>
            <a:custGeom>
              <a:avLst/>
              <a:gdLst/>
              <a:ahLst/>
              <a:cxnLst/>
              <a:rect l="l" t="t" r="r" b="b"/>
              <a:pathLst>
                <a:path w="870" h="1005" extrusionOk="0">
                  <a:moveTo>
                    <a:pt x="167" y="0"/>
                  </a:moveTo>
                  <a:cubicBezTo>
                    <a:pt x="82" y="0"/>
                    <a:pt x="0" y="96"/>
                    <a:pt x="0" y="179"/>
                  </a:cubicBezTo>
                  <a:cubicBezTo>
                    <a:pt x="0" y="246"/>
                    <a:pt x="0" y="280"/>
                    <a:pt x="50" y="346"/>
                  </a:cubicBezTo>
                  <a:cubicBezTo>
                    <a:pt x="67" y="363"/>
                    <a:pt x="84" y="413"/>
                    <a:pt x="117" y="430"/>
                  </a:cubicBezTo>
                  <a:cubicBezTo>
                    <a:pt x="151" y="497"/>
                    <a:pt x="201" y="530"/>
                    <a:pt x="234" y="597"/>
                  </a:cubicBezTo>
                  <a:cubicBezTo>
                    <a:pt x="318" y="697"/>
                    <a:pt x="385" y="797"/>
                    <a:pt x="468" y="914"/>
                  </a:cubicBezTo>
                  <a:cubicBezTo>
                    <a:pt x="502" y="948"/>
                    <a:pt x="535" y="998"/>
                    <a:pt x="585" y="998"/>
                  </a:cubicBezTo>
                  <a:cubicBezTo>
                    <a:pt x="599" y="1002"/>
                    <a:pt x="613" y="1005"/>
                    <a:pt x="628" y="1005"/>
                  </a:cubicBezTo>
                  <a:cubicBezTo>
                    <a:pt x="670" y="1005"/>
                    <a:pt x="716" y="989"/>
                    <a:pt x="752" y="965"/>
                  </a:cubicBezTo>
                  <a:cubicBezTo>
                    <a:pt x="802" y="948"/>
                    <a:pt x="836" y="898"/>
                    <a:pt x="836" y="848"/>
                  </a:cubicBezTo>
                  <a:cubicBezTo>
                    <a:pt x="869" y="797"/>
                    <a:pt x="869" y="747"/>
                    <a:pt x="819" y="697"/>
                  </a:cubicBezTo>
                  <a:cubicBezTo>
                    <a:pt x="736" y="597"/>
                    <a:pt x="652" y="497"/>
                    <a:pt x="568" y="363"/>
                  </a:cubicBezTo>
                  <a:cubicBezTo>
                    <a:pt x="535" y="296"/>
                    <a:pt x="485" y="263"/>
                    <a:pt x="451" y="196"/>
                  </a:cubicBezTo>
                  <a:cubicBezTo>
                    <a:pt x="418" y="179"/>
                    <a:pt x="401" y="129"/>
                    <a:pt x="385" y="112"/>
                  </a:cubicBezTo>
                  <a:cubicBezTo>
                    <a:pt x="368" y="79"/>
                    <a:pt x="318" y="29"/>
                    <a:pt x="284" y="29"/>
                  </a:cubicBezTo>
                  <a:cubicBezTo>
                    <a:pt x="251" y="29"/>
                    <a:pt x="234" y="12"/>
                    <a:pt x="218" y="12"/>
                  </a:cubicBezTo>
                  <a:cubicBezTo>
                    <a:pt x="201" y="4"/>
                    <a:pt x="184" y="0"/>
                    <a:pt x="1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9"/>
            <p:cNvSpPr/>
            <p:nvPr/>
          </p:nvSpPr>
          <p:spPr>
            <a:xfrm>
              <a:off x="5223525" y="3075325"/>
              <a:ext cx="25" cy="25"/>
            </a:xfrm>
            <a:custGeom>
              <a:avLst/>
              <a:gdLst/>
              <a:ahLst/>
              <a:cxnLst/>
              <a:rect l="l" t="t" r="r" b="b"/>
              <a:pathLst>
                <a:path w="1" h="1" extrusionOk="0">
                  <a:moveTo>
                    <a:pt x="1" y="0"/>
                  </a:move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9"/>
            <p:cNvSpPr/>
            <p:nvPr/>
          </p:nvSpPr>
          <p:spPr>
            <a:xfrm>
              <a:off x="5230225" y="3073050"/>
              <a:ext cx="30450" cy="22500"/>
            </a:xfrm>
            <a:custGeom>
              <a:avLst/>
              <a:gdLst/>
              <a:ahLst/>
              <a:cxnLst/>
              <a:rect l="l" t="t" r="r" b="b"/>
              <a:pathLst>
                <a:path w="1218" h="900" extrusionOk="0">
                  <a:moveTo>
                    <a:pt x="253" y="0"/>
                  </a:moveTo>
                  <a:cubicBezTo>
                    <a:pt x="163" y="0"/>
                    <a:pt x="64" y="73"/>
                    <a:pt x="50" y="158"/>
                  </a:cubicBezTo>
                  <a:cubicBezTo>
                    <a:pt x="0" y="242"/>
                    <a:pt x="67" y="325"/>
                    <a:pt x="167" y="359"/>
                  </a:cubicBezTo>
                  <a:cubicBezTo>
                    <a:pt x="217" y="392"/>
                    <a:pt x="251" y="392"/>
                    <a:pt x="284" y="409"/>
                  </a:cubicBezTo>
                  <a:cubicBezTo>
                    <a:pt x="284" y="409"/>
                    <a:pt x="301" y="409"/>
                    <a:pt x="301" y="426"/>
                  </a:cubicBezTo>
                  <a:cubicBezTo>
                    <a:pt x="318" y="426"/>
                    <a:pt x="334" y="442"/>
                    <a:pt x="368" y="442"/>
                  </a:cubicBezTo>
                  <a:cubicBezTo>
                    <a:pt x="418" y="493"/>
                    <a:pt x="501" y="526"/>
                    <a:pt x="568" y="576"/>
                  </a:cubicBezTo>
                  <a:cubicBezTo>
                    <a:pt x="618" y="593"/>
                    <a:pt x="635" y="609"/>
                    <a:pt x="668" y="643"/>
                  </a:cubicBezTo>
                  <a:lnTo>
                    <a:pt x="702" y="660"/>
                  </a:lnTo>
                  <a:lnTo>
                    <a:pt x="735" y="693"/>
                  </a:lnTo>
                  <a:lnTo>
                    <a:pt x="819" y="777"/>
                  </a:lnTo>
                  <a:cubicBezTo>
                    <a:pt x="869" y="827"/>
                    <a:pt x="886" y="843"/>
                    <a:pt x="919" y="860"/>
                  </a:cubicBezTo>
                  <a:cubicBezTo>
                    <a:pt x="953" y="860"/>
                    <a:pt x="969" y="894"/>
                    <a:pt x="986" y="894"/>
                  </a:cubicBezTo>
                  <a:cubicBezTo>
                    <a:pt x="1002" y="897"/>
                    <a:pt x="1017" y="899"/>
                    <a:pt x="1031" y="899"/>
                  </a:cubicBezTo>
                  <a:cubicBezTo>
                    <a:pt x="1142" y="899"/>
                    <a:pt x="1218" y="794"/>
                    <a:pt x="1203" y="676"/>
                  </a:cubicBezTo>
                  <a:cubicBezTo>
                    <a:pt x="1203" y="660"/>
                    <a:pt x="1203" y="643"/>
                    <a:pt x="1170" y="609"/>
                  </a:cubicBezTo>
                  <a:cubicBezTo>
                    <a:pt x="1153" y="576"/>
                    <a:pt x="1136" y="526"/>
                    <a:pt x="1086" y="509"/>
                  </a:cubicBezTo>
                  <a:lnTo>
                    <a:pt x="1003" y="426"/>
                  </a:lnTo>
                  <a:cubicBezTo>
                    <a:pt x="919" y="359"/>
                    <a:pt x="869" y="309"/>
                    <a:pt x="785" y="242"/>
                  </a:cubicBezTo>
                  <a:cubicBezTo>
                    <a:pt x="635" y="142"/>
                    <a:pt x="468" y="58"/>
                    <a:pt x="301" y="8"/>
                  </a:cubicBezTo>
                  <a:cubicBezTo>
                    <a:pt x="286" y="3"/>
                    <a:pt x="269" y="0"/>
                    <a:pt x="2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9"/>
            <p:cNvSpPr/>
            <p:nvPr/>
          </p:nvSpPr>
          <p:spPr>
            <a:xfrm>
              <a:off x="5277825" y="3261625"/>
              <a:ext cx="20925" cy="42325"/>
            </a:xfrm>
            <a:custGeom>
              <a:avLst/>
              <a:gdLst/>
              <a:ahLst/>
              <a:cxnLst/>
              <a:rect l="l" t="t" r="r" b="b"/>
              <a:pathLst>
                <a:path w="837" h="1693" extrusionOk="0">
                  <a:moveTo>
                    <a:pt x="602" y="0"/>
                  </a:moveTo>
                  <a:cubicBezTo>
                    <a:pt x="502" y="34"/>
                    <a:pt x="402" y="134"/>
                    <a:pt x="402" y="234"/>
                  </a:cubicBezTo>
                  <a:lnTo>
                    <a:pt x="402" y="569"/>
                  </a:lnTo>
                  <a:lnTo>
                    <a:pt x="402" y="619"/>
                  </a:lnTo>
                  <a:cubicBezTo>
                    <a:pt x="402" y="635"/>
                    <a:pt x="402" y="669"/>
                    <a:pt x="385" y="702"/>
                  </a:cubicBezTo>
                  <a:cubicBezTo>
                    <a:pt x="352" y="752"/>
                    <a:pt x="352" y="803"/>
                    <a:pt x="335" y="869"/>
                  </a:cubicBezTo>
                  <a:cubicBezTo>
                    <a:pt x="285" y="986"/>
                    <a:pt x="268" y="1036"/>
                    <a:pt x="218" y="1153"/>
                  </a:cubicBezTo>
                  <a:cubicBezTo>
                    <a:pt x="151" y="1254"/>
                    <a:pt x="101" y="1371"/>
                    <a:pt x="51" y="1437"/>
                  </a:cubicBezTo>
                  <a:cubicBezTo>
                    <a:pt x="1" y="1504"/>
                    <a:pt x="18" y="1621"/>
                    <a:pt x="84" y="1655"/>
                  </a:cubicBezTo>
                  <a:cubicBezTo>
                    <a:pt x="111" y="1681"/>
                    <a:pt x="141" y="1692"/>
                    <a:pt x="172" y="1692"/>
                  </a:cubicBezTo>
                  <a:cubicBezTo>
                    <a:pt x="218" y="1692"/>
                    <a:pt x="268" y="1668"/>
                    <a:pt x="318" y="1638"/>
                  </a:cubicBezTo>
                  <a:cubicBezTo>
                    <a:pt x="419" y="1554"/>
                    <a:pt x="502" y="1437"/>
                    <a:pt x="569" y="1337"/>
                  </a:cubicBezTo>
                  <a:cubicBezTo>
                    <a:pt x="636" y="1220"/>
                    <a:pt x="686" y="1087"/>
                    <a:pt x="736" y="970"/>
                  </a:cubicBezTo>
                  <a:cubicBezTo>
                    <a:pt x="820" y="719"/>
                    <a:pt x="836" y="468"/>
                    <a:pt x="820" y="218"/>
                  </a:cubicBezTo>
                  <a:cubicBezTo>
                    <a:pt x="820" y="101"/>
                    <a:pt x="736" y="0"/>
                    <a:pt x="6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9"/>
            <p:cNvSpPr/>
            <p:nvPr/>
          </p:nvSpPr>
          <p:spPr>
            <a:xfrm>
              <a:off x="5081925" y="3394050"/>
              <a:ext cx="47225" cy="21725"/>
            </a:xfrm>
            <a:custGeom>
              <a:avLst/>
              <a:gdLst/>
              <a:ahLst/>
              <a:cxnLst/>
              <a:rect l="l" t="t" r="r" b="b"/>
              <a:pathLst>
                <a:path w="1889" h="869" extrusionOk="0">
                  <a:moveTo>
                    <a:pt x="1688" y="0"/>
                  </a:moveTo>
                  <a:cubicBezTo>
                    <a:pt x="1666" y="0"/>
                    <a:pt x="1644" y="6"/>
                    <a:pt x="1621" y="17"/>
                  </a:cubicBezTo>
                  <a:lnTo>
                    <a:pt x="869" y="267"/>
                  </a:lnTo>
                  <a:cubicBezTo>
                    <a:pt x="736" y="301"/>
                    <a:pt x="602" y="351"/>
                    <a:pt x="502" y="384"/>
                  </a:cubicBezTo>
                  <a:cubicBezTo>
                    <a:pt x="351" y="435"/>
                    <a:pt x="235" y="468"/>
                    <a:pt x="118" y="551"/>
                  </a:cubicBezTo>
                  <a:cubicBezTo>
                    <a:pt x="51" y="602"/>
                    <a:pt x="1" y="668"/>
                    <a:pt x="34" y="752"/>
                  </a:cubicBezTo>
                  <a:cubicBezTo>
                    <a:pt x="51" y="802"/>
                    <a:pt x="118" y="869"/>
                    <a:pt x="184" y="869"/>
                  </a:cubicBezTo>
                  <a:cubicBezTo>
                    <a:pt x="468" y="869"/>
                    <a:pt x="719" y="752"/>
                    <a:pt x="970" y="668"/>
                  </a:cubicBezTo>
                  <a:lnTo>
                    <a:pt x="1722" y="418"/>
                  </a:lnTo>
                  <a:cubicBezTo>
                    <a:pt x="1822" y="368"/>
                    <a:pt x="1889" y="284"/>
                    <a:pt x="1872" y="167"/>
                  </a:cubicBezTo>
                  <a:cubicBezTo>
                    <a:pt x="1833" y="64"/>
                    <a:pt x="1764" y="0"/>
                    <a:pt x="1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9"/>
            <p:cNvSpPr/>
            <p:nvPr/>
          </p:nvSpPr>
          <p:spPr>
            <a:xfrm>
              <a:off x="4965800" y="3419900"/>
              <a:ext cx="38050" cy="10500"/>
            </a:xfrm>
            <a:custGeom>
              <a:avLst/>
              <a:gdLst/>
              <a:ahLst/>
              <a:cxnLst/>
              <a:rect l="l" t="t" r="r" b="b"/>
              <a:pathLst>
                <a:path w="1522" h="420" extrusionOk="0">
                  <a:moveTo>
                    <a:pt x="1333" y="0"/>
                  </a:moveTo>
                  <a:cubicBezTo>
                    <a:pt x="1323" y="0"/>
                    <a:pt x="1314" y="1"/>
                    <a:pt x="1304" y="2"/>
                  </a:cubicBezTo>
                  <a:cubicBezTo>
                    <a:pt x="936" y="19"/>
                    <a:pt x="535" y="52"/>
                    <a:pt x="168" y="86"/>
                  </a:cubicBezTo>
                  <a:cubicBezTo>
                    <a:pt x="1" y="102"/>
                    <a:pt x="1" y="319"/>
                    <a:pt x="168" y="336"/>
                  </a:cubicBezTo>
                  <a:cubicBezTo>
                    <a:pt x="535" y="370"/>
                    <a:pt x="936" y="403"/>
                    <a:pt x="1304" y="420"/>
                  </a:cubicBezTo>
                  <a:cubicBezTo>
                    <a:pt x="1421" y="420"/>
                    <a:pt x="1521" y="319"/>
                    <a:pt x="1521" y="203"/>
                  </a:cubicBezTo>
                  <a:cubicBezTo>
                    <a:pt x="1521" y="94"/>
                    <a:pt x="1449" y="0"/>
                    <a:pt x="13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9"/>
            <p:cNvSpPr/>
            <p:nvPr/>
          </p:nvSpPr>
          <p:spPr>
            <a:xfrm>
              <a:off x="3270300" y="3013375"/>
              <a:ext cx="42225" cy="36150"/>
            </a:xfrm>
            <a:custGeom>
              <a:avLst/>
              <a:gdLst/>
              <a:ahLst/>
              <a:cxnLst/>
              <a:rect l="l" t="t" r="r" b="b"/>
              <a:pathLst>
                <a:path w="1689" h="1446" extrusionOk="0">
                  <a:moveTo>
                    <a:pt x="1461" y="1"/>
                  </a:moveTo>
                  <a:cubicBezTo>
                    <a:pt x="1423" y="1"/>
                    <a:pt x="1385" y="14"/>
                    <a:pt x="1354" y="39"/>
                  </a:cubicBezTo>
                  <a:cubicBezTo>
                    <a:pt x="1087" y="189"/>
                    <a:pt x="836" y="357"/>
                    <a:pt x="602" y="557"/>
                  </a:cubicBezTo>
                  <a:cubicBezTo>
                    <a:pt x="502" y="641"/>
                    <a:pt x="402" y="741"/>
                    <a:pt x="285" y="858"/>
                  </a:cubicBezTo>
                  <a:cubicBezTo>
                    <a:pt x="251" y="908"/>
                    <a:pt x="184" y="958"/>
                    <a:pt x="151" y="1025"/>
                  </a:cubicBezTo>
                  <a:cubicBezTo>
                    <a:pt x="117" y="1042"/>
                    <a:pt x="84" y="1075"/>
                    <a:pt x="67" y="1125"/>
                  </a:cubicBezTo>
                  <a:cubicBezTo>
                    <a:pt x="17" y="1159"/>
                    <a:pt x="17" y="1225"/>
                    <a:pt x="1" y="1292"/>
                  </a:cubicBezTo>
                  <a:cubicBezTo>
                    <a:pt x="1" y="1382"/>
                    <a:pt x="81" y="1445"/>
                    <a:pt x="158" y="1445"/>
                  </a:cubicBezTo>
                  <a:cubicBezTo>
                    <a:pt x="167" y="1445"/>
                    <a:pt x="176" y="1444"/>
                    <a:pt x="184" y="1443"/>
                  </a:cubicBezTo>
                  <a:cubicBezTo>
                    <a:pt x="268" y="1409"/>
                    <a:pt x="335" y="1359"/>
                    <a:pt x="402" y="1292"/>
                  </a:cubicBezTo>
                  <a:lnTo>
                    <a:pt x="535" y="1142"/>
                  </a:lnTo>
                  <a:cubicBezTo>
                    <a:pt x="652" y="1042"/>
                    <a:pt x="752" y="958"/>
                    <a:pt x="869" y="858"/>
                  </a:cubicBezTo>
                  <a:cubicBezTo>
                    <a:pt x="986" y="774"/>
                    <a:pt x="1087" y="691"/>
                    <a:pt x="1187" y="624"/>
                  </a:cubicBezTo>
                  <a:cubicBezTo>
                    <a:pt x="1321" y="540"/>
                    <a:pt x="1437" y="473"/>
                    <a:pt x="1571" y="390"/>
                  </a:cubicBezTo>
                  <a:cubicBezTo>
                    <a:pt x="1655" y="357"/>
                    <a:pt x="1688" y="206"/>
                    <a:pt x="1621" y="123"/>
                  </a:cubicBezTo>
                  <a:cubicBezTo>
                    <a:pt x="1590" y="39"/>
                    <a:pt x="1525" y="1"/>
                    <a:pt x="14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9"/>
            <p:cNvSpPr/>
            <p:nvPr/>
          </p:nvSpPr>
          <p:spPr>
            <a:xfrm>
              <a:off x="3203475" y="3105575"/>
              <a:ext cx="18825" cy="39225"/>
            </a:xfrm>
            <a:custGeom>
              <a:avLst/>
              <a:gdLst/>
              <a:ahLst/>
              <a:cxnLst/>
              <a:rect l="l" t="t" r="r" b="b"/>
              <a:pathLst>
                <a:path w="753" h="1569" extrusionOk="0">
                  <a:moveTo>
                    <a:pt x="519" y="1"/>
                  </a:moveTo>
                  <a:cubicBezTo>
                    <a:pt x="457" y="1"/>
                    <a:pt x="394" y="40"/>
                    <a:pt x="351" y="94"/>
                  </a:cubicBezTo>
                  <a:cubicBezTo>
                    <a:pt x="234" y="294"/>
                    <a:pt x="117" y="511"/>
                    <a:pt x="67" y="762"/>
                  </a:cubicBezTo>
                  <a:lnTo>
                    <a:pt x="0" y="1130"/>
                  </a:lnTo>
                  <a:lnTo>
                    <a:pt x="0" y="1297"/>
                  </a:lnTo>
                  <a:cubicBezTo>
                    <a:pt x="0" y="1380"/>
                    <a:pt x="34" y="1447"/>
                    <a:pt x="100" y="1531"/>
                  </a:cubicBezTo>
                  <a:cubicBezTo>
                    <a:pt x="127" y="1557"/>
                    <a:pt x="159" y="1568"/>
                    <a:pt x="191" y="1568"/>
                  </a:cubicBezTo>
                  <a:cubicBezTo>
                    <a:pt x="239" y="1568"/>
                    <a:pt x="288" y="1544"/>
                    <a:pt x="318" y="1514"/>
                  </a:cubicBezTo>
                  <a:cubicBezTo>
                    <a:pt x="351" y="1447"/>
                    <a:pt x="368" y="1380"/>
                    <a:pt x="368" y="1313"/>
                  </a:cubicBezTo>
                  <a:lnTo>
                    <a:pt x="368" y="1146"/>
                  </a:lnTo>
                  <a:lnTo>
                    <a:pt x="368" y="1113"/>
                  </a:lnTo>
                  <a:cubicBezTo>
                    <a:pt x="368" y="1096"/>
                    <a:pt x="368" y="1063"/>
                    <a:pt x="401" y="1046"/>
                  </a:cubicBezTo>
                  <a:cubicBezTo>
                    <a:pt x="401" y="979"/>
                    <a:pt x="418" y="946"/>
                    <a:pt x="435" y="879"/>
                  </a:cubicBezTo>
                  <a:cubicBezTo>
                    <a:pt x="451" y="812"/>
                    <a:pt x="451" y="779"/>
                    <a:pt x="485" y="712"/>
                  </a:cubicBezTo>
                  <a:cubicBezTo>
                    <a:pt x="501" y="645"/>
                    <a:pt x="501" y="645"/>
                    <a:pt x="518" y="612"/>
                  </a:cubicBezTo>
                  <a:cubicBezTo>
                    <a:pt x="568" y="511"/>
                    <a:pt x="618" y="428"/>
                    <a:pt x="685" y="311"/>
                  </a:cubicBezTo>
                  <a:cubicBezTo>
                    <a:pt x="752" y="227"/>
                    <a:pt x="702" y="94"/>
                    <a:pt x="618" y="44"/>
                  </a:cubicBezTo>
                  <a:cubicBezTo>
                    <a:pt x="588" y="13"/>
                    <a:pt x="554" y="1"/>
                    <a:pt x="5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9"/>
            <p:cNvSpPr/>
            <p:nvPr/>
          </p:nvSpPr>
          <p:spPr>
            <a:xfrm>
              <a:off x="3250725" y="3276475"/>
              <a:ext cx="88650" cy="62775"/>
            </a:xfrm>
            <a:custGeom>
              <a:avLst/>
              <a:gdLst/>
              <a:ahLst/>
              <a:cxnLst/>
              <a:rect l="l" t="t" r="r" b="b"/>
              <a:pathLst>
                <a:path w="3546" h="2511" extrusionOk="0">
                  <a:moveTo>
                    <a:pt x="220" y="0"/>
                  </a:moveTo>
                  <a:cubicBezTo>
                    <a:pt x="92" y="0"/>
                    <a:pt x="0" y="217"/>
                    <a:pt x="149" y="325"/>
                  </a:cubicBezTo>
                  <a:lnTo>
                    <a:pt x="1719" y="1462"/>
                  </a:lnTo>
                  <a:cubicBezTo>
                    <a:pt x="1970" y="1645"/>
                    <a:pt x="2220" y="1813"/>
                    <a:pt x="2488" y="1996"/>
                  </a:cubicBezTo>
                  <a:cubicBezTo>
                    <a:pt x="2772" y="2197"/>
                    <a:pt x="3022" y="2381"/>
                    <a:pt x="3323" y="2498"/>
                  </a:cubicBezTo>
                  <a:cubicBezTo>
                    <a:pt x="3344" y="2507"/>
                    <a:pt x="3363" y="2511"/>
                    <a:pt x="3381" y="2511"/>
                  </a:cubicBezTo>
                  <a:cubicBezTo>
                    <a:pt x="3493" y="2511"/>
                    <a:pt x="3546" y="2348"/>
                    <a:pt x="3474" y="2247"/>
                  </a:cubicBezTo>
                  <a:cubicBezTo>
                    <a:pt x="3273" y="1996"/>
                    <a:pt x="2972" y="1813"/>
                    <a:pt x="2705" y="1645"/>
                  </a:cubicBezTo>
                  <a:cubicBezTo>
                    <a:pt x="2454" y="1478"/>
                    <a:pt x="2187" y="1295"/>
                    <a:pt x="1936" y="1127"/>
                  </a:cubicBezTo>
                  <a:cubicBezTo>
                    <a:pt x="1385" y="777"/>
                    <a:pt x="867" y="392"/>
                    <a:pt x="316" y="41"/>
                  </a:cubicBezTo>
                  <a:cubicBezTo>
                    <a:pt x="284" y="13"/>
                    <a:pt x="251" y="0"/>
                    <a:pt x="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9"/>
            <p:cNvSpPr/>
            <p:nvPr/>
          </p:nvSpPr>
          <p:spPr>
            <a:xfrm>
              <a:off x="3529700" y="3416650"/>
              <a:ext cx="37200" cy="14275"/>
            </a:xfrm>
            <a:custGeom>
              <a:avLst/>
              <a:gdLst/>
              <a:ahLst/>
              <a:cxnLst/>
              <a:rect l="l" t="t" r="r" b="b"/>
              <a:pathLst>
                <a:path w="1488" h="571" extrusionOk="0">
                  <a:moveTo>
                    <a:pt x="205" y="0"/>
                  </a:moveTo>
                  <a:cubicBezTo>
                    <a:pt x="123" y="0"/>
                    <a:pt x="44" y="69"/>
                    <a:pt x="17" y="149"/>
                  </a:cubicBezTo>
                  <a:cubicBezTo>
                    <a:pt x="1" y="216"/>
                    <a:pt x="67" y="316"/>
                    <a:pt x="168" y="366"/>
                  </a:cubicBezTo>
                  <a:cubicBezTo>
                    <a:pt x="335" y="433"/>
                    <a:pt x="519" y="483"/>
                    <a:pt x="686" y="516"/>
                  </a:cubicBezTo>
                  <a:cubicBezTo>
                    <a:pt x="837" y="540"/>
                    <a:pt x="980" y="571"/>
                    <a:pt x="1126" y="571"/>
                  </a:cubicBezTo>
                  <a:cubicBezTo>
                    <a:pt x="1190" y="571"/>
                    <a:pt x="1255" y="565"/>
                    <a:pt x="1321" y="550"/>
                  </a:cubicBezTo>
                  <a:cubicBezTo>
                    <a:pt x="1421" y="533"/>
                    <a:pt x="1488" y="399"/>
                    <a:pt x="1471" y="316"/>
                  </a:cubicBezTo>
                  <a:cubicBezTo>
                    <a:pt x="1437" y="199"/>
                    <a:pt x="1354" y="149"/>
                    <a:pt x="1254" y="132"/>
                  </a:cubicBezTo>
                  <a:cubicBezTo>
                    <a:pt x="1226" y="126"/>
                    <a:pt x="1198" y="125"/>
                    <a:pt x="1170" y="125"/>
                  </a:cubicBezTo>
                  <a:cubicBezTo>
                    <a:pt x="1114" y="125"/>
                    <a:pt x="1059" y="132"/>
                    <a:pt x="1003" y="132"/>
                  </a:cubicBezTo>
                  <a:lnTo>
                    <a:pt x="769" y="132"/>
                  </a:lnTo>
                  <a:cubicBezTo>
                    <a:pt x="602" y="115"/>
                    <a:pt x="435" y="65"/>
                    <a:pt x="268" y="15"/>
                  </a:cubicBezTo>
                  <a:cubicBezTo>
                    <a:pt x="247" y="5"/>
                    <a:pt x="226" y="0"/>
                    <a:pt x="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9"/>
            <p:cNvSpPr/>
            <p:nvPr/>
          </p:nvSpPr>
          <p:spPr>
            <a:xfrm>
              <a:off x="4553525" y="3288725"/>
              <a:ext cx="69725" cy="12200"/>
            </a:xfrm>
            <a:custGeom>
              <a:avLst/>
              <a:gdLst/>
              <a:ahLst/>
              <a:cxnLst/>
              <a:rect l="l" t="t" r="r" b="b"/>
              <a:pathLst>
                <a:path w="2789" h="488" extrusionOk="0">
                  <a:moveTo>
                    <a:pt x="2615" y="1"/>
                  </a:moveTo>
                  <a:cubicBezTo>
                    <a:pt x="2607" y="1"/>
                    <a:pt x="2599" y="1"/>
                    <a:pt x="2590" y="3"/>
                  </a:cubicBezTo>
                  <a:cubicBezTo>
                    <a:pt x="2172" y="53"/>
                    <a:pt x="1755" y="69"/>
                    <a:pt x="1337" y="86"/>
                  </a:cubicBezTo>
                  <a:lnTo>
                    <a:pt x="418" y="86"/>
                  </a:lnTo>
                  <a:cubicBezTo>
                    <a:pt x="385" y="86"/>
                    <a:pt x="349" y="84"/>
                    <a:pt x="314" y="84"/>
                  </a:cubicBezTo>
                  <a:cubicBezTo>
                    <a:pt x="243" y="84"/>
                    <a:pt x="173" y="92"/>
                    <a:pt x="117" y="136"/>
                  </a:cubicBezTo>
                  <a:cubicBezTo>
                    <a:pt x="34" y="203"/>
                    <a:pt x="0" y="303"/>
                    <a:pt x="67" y="387"/>
                  </a:cubicBezTo>
                  <a:cubicBezTo>
                    <a:pt x="151" y="470"/>
                    <a:pt x="251" y="470"/>
                    <a:pt x="368" y="470"/>
                  </a:cubicBezTo>
                  <a:cubicBezTo>
                    <a:pt x="468" y="470"/>
                    <a:pt x="585" y="487"/>
                    <a:pt x="702" y="487"/>
                  </a:cubicBezTo>
                  <a:lnTo>
                    <a:pt x="1304" y="487"/>
                  </a:lnTo>
                  <a:cubicBezTo>
                    <a:pt x="1721" y="487"/>
                    <a:pt x="2156" y="454"/>
                    <a:pt x="2573" y="404"/>
                  </a:cubicBezTo>
                  <a:cubicBezTo>
                    <a:pt x="2674" y="387"/>
                    <a:pt x="2757" y="320"/>
                    <a:pt x="2757" y="220"/>
                  </a:cubicBezTo>
                  <a:cubicBezTo>
                    <a:pt x="2788" y="96"/>
                    <a:pt x="2719" y="1"/>
                    <a:pt x="2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9"/>
            <p:cNvSpPr/>
            <p:nvPr/>
          </p:nvSpPr>
          <p:spPr>
            <a:xfrm>
              <a:off x="4944075" y="3218975"/>
              <a:ext cx="68950" cy="22175"/>
            </a:xfrm>
            <a:custGeom>
              <a:avLst/>
              <a:gdLst/>
              <a:ahLst/>
              <a:cxnLst/>
              <a:rect l="l" t="t" r="r" b="b"/>
              <a:pathLst>
                <a:path w="2758" h="887" extrusionOk="0">
                  <a:moveTo>
                    <a:pt x="2593" y="1"/>
                  </a:moveTo>
                  <a:cubicBezTo>
                    <a:pt x="2587" y="1"/>
                    <a:pt x="2580" y="1"/>
                    <a:pt x="2574" y="2"/>
                  </a:cubicBezTo>
                  <a:cubicBezTo>
                    <a:pt x="2139" y="36"/>
                    <a:pt x="1705" y="119"/>
                    <a:pt x="1287" y="203"/>
                  </a:cubicBezTo>
                  <a:cubicBezTo>
                    <a:pt x="1070" y="253"/>
                    <a:pt x="870" y="320"/>
                    <a:pt x="652" y="370"/>
                  </a:cubicBezTo>
                  <a:cubicBezTo>
                    <a:pt x="452" y="437"/>
                    <a:pt x="218" y="487"/>
                    <a:pt x="68" y="654"/>
                  </a:cubicBezTo>
                  <a:cubicBezTo>
                    <a:pt x="1" y="704"/>
                    <a:pt x="34" y="854"/>
                    <a:pt x="134" y="871"/>
                  </a:cubicBezTo>
                  <a:cubicBezTo>
                    <a:pt x="177" y="882"/>
                    <a:pt x="220" y="886"/>
                    <a:pt x="263" y="886"/>
                  </a:cubicBezTo>
                  <a:cubicBezTo>
                    <a:pt x="420" y="886"/>
                    <a:pt x="578" y="823"/>
                    <a:pt x="736" y="771"/>
                  </a:cubicBezTo>
                  <a:cubicBezTo>
                    <a:pt x="953" y="704"/>
                    <a:pt x="1137" y="671"/>
                    <a:pt x="1337" y="620"/>
                  </a:cubicBezTo>
                  <a:cubicBezTo>
                    <a:pt x="1738" y="520"/>
                    <a:pt x="2156" y="453"/>
                    <a:pt x="2574" y="420"/>
                  </a:cubicBezTo>
                  <a:cubicBezTo>
                    <a:pt x="2674" y="403"/>
                    <a:pt x="2758" y="336"/>
                    <a:pt x="2758" y="236"/>
                  </a:cubicBezTo>
                  <a:cubicBezTo>
                    <a:pt x="2758" y="111"/>
                    <a:pt x="2685" y="1"/>
                    <a:pt x="25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9"/>
            <p:cNvSpPr/>
            <p:nvPr/>
          </p:nvSpPr>
          <p:spPr>
            <a:xfrm>
              <a:off x="3376400" y="3167650"/>
              <a:ext cx="23425" cy="17975"/>
            </a:xfrm>
            <a:custGeom>
              <a:avLst/>
              <a:gdLst/>
              <a:ahLst/>
              <a:cxnLst/>
              <a:rect l="l" t="t" r="r" b="b"/>
              <a:pathLst>
                <a:path w="937" h="719" extrusionOk="0">
                  <a:moveTo>
                    <a:pt x="201" y="0"/>
                  </a:moveTo>
                  <a:cubicBezTo>
                    <a:pt x="168" y="0"/>
                    <a:pt x="117" y="33"/>
                    <a:pt x="84" y="50"/>
                  </a:cubicBezTo>
                  <a:cubicBezTo>
                    <a:pt x="17" y="84"/>
                    <a:pt x="1" y="167"/>
                    <a:pt x="17" y="251"/>
                  </a:cubicBezTo>
                  <a:cubicBezTo>
                    <a:pt x="34" y="334"/>
                    <a:pt x="101" y="401"/>
                    <a:pt x="168" y="468"/>
                  </a:cubicBezTo>
                  <a:cubicBezTo>
                    <a:pt x="201" y="501"/>
                    <a:pt x="268" y="551"/>
                    <a:pt x="335" y="585"/>
                  </a:cubicBezTo>
                  <a:cubicBezTo>
                    <a:pt x="435" y="652"/>
                    <a:pt x="552" y="719"/>
                    <a:pt x="686" y="719"/>
                  </a:cubicBezTo>
                  <a:cubicBezTo>
                    <a:pt x="752" y="719"/>
                    <a:pt x="786" y="719"/>
                    <a:pt x="836" y="702"/>
                  </a:cubicBezTo>
                  <a:cubicBezTo>
                    <a:pt x="869" y="668"/>
                    <a:pt x="919" y="635"/>
                    <a:pt x="919" y="568"/>
                  </a:cubicBezTo>
                  <a:cubicBezTo>
                    <a:pt x="936" y="535"/>
                    <a:pt x="919" y="468"/>
                    <a:pt x="886" y="418"/>
                  </a:cubicBezTo>
                  <a:cubicBezTo>
                    <a:pt x="886" y="401"/>
                    <a:pt x="853" y="334"/>
                    <a:pt x="803" y="334"/>
                  </a:cubicBezTo>
                  <a:cubicBezTo>
                    <a:pt x="760" y="334"/>
                    <a:pt x="681" y="322"/>
                    <a:pt x="627" y="298"/>
                  </a:cubicBezTo>
                  <a:lnTo>
                    <a:pt x="627" y="298"/>
                  </a:lnTo>
                  <a:cubicBezTo>
                    <a:pt x="630" y="299"/>
                    <a:pt x="633" y="300"/>
                    <a:pt x="635" y="301"/>
                  </a:cubicBezTo>
                  <a:cubicBezTo>
                    <a:pt x="635" y="301"/>
                    <a:pt x="619" y="284"/>
                    <a:pt x="602" y="284"/>
                  </a:cubicBezTo>
                  <a:cubicBezTo>
                    <a:pt x="609" y="289"/>
                    <a:pt x="618" y="294"/>
                    <a:pt x="627" y="298"/>
                  </a:cubicBezTo>
                  <a:lnTo>
                    <a:pt x="627" y="298"/>
                  </a:lnTo>
                  <a:cubicBezTo>
                    <a:pt x="578" y="279"/>
                    <a:pt x="515" y="232"/>
                    <a:pt x="452" y="201"/>
                  </a:cubicBezTo>
                  <a:cubicBezTo>
                    <a:pt x="468" y="201"/>
                    <a:pt x="468" y="217"/>
                    <a:pt x="502" y="217"/>
                  </a:cubicBezTo>
                  <a:cubicBezTo>
                    <a:pt x="468" y="201"/>
                    <a:pt x="435" y="167"/>
                    <a:pt x="418" y="134"/>
                  </a:cubicBezTo>
                  <a:cubicBezTo>
                    <a:pt x="368" y="84"/>
                    <a:pt x="351" y="50"/>
                    <a:pt x="301" y="33"/>
                  </a:cubicBezTo>
                  <a:cubicBezTo>
                    <a:pt x="285" y="0"/>
                    <a:pt x="251" y="0"/>
                    <a:pt x="2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9"/>
            <p:cNvSpPr/>
            <p:nvPr/>
          </p:nvSpPr>
          <p:spPr>
            <a:xfrm>
              <a:off x="3381825" y="3142150"/>
              <a:ext cx="10475" cy="11725"/>
            </a:xfrm>
            <a:custGeom>
              <a:avLst/>
              <a:gdLst/>
              <a:ahLst/>
              <a:cxnLst/>
              <a:rect l="l" t="t" r="r" b="b"/>
              <a:pathLst>
                <a:path w="419" h="469" extrusionOk="0">
                  <a:moveTo>
                    <a:pt x="201" y="1"/>
                  </a:moveTo>
                  <a:cubicBezTo>
                    <a:pt x="151" y="1"/>
                    <a:pt x="134" y="1"/>
                    <a:pt x="84" y="18"/>
                  </a:cubicBezTo>
                  <a:lnTo>
                    <a:pt x="34" y="84"/>
                  </a:lnTo>
                  <a:cubicBezTo>
                    <a:pt x="1" y="101"/>
                    <a:pt x="1" y="135"/>
                    <a:pt x="1" y="168"/>
                  </a:cubicBezTo>
                  <a:lnTo>
                    <a:pt x="1" y="218"/>
                  </a:lnTo>
                  <a:lnTo>
                    <a:pt x="1" y="318"/>
                  </a:lnTo>
                  <a:cubicBezTo>
                    <a:pt x="1" y="352"/>
                    <a:pt x="34" y="385"/>
                    <a:pt x="68" y="402"/>
                  </a:cubicBezTo>
                  <a:lnTo>
                    <a:pt x="118" y="435"/>
                  </a:lnTo>
                  <a:cubicBezTo>
                    <a:pt x="151" y="469"/>
                    <a:pt x="168" y="469"/>
                    <a:pt x="218" y="469"/>
                  </a:cubicBezTo>
                  <a:cubicBezTo>
                    <a:pt x="235" y="469"/>
                    <a:pt x="285" y="469"/>
                    <a:pt x="301" y="435"/>
                  </a:cubicBezTo>
                  <a:cubicBezTo>
                    <a:pt x="318" y="435"/>
                    <a:pt x="335" y="419"/>
                    <a:pt x="352" y="402"/>
                  </a:cubicBezTo>
                  <a:cubicBezTo>
                    <a:pt x="385" y="368"/>
                    <a:pt x="402" y="335"/>
                    <a:pt x="418" y="318"/>
                  </a:cubicBezTo>
                  <a:cubicBezTo>
                    <a:pt x="402" y="268"/>
                    <a:pt x="402" y="235"/>
                    <a:pt x="385" y="218"/>
                  </a:cubicBezTo>
                  <a:lnTo>
                    <a:pt x="385" y="168"/>
                  </a:lnTo>
                  <a:cubicBezTo>
                    <a:pt x="385" y="151"/>
                    <a:pt x="385" y="101"/>
                    <a:pt x="352" y="84"/>
                  </a:cubicBezTo>
                  <a:lnTo>
                    <a:pt x="301" y="18"/>
                  </a:lnTo>
                  <a:cubicBezTo>
                    <a:pt x="285" y="1"/>
                    <a:pt x="235" y="1"/>
                    <a:pt x="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9"/>
            <p:cNvSpPr/>
            <p:nvPr/>
          </p:nvSpPr>
          <p:spPr>
            <a:xfrm>
              <a:off x="3336725" y="3179575"/>
              <a:ext cx="21750" cy="21875"/>
            </a:xfrm>
            <a:custGeom>
              <a:avLst/>
              <a:gdLst/>
              <a:ahLst/>
              <a:cxnLst/>
              <a:rect l="l" t="t" r="r" b="b"/>
              <a:pathLst>
                <a:path w="870" h="875" extrusionOk="0">
                  <a:moveTo>
                    <a:pt x="192" y="1"/>
                  </a:moveTo>
                  <a:cubicBezTo>
                    <a:pt x="173" y="1"/>
                    <a:pt x="153" y="3"/>
                    <a:pt x="134" y="8"/>
                  </a:cubicBezTo>
                  <a:cubicBezTo>
                    <a:pt x="100" y="24"/>
                    <a:pt x="34" y="41"/>
                    <a:pt x="17" y="108"/>
                  </a:cubicBezTo>
                  <a:cubicBezTo>
                    <a:pt x="0" y="158"/>
                    <a:pt x="0" y="225"/>
                    <a:pt x="17" y="258"/>
                  </a:cubicBezTo>
                  <a:cubicBezTo>
                    <a:pt x="50" y="425"/>
                    <a:pt x="167" y="542"/>
                    <a:pt x="268" y="676"/>
                  </a:cubicBezTo>
                  <a:cubicBezTo>
                    <a:pt x="334" y="743"/>
                    <a:pt x="384" y="776"/>
                    <a:pt x="468" y="826"/>
                  </a:cubicBezTo>
                  <a:cubicBezTo>
                    <a:pt x="501" y="826"/>
                    <a:pt x="501" y="843"/>
                    <a:pt x="518" y="843"/>
                  </a:cubicBezTo>
                  <a:cubicBezTo>
                    <a:pt x="535" y="843"/>
                    <a:pt x="552" y="860"/>
                    <a:pt x="585" y="860"/>
                  </a:cubicBezTo>
                  <a:cubicBezTo>
                    <a:pt x="601" y="870"/>
                    <a:pt x="618" y="874"/>
                    <a:pt x="635" y="874"/>
                  </a:cubicBezTo>
                  <a:cubicBezTo>
                    <a:pt x="675" y="874"/>
                    <a:pt x="717" y="855"/>
                    <a:pt x="752" y="843"/>
                  </a:cubicBezTo>
                  <a:cubicBezTo>
                    <a:pt x="769" y="843"/>
                    <a:pt x="785" y="826"/>
                    <a:pt x="802" y="810"/>
                  </a:cubicBezTo>
                  <a:cubicBezTo>
                    <a:pt x="852" y="760"/>
                    <a:pt x="869" y="676"/>
                    <a:pt x="852" y="609"/>
                  </a:cubicBezTo>
                  <a:cubicBezTo>
                    <a:pt x="836" y="559"/>
                    <a:pt x="802" y="509"/>
                    <a:pt x="752" y="475"/>
                  </a:cubicBezTo>
                  <a:cubicBezTo>
                    <a:pt x="719" y="475"/>
                    <a:pt x="702" y="442"/>
                    <a:pt x="702" y="442"/>
                  </a:cubicBezTo>
                  <a:cubicBezTo>
                    <a:pt x="652" y="425"/>
                    <a:pt x="635" y="409"/>
                    <a:pt x="602" y="392"/>
                  </a:cubicBezTo>
                  <a:lnTo>
                    <a:pt x="602" y="392"/>
                  </a:lnTo>
                  <a:lnTo>
                    <a:pt x="635" y="425"/>
                  </a:lnTo>
                  <a:cubicBezTo>
                    <a:pt x="618" y="409"/>
                    <a:pt x="602" y="409"/>
                    <a:pt x="585" y="392"/>
                  </a:cubicBezTo>
                  <a:lnTo>
                    <a:pt x="585" y="392"/>
                  </a:lnTo>
                  <a:lnTo>
                    <a:pt x="618" y="425"/>
                  </a:lnTo>
                  <a:cubicBezTo>
                    <a:pt x="552" y="392"/>
                    <a:pt x="518" y="342"/>
                    <a:pt x="468" y="275"/>
                  </a:cubicBezTo>
                  <a:lnTo>
                    <a:pt x="468" y="275"/>
                  </a:lnTo>
                  <a:lnTo>
                    <a:pt x="518" y="325"/>
                  </a:lnTo>
                  <a:cubicBezTo>
                    <a:pt x="473" y="264"/>
                    <a:pt x="441" y="231"/>
                    <a:pt x="423" y="175"/>
                  </a:cubicBezTo>
                  <a:lnTo>
                    <a:pt x="423" y="175"/>
                  </a:lnTo>
                  <a:cubicBezTo>
                    <a:pt x="428" y="185"/>
                    <a:pt x="435" y="191"/>
                    <a:pt x="435" y="191"/>
                  </a:cubicBezTo>
                  <a:cubicBezTo>
                    <a:pt x="435" y="175"/>
                    <a:pt x="435" y="175"/>
                    <a:pt x="418" y="158"/>
                  </a:cubicBezTo>
                  <a:lnTo>
                    <a:pt x="418" y="158"/>
                  </a:lnTo>
                  <a:cubicBezTo>
                    <a:pt x="418" y="158"/>
                    <a:pt x="418" y="158"/>
                    <a:pt x="418" y="158"/>
                  </a:cubicBezTo>
                  <a:cubicBezTo>
                    <a:pt x="384" y="108"/>
                    <a:pt x="368" y="58"/>
                    <a:pt x="301" y="24"/>
                  </a:cubicBezTo>
                  <a:cubicBezTo>
                    <a:pt x="277" y="13"/>
                    <a:pt x="237" y="1"/>
                    <a:pt x="1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9"/>
            <p:cNvSpPr/>
            <p:nvPr/>
          </p:nvSpPr>
          <p:spPr>
            <a:xfrm>
              <a:off x="5234400" y="2973400"/>
              <a:ext cx="28425" cy="10475"/>
            </a:xfrm>
            <a:custGeom>
              <a:avLst/>
              <a:gdLst/>
              <a:ahLst/>
              <a:cxnLst/>
              <a:rect l="l" t="t" r="r" b="b"/>
              <a:pathLst>
                <a:path w="1137" h="419" extrusionOk="0">
                  <a:moveTo>
                    <a:pt x="234" y="1"/>
                  </a:moveTo>
                  <a:cubicBezTo>
                    <a:pt x="117" y="1"/>
                    <a:pt x="0" y="118"/>
                    <a:pt x="0" y="235"/>
                  </a:cubicBezTo>
                  <a:cubicBezTo>
                    <a:pt x="0" y="318"/>
                    <a:pt x="84" y="418"/>
                    <a:pt x="217" y="418"/>
                  </a:cubicBezTo>
                  <a:lnTo>
                    <a:pt x="769" y="418"/>
                  </a:lnTo>
                  <a:cubicBezTo>
                    <a:pt x="852" y="418"/>
                    <a:pt x="936" y="385"/>
                    <a:pt x="1036" y="335"/>
                  </a:cubicBezTo>
                  <a:cubicBezTo>
                    <a:pt x="1136" y="285"/>
                    <a:pt x="1136" y="151"/>
                    <a:pt x="1036" y="84"/>
                  </a:cubicBezTo>
                  <a:cubicBezTo>
                    <a:pt x="969" y="51"/>
                    <a:pt x="886"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9"/>
            <p:cNvSpPr/>
            <p:nvPr/>
          </p:nvSpPr>
          <p:spPr>
            <a:xfrm>
              <a:off x="3611150" y="2700225"/>
              <a:ext cx="11725" cy="11300"/>
            </a:xfrm>
            <a:custGeom>
              <a:avLst/>
              <a:gdLst/>
              <a:ahLst/>
              <a:cxnLst/>
              <a:rect l="l" t="t" r="r" b="b"/>
              <a:pathLst>
                <a:path w="469" h="452" extrusionOk="0">
                  <a:moveTo>
                    <a:pt x="168" y="0"/>
                  </a:moveTo>
                  <a:cubicBezTo>
                    <a:pt x="151" y="0"/>
                    <a:pt x="134" y="34"/>
                    <a:pt x="101" y="34"/>
                  </a:cubicBezTo>
                  <a:lnTo>
                    <a:pt x="51" y="84"/>
                  </a:lnTo>
                  <a:cubicBezTo>
                    <a:pt x="17" y="117"/>
                    <a:pt x="17" y="117"/>
                    <a:pt x="17" y="134"/>
                  </a:cubicBezTo>
                  <a:cubicBezTo>
                    <a:pt x="1" y="151"/>
                    <a:pt x="1" y="201"/>
                    <a:pt x="1" y="217"/>
                  </a:cubicBezTo>
                  <a:lnTo>
                    <a:pt x="1" y="284"/>
                  </a:lnTo>
                  <a:cubicBezTo>
                    <a:pt x="1" y="301"/>
                    <a:pt x="17" y="318"/>
                    <a:pt x="17" y="334"/>
                  </a:cubicBezTo>
                  <a:lnTo>
                    <a:pt x="84" y="401"/>
                  </a:lnTo>
                  <a:cubicBezTo>
                    <a:pt x="101" y="435"/>
                    <a:pt x="101" y="435"/>
                    <a:pt x="134" y="435"/>
                  </a:cubicBezTo>
                  <a:cubicBezTo>
                    <a:pt x="151" y="451"/>
                    <a:pt x="185" y="451"/>
                    <a:pt x="218" y="451"/>
                  </a:cubicBezTo>
                  <a:lnTo>
                    <a:pt x="268" y="451"/>
                  </a:lnTo>
                  <a:cubicBezTo>
                    <a:pt x="301" y="451"/>
                    <a:pt x="318" y="435"/>
                    <a:pt x="335" y="435"/>
                  </a:cubicBezTo>
                  <a:cubicBezTo>
                    <a:pt x="368" y="401"/>
                    <a:pt x="402" y="385"/>
                    <a:pt x="418" y="351"/>
                  </a:cubicBezTo>
                  <a:cubicBezTo>
                    <a:pt x="435" y="301"/>
                    <a:pt x="469" y="268"/>
                    <a:pt x="469" y="234"/>
                  </a:cubicBezTo>
                  <a:cubicBezTo>
                    <a:pt x="469" y="201"/>
                    <a:pt x="469" y="184"/>
                    <a:pt x="435" y="134"/>
                  </a:cubicBezTo>
                  <a:cubicBezTo>
                    <a:pt x="435" y="134"/>
                    <a:pt x="435" y="117"/>
                    <a:pt x="418" y="117"/>
                  </a:cubicBezTo>
                  <a:lnTo>
                    <a:pt x="352" y="50"/>
                  </a:lnTo>
                  <a:cubicBezTo>
                    <a:pt x="335" y="34"/>
                    <a:pt x="335" y="34"/>
                    <a:pt x="318" y="34"/>
                  </a:cubicBezTo>
                  <a:cubicBezTo>
                    <a:pt x="301" y="0"/>
                    <a:pt x="251" y="0"/>
                    <a:pt x="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9"/>
            <p:cNvSpPr/>
            <p:nvPr/>
          </p:nvSpPr>
          <p:spPr>
            <a:xfrm>
              <a:off x="4081150" y="1675525"/>
              <a:ext cx="139050" cy="39350"/>
            </a:xfrm>
            <a:custGeom>
              <a:avLst/>
              <a:gdLst/>
              <a:ahLst/>
              <a:cxnLst/>
              <a:rect l="l" t="t" r="r" b="b"/>
              <a:pathLst>
                <a:path w="5562" h="1574" extrusionOk="0">
                  <a:moveTo>
                    <a:pt x="5037" y="0"/>
                  </a:moveTo>
                  <a:cubicBezTo>
                    <a:pt x="4207" y="0"/>
                    <a:pt x="3368" y="86"/>
                    <a:pt x="2571" y="270"/>
                  </a:cubicBezTo>
                  <a:cubicBezTo>
                    <a:pt x="2137" y="370"/>
                    <a:pt x="1685" y="504"/>
                    <a:pt x="1268" y="671"/>
                  </a:cubicBezTo>
                  <a:cubicBezTo>
                    <a:pt x="1067" y="754"/>
                    <a:pt x="883" y="838"/>
                    <a:pt x="666" y="921"/>
                  </a:cubicBezTo>
                  <a:cubicBezTo>
                    <a:pt x="482" y="1005"/>
                    <a:pt x="232" y="1088"/>
                    <a:pt x="81" y="1255"/>
                  </a:cubicBezTo>
                  <a:cubicBezTo>
                    <a:pt x="1" y="1352"/>
                    <a:pt x="45" y="1574"/>
                    <a:pt x="198" y="1574"/>
                  </a:cubicBezTo>
                  <a:cubicBezTo>
                    <a:pt x="204" y="1574"/>
                    <a:pt x="209" y="1573"/>
                    <a:pt x="215" y="1573"/>
                  </a:cubicBezTo>
                  <a:cubicBezTo>
                    <a:pt x="416" y="1539"/>
                    <a:pt x="583" y="1439"/>
                    <a:pt x="766" y="1356"/>
                  </a:cubicBezTo>
                  <a:cubicBezTo>
                    <a:pt x="984" y="1255"/>
                    <a:pt x="1218" y="1172"/>
                    <a:pt x="1418" y="1088"/>
                  </a:cubicBezTo>
                  <a:cubicBezTo>
                    <a:pt x="1819" y="938"/>
                    <a:pt x="2220" y="804"/>
                    <a:pt x="2638" y="704"/>
                  </a:cubicBezTo>
                  <a:cubicBezTo>
                    <a:pt x="3368" y="532"/>
                    <a:pt x="4111" y="446"/>
                    <a:pt x="4876" y="446"/>
                  </a:cubicBezTo>
                  <a:cubicBezTo>
                    <a:pt x="5004" y="446"/>
                    <a:pt x="5132" y="449"/>
                    <a:pt x="5261" y="453"/>
                  </a:cubicBezTo>
                  <a:cubicBezTo>
                    <a:pt x="5562" y="453"/>
                    <a:pt x="5562" y="2"/>
                    <a:pt x="5261" y="2"/>
                  </a:cubicBezTo>
                  <a:cubicBezTo>
                    <a:pt x="5186" y="1"/>
                    <a:pt x="5112" y="0"/>
                    <a:pt x="50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9"/>
            <p:cNvSpPr/>
            <p:nvPr/>
          </p:nvSpPr>
          <p:spPr>
            <a:xfrm>
              <a:off x="4031375" y="1727800"/>
              <a:ext cx="43050" cy="71850"/>
            </a:xfrm>
            <a:custGeom>
              <a:avLst/>
              <a:gdLst/>
              <a:ahLst/>
              <a:cxnLst/>
              <a:rect l="l" t="t" r="r" b="b"/>
              <a:pathLst>
                <a:path w="1722" h="2874" extrusionOk="0">
                  <a:moveTo>
                    <a:pt x="1437" y="1"/>
                  </a:moveTo>
                  <a:cubicBezTo>
                    <a:pt x="1400" y="1"/>
                    <a:pt x="1361" y="6"/>
                    <a:pt x="1321" y="17"/>
                  </a:cubicBezTo>
                  <a:cubicBezTo>
                    <a:pt x="535" y="367"/>
                    <a:pt x="435" y="1336"/>
                    <a:pt x="234" y="2072"/>
                  </a:cubicBezTo>
                  <a:cubicBezTo>
                    <a:pt x="218" y="2172"/>
                    <a:pt x="168" y="2255"/>
                    <a:pt x="151" y="2356"/>
                  </a:cubicBezTo>
                  <a:cubicBezTo>
                    <a:pt x="101" y="2456"/>
                    <a:pt x="1" y="2590"/>
                    <a:pt x="51" y="2707"/>
                  </a:cubicBezTo>
                  <a:cubicBezTo>
                    <a:pt x="67" y="2824"/>
                    <a:pt x="151" y="2874"/>
                    <a:pt x="285" y="2874"/>
                  </a:cubicBezTo>
                  <a:cubicBezTo>
                    <a:pt x="418" y="2874"/>
                    <a:pt x="502" y="2740"/>
                    <a:pt x="552" y="2606"/>
                  </a:cubicBezTo>
                  <a:cubicBezTo>
                    <a:pt x="719" y="2205"/>
                    <a:pt x="786" y="1771"/>
                    <a:pt x="903" y="1336"/>
                  </a:cubicBezTo>
                  <a:cubicBezTo>
                    <a:pt x="1003" y="952"/>
                    <a:pt x="1204" y="585"/>
                    <a:pt x="1571" y="418"/>
                  </a:cubicBezTo>
                  <a:cubicBezTo>
                    <a:pt x="1671" y="367"/>
                    <a:pt x="1722" y="200"/>
                    <a:pt x="1655" y="100"/>
                  </a:cubicBezTo>
                  <a:cubicBezTo>
                    <a:pt x="1596" y="30"/>
                    <a:pt x="1522" y="1"/>
                    <a:pt x="14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9"/>
            <p:cNvSpPr/>
            <p:nvPr/>
          </p:nvSpPr>
          <p:spPr>
            <a:xfrm>
              <a:off x="3908275" y="1808000"/>
              <a:ext cx="118825" cy="44725"/>
            </a:xfrm>
            <a:custGeom>
              <a:avLst/>
              <a:gdLst/>
              <a:ahLst/>
              <a:cxnLst/>
              <a:rect l="l" t="t" r="r" b="b"/>
              <a:pathLst>
                <a:path w="4753" h="1789" extrusionOk="0">
                  <a:moveTo>
                    <a:pt x="4419" y="0"/>
                  </a:moveTo>
                  <a:cubicBezTo>
                    <a:pt x="4383" y="0"/>
                    <a:pt x="4345" y="10"/>
                    <a:pt x="4306" y="33"/>
                  </a:cubicBezTo>
                  <a:cubicBezTo>
                    <a:pt x="3705" y="384"/>
                    <a:pt x="3036" y="551"/>
                    <a:pt x="2368" y="735"/>
                  </a:cubicBezTo>
                  <a:cubicBezTo>
                    <a:pt x="1984" y="835"/>
                    <a:pt x="1633" y="952"/>
                    <a:pt x="1249" y="1052"/>
                  </a:cubicBezTo>
                  <a:cubicBezTo>
                    <a:pt x="898" y="1153"/>
                    <a:pt x="497" y="1220"/>
                    <a:pt x="196" y="1387"/>
                  </a:cubicBezTo>
                  <a:cubicBezTo>
                    <a:pt x="1" y="1484"/>
                    <a:pt x="75" y="1788"/>
                    <a:pt x="280" y="1788"/>
                  </a:cubicBezTo>
                  <a:cubicBezTo>
                    <a:pt x="285" y="1788"/>
                    <a:pt x="291" y="1788"/>
                    <a:pt x="296" y="1788"/>
                  </a:cubicBezTo>
                  <a:cubicBezTo>
                    <a:pt x="664" y="1754"/>
                    <a:pt x="1082" y="1587"/>
                    <a:pt x="1466" y="1487"/>
                  </a:cubicBezTo>
                  <a:cubicBezTo>
                    <a:pt x="1833" y="1387"/>
                    <a:pt x="2201" y="1286"/>
                    <a:pt x="2569" y="1169"/>
                  </a:cubicBezTo>
                  <a:cubicBezTo>
                    <a:pt x="3237" y="986"/>
                    <a:pt x="3922" y="802"/>
                    <a:pt x="4540" y="451"/>
                  </a:cubicBezTo>
                  <a:cubicBezTo>
                    <a:pt x="4753" y="309"/>
                    <a:pt x="4617" y="0"/>
                    <a:pt x="44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9"/>
            <p:cNvSpPr/>
            <p:nvPr/>
          </p:nvSpPr>
          <p:spPr>
            <a:xfrm>
              <a:off x="3888100" y="1858250"/>
              <a:ext cx="70725" cy="149925"/>
            </a:xfrm>
            <a:custGeom>
              <a:avLst/>
              <a:gdLst/>
              <a:ahLst/>
              <a:cxnLst/>
              <a:rect l="l" t="t" r="r" b="b"/>
              <a:pathLst>
                <a:path w="2829" h="5997" extrusionOk="0">
                  <a:moveTo>
                    <a:pt x="603" y="0"/>
                  </a:moveTo>
                  <a:cubicBezTo>
                    <a:pt x="520" y="0"/>
                    <a:pt x="432" y="44"/>
                    <a:pt x="385" y="145"/>
                  </a:cubicBezTo>
                  <a:cubicBezTo>
                    <a:pt x="1" y="1164"/>
                    <a:pt x="351" y="2384"/>
                    <a:pt x="719" y="3370"/>
                  </a:cubicBezTo>
                  <a:cubicBezTo>
                    <a:pt x="1087" y="4306"/>
                    <a:pt x="1588" y="5241"/>
                    <a:pt x="2340" y="5926"/>
                  </a:cubicBezTo>
                  <a:cubicBezTo>
                    <a:pt x="2389" y="5976"/>
                    <a:pt x="2444" y="5997"/>
                    <a:pt x="2497" y="5997"/>
                  </a:cubicBezTo>
                  <a:cubicBezTo>
                    <a:pt x="2675" y="5997"/>
                    <a:pt x="2829" y="5760"/>
                    <a:pt x="2674" y="5592"/>
                  </a:cubicBezTo>
                  <a:cubicBezTo>
                    <a:pt x="1972" y="4924"/>
                    <a:pt x="1521" y="4122"/>
                    <a:pt x="1187" y="3236"/>
                  </a:cubicBezTo>
                  <a:cubicBezTo>
                    <a:pt x="836" y="2301"/>
                    <a:pt x="518" y="1281"/>
                    <a:pt x="786" y="245"/>
                  </a:cubicBezTo>
                  <a:cubicBezTo>
                    <a:pt x="836" y="96"/>
                    <a:pt x="725" y="0"/>
                    <a:pt x="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9"/>
            <p:cNvSpPr/>
            <p:nvPr/>
          </p:nvSpPr>
          <p:spPr>
            <a:xfrm>
              <a:off x="3961625" y="2000975"/>
              <a:ext cx="171275" cy="61925"/>
            </a:xfrm>
            <a:custGeom>
              <a:avLst/>
              <a:gdLst/>
              <a:ahLst/>
              <a:cxnLst/>
              <a:rect l="l" t="t" r="r" b="b"/>
              <a:pathLst>
                <a:path w="6851" h="2477" extrusionOk="0">
                  <a:moveTo>
                    <a:pt x="318" y="0"/>
                  </a:moveTo>
                  <a:cubicBezTo>
                    <a:pt x="0" y="17"/>
                    <a:pt x="0" y="451"/>
                    <a:pt x="284" y="451"/>
                  </a:cubicBezTo>
                  <a:cubicBezTo>
                    <a:pt x="1521" y="451"/>
                    <a:pt x="2757" y="468"/>
                    <a:pt x="3994" y="552"/>
                  </a:cubicBezTo>
                  <a:cubicBezTo>
                    <a:pt x="4528" y="602"/>
                    <a:pt x="5096" y="669"/>
                    <a:pt x="5581" y="936"/>
                  </a:cubicBezTo>
                  <a:cubicBezTo>
                    <a:pt x="6015" y="1186"/>
                    <a:pt x="6333" y="1671"/>
                    <a:pt x="6266" y="2189"/>
                  </a:cubicBezTo>
                  <a:cubicBezTo>
                    <a:pt x="6236" y="2360"/>
                    <a:pt x="6387" y="2477"/>
                    <a:pt x="6524" y="2477"/>
                  </a:cubicBezTo>
                  <a:cubicBezTo>
                    <a:pt x="6614" y="2477"/>
                    <a:pt x="6697" y="2426"/>
                    <a:pt x="6717" y="2306"/>
                  </a:cubicBezTo>
                  <a:cubicBezTo>
                    <a:pt x="6851" y="1771"/>
                    <a:pt x="6617" y="1203"/>
                    <a:pt x="6216" y="836"/>
                  </a:cubicBezTo>
                  <a:cubicBezTo>
                    <a:pt x="5781" y="418"/>
                    <a:pt x="5197" y="217"/>
                    <a:pt x="4612" y="134"/>
                  </a:cubicBezTo>
                  <a:cubicBezTo>
                    <a:pt x="3927" y="50"/>
                    <a:pt x="3242" y="34"/>
                    <a:pt x="2540" y="17"/>
                  </a:cubicBezTo>
                  <a:cubicBezTo>
                    <a:pt x="1788" y="0"/>
                    <a:pt x="1070" y="0"/>
                    <a:pt x="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9"/>
            <p:cNvSpPr/>
            <p:nvPr/>
          </p:nvSpPr>
          <p:spPr>
            <a:xfrm>
              <a:off x="4314825" y="1619275"/>
              <a:ext cx="80825" cy="148625"/>
            </a:xfrm>
            <a:custGeom>
              <a:avLst/>
              <a:gdLst/>
              <a:ahLst/>
              <a:cxnLst/>
              <a:rect l="l" t="t" r="r" b="b"/>
              <a:pathLst>
                <a:path w="3233" h="5945" extrusionOk="0">
                  <a:moveTo>
                    <a:pt x="365" y="1"/>
                  </a:moveTo>
                  <a:cubicBezTo>
                    <a:pt x="151" y="1"/>
                    <a:pt x="0" y="295"/>
                    <a:pt x="225" y="414"/>
                  </a:cubicBezTo>
                  <a:cubicBezTo>
                    <a:pt x="1244" y="932"/>
                    <a:pt x="2180" y="1784"/>
                    <a:pt x="2564" y="2904"/>
                  </a:cubicBezTo>
                  <a:cubicBezTo>
                    <a:pt x="2731" y="3405"/>
                    <a:pt x="2748" y="3940"/>
                    <a:pt x="2581" y="4458"/>
                  </a:cubicBezTo>
                  <a:cubicBezTo>
                    <a:pt x="2497" y="4708"/>
                    <a:pt x="2364" y="4959"/>
                    <a:pt x="2196" y="5160"/>
                  </a:cubicBezTo>
                  <a:cubicBezTo>
                    <a:pt x="2029" y="5360"/>
                    <a:pt x="1829" y="5494"/>
                    <a:pt x="1679" y="5694"/>
                  </a:cubicBezTo>
                  <a:cubicBezTo>
                    <a:pt x="1612" y="5794"/>
                    <a:pt x="1695" y="5945"/>
                    <a:pt x="1829" y="5945"/>
                  </a:cubicBezTo>
                  <a:cubicBezTo>
                    <a:pt x="2397" y="5878"/>
                    <a:pt x="2781" y="5243"/>
                    <a:pt x="2982" y="4759"/>
                  </a:cubicBezTo>
                  <a:cubicBezTo>
                    <a:pt x="3199" y="4174"/>
                    <a:pt x="3232" y="3522"/>
                    <a:pt x="3065" y="2921"/>
                  </a:cubicBezTo>
                  <a:cubicBezTo>
                    <a:pt x="2698" y="1617"/>
                    <a:pt x="1645" y="565"/>
                    <a:pt x="442" y="13"/>
                  </a:cubicBezTo>
                  <a:cubicBezTo>
                    <a:pt x="416" y="5"/>
                    <a:pt x="390" y="1"/>
                    <a:pt x="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9"/>
            <p:cNvSpPr/>
            <p:nvPr/>
          </p:nvSpPr>
          <p:spPr>
            <a:xfrm>
              <a:off x="4358800" y="1779550"/>
              <a:ext cx="266175" cy="1072500"/>
            </a:xfrm>
            <a:custGeom>
              <a:avLst/>
              <a:gdLst/>
              <a:ahLst/>
              <a:cxnLst/>
              <a:rect l="l" t="t" r="r" b="b"/>
              <a:pathLst>
                <a:path w="10647" h="42900" extrusionOk="0">
                  <a:moveTo>
                    <a:pt x="263" y="1"/>
                  </a:moveTo>
                  <a:cubicBezTo>
                    <a:pt x="137" y="1"/>
                    <a:pt x="0" y="112"/>
                    <a:pt x="20" y="269"/>
                  </a:cubicBezTo>
                  <a:cubicBezTo>
                    <a:pt x="237" y="1773"/>
                    <a:pt x="588" y="3277"/>
                    <a:pt x="1123" y="4713"/>
                  </a:cubicBezTo>
                  <a:cubicBezTo>
                    <a:pt x="1657" y="6100"/>
                    <a:pt x="2326" y="7404"/>
                    <a:pt x="3077" y="8690"/>
                  </a:cubicBezTo>
                  <a:cubicBezTo>
                    <a:pt x="3796" y="9960"/>
                    <a:pt x="4615" y="11213"/>
                    <a:pt x="5333" y="12483"/>
                  </a:cubicBezTo>
                  <a:cubicBezTo>
                    <a:pt x="6035" y="13736"/>
                    <a:pt x="6687" y="15056"/>
                    <a:pt x="7204" y="16393"/>
                  </a:cubicBezTo>
                  <a:cubicBezTo>
                    <a:pt x="9310" y="21723"/>
                    <a:pt x="9895" y="27504"/>
                    <a:pt x="10095" y="33185"/>
                  </a:cubicBezTo>
                  <a:cubicBezTo>
                    <a:pt x="10128" y="34806"/>
                    <a:pt x="10145" y="36443"/>
                    <a:pt x="10145" y="38047"/>
                  </a:cubicBezTo>
                  <a:lnTo>
                    <a:pt x="10145" y="40403"/>
                  </a:lnTo>
                  <a:cubicBezTo>
                    <a:pt x="10145" y="41155"/>
                    <a:pt x="10095" y="41907"/>
                    <a:pt x="9644" y="42558"/>
                  </a:cubicBezTo>
                  <a:cubicBezTo>
                    <a:pt x="9527" y="42733"/>
                    <a:pt x="9687" y="42900"/>
                    <a:pt x="9851" y="42900"/>
                  </a:cubicBezTo>
                  <a:cubicBezTo>
                    <a:pt x="9922" y="42900"/>
                    <a:pt x="9994" y="42868"/>
                    <a:pt x="10045" y="42792"/>
                  </a:cubicBezTo>
                  <a:cubicBezTo>
                    <a:pt x="10446" y="42274"/>
                    <a:pt x="10563" y="41623"/>
                    <a:pt x="10613" y="40988"/>
                  </a:cubicBezTo>
                  <a:cubicBezTo>
                    <a:pt x="10646" y="40286"/>
                    <a:pt x="10630" y="39567"/>
                    <a:pt x="10630" y="38882"/>
                  </a:cubicBezTo>
                  <a:cubicBezTo>
                    <a:pt x="10630" y="37429"/>
                    <a:pt x="10630" y="35942"/>
                    <a:pt x="10596" y="34471"/>
                  </a:cubicBezTo>
                  <a:cubicBezTo>
                    <a:pt x="10529" y="31581"/>
                    <a:pt x="10379" y="28673"/>
                    <a:pt x="10012" y="25783"/>
                  </a:cubicBezTo>
                  <a:cubicBezTo>
                    <a:pt x="9627" y="22942"/>
                    <a:pt x="9042" y="20152"/>
                    <a:pt x="8107" y="17445"/>
                  </a:cubicBezTo>
                  <a:cubicBezTo>
                    <a:pt x="7639" y="16125"/>
                    <a:pt x="7088" y="14822"/>
                    <a:pt x="6453" y="13569"/>
                  </a:cubicBezTo>
                  <a:cubicBezTo>
                    <a:pt x="5768" y="12232"/>
                    <a:pt x="4966" y="10929"/>
                    <a:pt x="4197" y="9659"/>
                  </a:cubicBezTo>
                  <a:cubicBezTo>
                    <a:pt x="3345" y="8222"/>
                    <a:pt x="2493" y="6785"/>
                    <a:pt x="1841" y="5231"/>
                  </a:cubicBezTo>
                  <a:cubicBezTo>
                    <a:pt x="1173" y="3611"/>
                    <a:pt x="705" y="1923"/>
                    <a:pt x="454" y="185"/>
                  </a:cubicBezTo>
                  <a:cubicBezTo>
                    <a:pt x="434" y="55"/>
                    <a:pt x="351"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9"/>
            <p:cNvSpPr/>
            <p:nvPr/>
          </p:nvSpPr>
          <p:spPr>
            <a:xfrm>
              <a:off x="4198225" y="2867425"/>
              <a:ext cx="396000" cy="83700"/>
            </a:xfrm>
            <a:custGeom>
              <a:avLst/>
              <a:gdLst/>
              <a:ahLst/>
              <a:cxnLst/>
              <a:rect l="l" t="t" r="r" b="b"/>
              <a:pathLst>
                <a:path w="15840" h="3348" extrusionOk="0">
                  <a:moveTo>
                    <a:pt x="15491" y="1"/>
                  </a:moveTo>
                  <a:cubicBezTo>
                    <a:pt x="15442" y="1"/>
                    <a:pt x="15392" y="19"/>
                    <a:pt x="15348" y="62"/>
                  </a:cubicBezTo>
                  <a:cubicBezTo>
                    <a:pt x="14045" y="1449"/>
                    <a:pt x="12207" y="2068"/>
                    <a:pt x="10369" y="2301"/>
                  </a:cubicBezTo>
                  <a:cubicBezTo>
                    <a:pt x="9542" y="2407"/>
                    <a:pt x="8712" y="2437"/>
                    <a:pt x="7880" y="2437"/>
                  </a:cubicBezTo>
                  <a:cubicBezTo>
                    <a:pt x="6754" y="2437"/>
                    <a:pt x="5626" y="2381"/>
                    <a:pt x="4497" y="2381"/>
                  </a:cubicBezTo>
                  <a:cubicBezTo>
                    <a:pt x="4338" y="2381"/>
                    <a:pt x="4179" y="2382"/>
                    <a:pt x="4020" y="2385"/>
                  </a:cubicBezTo>
                  <a:cubicBezTo>
                    <a:pt x="2750" y="2402"/>
                    <a:pt x="1480" y="2535"/>
                    <a:pt x="261" y="2886"/>
                  </a:cubicBezTo>
                  <a:cubicBezTo>
                    <a:pt x="0" y="2963"/>
                    <a:pt x="77" y="3348"/>
                    <a:pt x="322" y="3348"/>
                  </a:cubicBezTo>
                  <a:cubicBezTo>
                    <a:pt x="345" y="3348"/>
                    <a:pt x="369" y="3344"/>
                    <a:pt x="394" y="3337"/>
                  </a:cubicBezTo>
                  <a:cubicBezTo>
                    <a:pt x="1786" y="2935"/>
                    <a:pt x="3211" y="2847"/>
                    <a:pt x="4645" y="2847"/>
                  </a:cubicBezTo>
                  <a:cubicBezTo>
                    <a:pt x="5767" y="2847"/>
                    <a:pt x="6895" y="2901"/>
                    <a:pt x="8015" y="2901"/>
                  </a:cubicBezTo>
                  <a:cubicBezTo>
                    <a:pt x="9744" y="2901"/>
                    <a:pt x="11457" y="2772"/>
                    <a:pt x="13110" y="2118"/>
                  </a:cubicBezTo>
                  <a:cubicBezTo>
                    <a:pt x="14079" y="1717"/>
                    <a:pt x="14964" y="1165"/>
                    <a:pt x="15683" y="397"/>
                  </a:cubicBezTo>
                  <a:cubicBezTo>
                    <a:pt x="15840" y="240"/>
                    <a:pt x="15669" y="1"/>
                    <a:pt x="154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9"/>
            <p:cNvSpPr/>
            <p:nvPr/>
          </p:nvSpPr>
          <p:spPr>
            <a:xfrm>
              <a:off x="4047250" y="2087600"/>
              <a:ext cx="77625" cy="260350"/>
            </a:xfrm>
            <a:custGeom>
              <a:avLst/>
              <a:gdLst/>
              <a:ahLst/>
              <a:cxnLst/>
              <a:rect l="l" t="t" r="r" b="b"/>
              <a:pathLst>
                <a:path w="3105" h="10414" extrusionOk="0">
                  <a:moveTo>
                    <a:pt x="2858" y="0"/>
                  </a:moveTo>
                  <a:cubicBezTo>
                    <a:pt x="2778" y="0"/>
                    <a:pt x="2701" y="44"/>
                    <a:pt x="2674" y="144"/>
                  </a:cubicBezTo>
                  <a:cubicBezTo>
                    <a:pt x="2239" y="1832"/>
                    <a:pt x="1471" y="3419"/>
                    <a:pt x="953" y="5090"/>
                  </a:cubicBezTo>
                  <a:cubicBezTo>
                    <a:pt x="686" y="5942"/>
                    <a:pt x="502" y="6828"/>
                    <a:pt x="351" y="7696"/>
                  </a:cubicBezTo>
                  <a:cubicBezTo>
                    <a:pt x="285" y="8114"/>
                    <a:pt x="218" y="8565"/>
                    <a:pt x="168" y="9000"/>
                  </a:cubicBezTo>
                  <a:cubicBezTo>
                    <a:pt x="151" y="9200"/>
                    <a:pt x="101" y="9434"/>
                    <a:pt x="84" y="9651"/>
                  </a:cubicBezTo>
                  <a:cubicBezTo>
                    <a:pt x="67" y="9852"/>
                    <a:pt x="0" y="10086"/>
                    <a:pt x="34" y="10286"/>
                  </a:cubicBezTo>
                  <a:cubicBezTo>
                    <a:pt x="53" y="10371"/>
                    <a:pt x="130" y="10413"/>
                    <a:pt x="205" y="10413"/>
                  </a:cubicBezTo>
                  <a:cubicBezTo>
                    <a:pt x="264" y="10413"/>
                    <a:pt x="322" y="10388"/>
                    <a:pt x="351" y="10336"/>
                  </a:cubicBezTo>
                  <a:cubicBezTo>
                    <a:pt x="452" y="10153"/>
                    <a:pt x="452" y="9919"/>
                    <a:pt x="485" y="9701"/>
                  </a:cubicBezTo>
                  <a:cubicBezTo>
                    <a:pt x="518" y="9468"/>
                    <a:pt x="535" y="9250"/>
                    <a:pt x="585" y="9016"/>
                  </a:cubicBezTo>
                  <a:cubicBezTo>
                    <a:pt x="635" y="8582"/>
                    <a:pt x="702" y="8164"/>
                    <a:pt x="786" y="7747"/>
                  </a:cubicBezTo>
                  <a:cubicBezTo>
                    <a:pt x="936" y="6878"/>
                    <a:pt x="1120" y="6009"/>
                    <a:pt x="1404" y="5173"/>
                  </a:cubicBezTo>
                  <a:cubicBezTo>
                    <a:pt x="1922" y="3519"/>
                    <a:pt x="2657" y="1949"/>
                    <a:pt x="3075" y="261"/>
                  </a:cubicBezTo>
                  <a:cubicBezTo>
                    <a:pt x="3105" y="100"/>
                    <a:pt x="2978" y="0"/>
                    <a:pt x="28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9"/>
            <p:cNvSpPr/>
            <p:nvPr/>
          </p:nvSpPr>
          <p:spPr>
            <a:xfrm>
              <a:off x="3971650" y="2517875"/>
              <a:ext cx="346800" cy="259125"/>
            </a:xfrm>
            <a:custGeom>
              <a:avLst/>
              <a:gdLst/>
              <a:ahLst/>
              <a:cxnLst/>
              <a:rect l="l" t="t" r="r" b="b"/>
              <a:pathLst>
                <a:path w="13872" h="10365" extrusionOk="0">
                  <a:moveTo>
                    <a:pt x="7803" y="1"/>
                  </a:moveTo>
                  <a:cubicBezTo>
                    <a:pt x="7011" y="1"/>
                    <a:pt x="6220" y="79"/>
                    <a:pt x="5447" y="293"/>
                  </a:cubicBezTo>
                  <a:cubicBezTo>
                    <a:pt x="2941" y="978"/>
                    <a:pt x="953" y="3067"/>
                    <a:pt x="284" y="5557"/>
                  </a:cubicBezTo>
                  <a:cubicBezTo>
                    <a:pt x="84" y="6325"/>
                    <a:pt x="0" y="7144"/>
                    <a:pt x="17" y="7929"/>
                  </a:cubicBezTo>
                  <a:cubicBezTo>
                    <a:pt x="34" y="8698"/>
                    <a:pt x="134" y="9533"/>
                    <a:pt x="451" y="10252"/>
                  </a:cubicBezTo>
                  <a:cubicBezTo>
                    <a:pt x="485" y="10331"/>
                    <a:pt x="545" y="10364"/>
                    <a:pt x="606" y="10364"/>
                  </a:cubicBezTo>
                  <a:cubicBezTo>
                    <a:pt x="727" y="10364"/>
                    <a:pt x="858" y="10239"/>
                    <a:pt x="836" y="10085"/>
                  </a:cubicBezTo>
                  <a:cubicBezTo>
                    <a:pt x="702" y="9416"/>
                    <a:pt x="535" y="8781"/>
                    <a:pt x="501" y="8096"/>
                  </a:cubicBezTo>
                  <a:cubicBezTo>
                    <a:pt x="451" y="7428"/>
                    <a:pt x="501" y="6760"/>
                    <a:pt x="635" y="6108"/>
                  </a:cubicBezTo>
                  <a:cubicBezTo>
                    <a:pt x="886" y="4888"/>
                    <a:pt x="1454" y="3735"/>
                    <a:pt x="2289" y="2800"/>
                  </a:cubicBezTo>
                  <a:cubicBezTo>
                    <a:pt x="3058" y="1914"/>
                    <a:pt x="4060" y="1229"/>
                    <a:pt x="5180" y="845"/>
                  </a:cubicBezTo>
                  <a:cubicBezTo>
                    <a:pt x="6006" y="559"/>
                    <a:pt x="6879" y="454"/>
                    <a:pt x="7761" y="454"/>
                  </a:cubicBezTo>
                  <a:cubicBezTo>
                    <a:pt x="8270" y="454"/>
                    <a:pt x="8783" y="489"/>
                    <a:pt x="9290" y="544"/>
                  </a:cubicBezTo>
                  <a:cubicBezTo>
                    <a:pt x="10042" y="594"/>
                    <a:pt x="10794" y="678"/>
                    <a:pt x="11529" y="845"/>
                  </a:cubicBezTo>
                  <a:cubicBezTo>
                    <a:pt x="12197" y="995"/>
                    <a:pt x="12866" y="1212"/>
                    <a:pt x="13384" y="1680"/>
                  </a:cubicBezTo>
                  <a:cubicBezTo>
                    <a:pt x="13438" y="1727"/>
                    <a:pt x="13496" y="1746"/>
                    <a:pt x="13551" y="1746"/>
                  </a:cubicBezTo>
                  <a:cubicBezTo>
                    <a:pt x="13730" y="1746"/>
                    <a:pt x="13872" y="1533"/>
                    <a:pt x="13718" y="1379"/>
                  </a:cubicBezTo>
                  <a:cubicBezTo>
                    <a:pt x="12732" y="460"/>
                    <a:pt x="11312" y="310"/>
                    <a:pt x="10042" y="160"/>
                  </a:cubicBezTo>
                  <a:cubicBezTo>
                    <a:pt x="9303" y="70"/>
                    <a:pt x="8552" y="1"/>
                    <a:pt x="78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9"/>
            <p:cNvSpPr/>
            <p:nvPr/>
          </p:nvSpPr>
          <p:spPr>
            <a:xfrm>
              <a:off x="4005475" y="2818025"/>
              <a:ext cx="450" cy="25"/>
            </a:xfrm>
            <a:custGeom>
              <a:avLst/>
              <a:gdLst/>
              <a:ahLst/>
              <a:cxnLst/>
              <a:rect l="l" t="t" r="r" b="b"/>
              <a:pathLst>
                <a:path w="18" h="1" extrusionOk="0">
                  <a:moveTo>
                    <a:pt x="17" y="0"/>
                  </a:moveTo>
                  <a:lnTo>
                    <a:pt x="17" y="0"/>
                  </a:lnTo>
                  <a:cubicBezTo>
                    <a:pt x="1" y="0"/>
                    <a:pt x="1" y="0"/>
                    <a:pt x="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9"/>
            <p:cNvSpPr/>
            <p:nvPr/>
          </p:nvSpPr>
          <p:spPr>
            <a:xfrm>
              <a:off x="3991700" y="2794275"/>
              <a:ext cx="16300" cy="20950"/>
            </a:xfrm>
            <a:custGeom>
              <a:avLst/>
              <a:gdLst/>
              <a:ahLst/>
              <a:cxnLst/>
              <a:rect l="l" t="t" r="r" b="b"/>
              <a:pathLst>
                <a:path w="652" h="838" extrusionOk="0">
                  <a:moveTo>
                    <a:pt x="275" y="0"/>
                  </a:moveTo>
                  <a:cubicBezTo>
                    <a:pt x="236" y="0"/>
                    <a:pt x="185" y="20"/>
                    <a:pt x="151" y="31"/>
                  </a:cubicBezTo>
                  <a:cubicBezTo>
                    <a:pt x="117" y="48"/>
                    <a:pt x="67" y="115"/>
                    <a:pt x="50" y="148"/>
                  </a:cubicBezTo>
                  <a:cubicBezTo>
                    <a:pt x="0" y="215"/>
                    <a:pt x="34" y="282"/>
                    <a:pt x="50" y="315"/>
                  </a:cubicBezTo>
                  <a:cubicBezTo>
                    <a:pt x="84" y="382"/>
                    <a:pt x="117" y="466"/>
                    <a:pt x="151" y="532"/>
                  </a:cubicBezTo>
                  <a:cubicBezTo>
                    <a:pt x="167" y="566"/>
                    <a:pt x="201" y="599"/>
                    <a:pt x="217" y="633"/>
                  </a:cubicBezTo>
                  <a:cubicBezTo>
                    <a:pt x="217" y="649"/>
                    <a:pt x="234" y="683"/>
                    <a:pt x="234" y="699"/>
                  </a:cubicBezTo>
                  <a:cubicBezTo>
                    <a:pt x="234" y="699"/>
                    <a:pt x="234" y="716"/>
                    <a:pt x="251" y="716"/>
                  </a:cubicBezTo>
                  <a:cubicBezTo>
                    <a:pt x="284" y="766"/>
                    <a:pt x="301" y="783"/>
                    <a:pt x="334" y="800"/>
                  </a:cubicBezTo>
                  <a:cubicBezTo>
                    <a:pt x="368" y="825"/>
                    <a:pt x="405" y="837"/>
                    <a:pt x="443" y="837"/>
                  </a:cubicBezTo>
                  <a:cubicBezTo>
                    <a:pt x="481" y="837"/>
                    <a:pt x="518" y="825"/>
                    <a:pt x="552" y="800"/>
                  </a:cubicBezTo>
                  <a:cubicBezTo>
                    <a:pt x="618" y="766"/>
                    <a:pt x="652" y="699"/>
                    <a:pt x="652" y="633"/>
                  </a:cubicBezTo>
                  <a:cubicBezTo>
                    <a:pt x="652" y="566"/>
                    <a:pt x="635" y="532"/>
                    <a:pt x="618" y="466"/>
                  </a:cubicBezTo>
                  <a:cubicBezTo>
                    <a:pt x="585" y="432"/>
                    <a:pt x="568" y="365"/>
                    <a:pt x="552" y="315"/>
                  </a:cubicBezTo>
                  <a:cubicBezTo>
                    <a:pt x="501" y="265"/>
                    <a:pt x="468" y="181"/>
                    <a:pt x="451" y="115"/>
                  </a:cubicBezTo>
                  <a:cubicBezTo>
                    <a:pt x="418" y="64"/>
                    <a:pt x="368" y="31"/>
                    <a:pt x="318" y="14"/>
                  </a:cubicBezTo>
                  <a:cubicBezTo>
                    <a:pt x="307" y="4"/>
                    <a:pt x="292" y="0"/>
                    <a:pt x="2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9"/>
            <p:cNvSpPr/>
            <p:nvPr/>
          </p:nvSpPr>
          <p:spPr>
            <a:xfrm>
              <a:off x="4038900" y="2363025"/>
              <a:ext cx="13800" cy="30050"/>
            </a:xfrm>
            <a:custGeom>
              <a:avLst/>
              <a:gdLst/>
              <a:ahLst/>
              <a:cxnLst/>
              <a:rect l="l" t="t" r="r" b="b"/>
              <a:pathLst>
                <a:path w="552" h="1202" extrusionOk="0">
                  <a:moveTo>
                    <a:pt x="331" y="1"/>
                  </a:moveTo>
                  <a:cubicBezTo>
                    <a:pt x="233" y="1"/>
                    <a:pt x="146" y="42"/>
                    <a:pt x="117" y="155"/>
                  </a:cubicBezTo>
                  <a:cubicBezTo>
                    <a:pt x="101" y="305"/>
                    <a:pt x="67" y="472"/>
                    <a:pt x="34" y="606"/>
                  </a:cubicBezTo>
                  <a:cubicBezTo>
                    <a:pt x="17" y="690"/>
                    <a:pt x="0" y="790"/>
                    <a:pt x="0" y="890"/>
                  </a:cubicBezTo>
                  <a:lnTo>
                    <a:pt x="0" y="1007"/>
                  </a:lnTo>
                  <a:cubicBezTo>
                    <a:pt x="0" y="1024"/>
                    <a:pt x="0" y="1074"/>
                    <a:pt x="17" y="1091"/>
                  </a:cubicBezTo>
                  <a:cubicBezTo>
                    <a:pt x="17" y="1141"/>
                    <a:pt x="67" y="1157"/>
                    <a:pt x="84" y="1174"/>
                  </a:cubicBezTo>
                  <a:cubicBezTo>
                    <a:pt x="103" y="1194"/>
                    <a:pt x="140" y="1202"/>
                    <a:pt x="177" y="1202"/>
                  </a:cubicBezTo>
                  <a:cubicBezTo>
                    <a:pt x="204" y="1202"/>
                    <a:pt x="230" y="1198"/>
                    <a:pt x="251" y="1191"/>
                  </a:cubicBezTo>
                  <a:cubicBezTo>
                    <a:pt x="334" y="1157"/>
                    <a:pt x="368" y="1074"/>
                    <a:pt x="401" y="990"/>
                  </a:cubicBezTo>
                  <a:cubicBezTo>
                    <a:pt x="435" y="907"/>
                    <a:pt x="435" y="823"/>
                    <a:pt x="451" y="740"/>
                  </a:cubicBezTo>
                  <a:cubicBezTo>
                    <a:pt x="485" y="589"/>
                    <a:pt x="518" y="422"/>
                    <a:pt x="535" y="272"/>
                  </a:cubicBezTo>
                  <a:cubicBezTo>
                    <a:pt x="552" y="172"/>
                    <a:pt x="518" y="55"/>
                    <a:pt x="385" y="4"/>
                  </a:cubicBezTo>
                  <a:cubicBezTo>
                    <a:pt x="367" y="2"/>
                    <a:pt x="348" y="1"/>
                    <a:pt x="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9"/>
            <p:cNvSpPr/>
            <p:nvPr/>
          </p:nvSpPr>
          <p:spPr>
            <a:xfrm>
              <a:off x="4008400" y="2423525"/>
              <a:ext cx="32250" cy="172350"/>
            </a:xfrm>
            <a:custGeom>
              <a:avLst/>
              <a:gdLst/>
              <a:ahLst/>
              <a:cxnLst/>
              <a:rect l="l" t="t" r="r" b="b"/>
              <a:pathLst>
                <a:path w="1290" h="6894" extrusionOk="0">
                  <a:moveTo>
                    <a:pt x="1087" y="1"/>
                  </a:moveTo>
                  <a:cubicBezTo>
                    <a:pt x="1006" y="1"/>
                    <a:pt x="925" y="45"/>
                    <a:pt x="903" y="141"/>
                  </a:cubicBezTo>
                  <a:cubicBezTo>
                    <a:pt x="669" y="1244"/>
                    <a:pt x="585" y="2363"/>
                    <a:pt x="452" y="3499"/>
                  </a:cubicBezTo>
                  <a:cubicBezTo>
                    <a:pt x="368" y="4101"/>
                    <a:pt x="285" y="4702"/>
                    <a:pt x="218" y="5321"/>
                  </a:cubicBezTo>
                  <a:cubicBezTo>
                    <a:pt x="168" y="5571"/>
                    <a:pt x="151" y="5838"/>
                    <a:pt x="101" y="6089"/>
                  </a:cubicBezTo>
                  <a:cubicBezTo>
                    <a:pt x="84" y="6323"/>
                    <a:pt x="1" y="6590"/>
                    <a:pt x="84" y="6791"/>
                  </a:cubicBezTo>
                  <a:cubicBezTo>
                    <a:pt x="113" y="6859"/>
                    <a:pt x="182" y="6893"/>
                    <a:pt x="251" y="6893"/>
                  </a:cubicBezTo>
                  <a:cubicBezTo>
                    <a:pt x="301" y="6893"/>
                    <a:pt x="350" y="6876"/>
                    <a:pt x="385" y="6841"/>
                  </a:cubicBezTo>
                  <a:cubicBezTo>
                    <a:pt x="519" y="6674"/>
                    <a:pt x="502" y="6390"/>
                    <a:pt x="552" y="6189"/>
                  </a:cubicBezTo>
                  <a:cubicBezTo>
                    <a:pt x="585" y="5922"/>
                    <a:pt x="602" y="5638"/>
                    <a:pt x="652" y="5387"/>
                  </a:cubicBezTo>
                  <a:cubicBezTo>
                    <a:pt x="736" y="4786"/>
                    <a:pt x="803" y="4184"/>
                    <a:pt x="886" y="3583"/>
                  </a:cubicBezTo>
                  <a:cubicBezTo>
                    <a:pt x="1020" y="2447"/>
                    <a:pt x="1220" y="1327"/>
                    <a:pt x="1270" y="191"/>
                  </a:cubicBezTo>
                  <a:cubicBezTo>
                    <a:pt x="1289" y="70"/>
                    <a:pt x="1188" y="1"/>
                    <a:pt x="10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9"/>
            <p:cNvSpPr/>
            <p:nvPr/>
          </p:nvSpPr>
          <p:spPr>
            <a:xfrm>
              <a:off x="4081075" y="2409500"/>
              <a:ext cx="44900" cy="132350"/>
            </a:xfrm>
            <a:custGeom>
              <a:avLst/>
              <a:gdLst/>
              <a:ahLst/>
              <a:cxnLst/>
              <a:rect l="l" t="t" r="r" b="b"/>
              <a:pathLst>
                <a:path w="1796" h="5294" extrusionOk="0">
                  <a:moveTo>
                    <a:pt x="1538" y="0"/>
                  </a:moveTo>
                  <a:cubicBezTo>
                    <a:pt x="1458" y="0"/>
                    <a:pt x="1380" y="46"/>
                    <a:pt x="1354" y="150"/>
                  </a:cubicBezTo>
                  <a:cubicBezTo>
                    <a:pt x="1104" y="986"/>
                    <a:pt x="853" y="1805"/>
                    <a:pt x="636" y="2640"/>
                  </a:cubicBezTo>
                  <a:cubicBezTo>
                    <a:pt x="519" y="3024"/>
                    <a:pt x="402" y="3425"/>
                    <a:pt x="302" y="3843"/>
                  </a:cubicBezTo>
                  <a:cubicBezTo>
                    <a:pt x="185" y="4261"/>
                    <a:pt x="18" y="4679"/>
                    <a:pt x="1" y="5130"/>
                  </a:cubicBezTo>
                  <a:cubicBezTo>
                    <a:pt x="1" y="5229"/>
                    <a:pt x="90" y="5293"/>
                    <a:pt x="180" y="5293"/>
                  </a:cubicBezTo>
                  <a:cubicBezTo>
                    <a:pt x="240" y="5293"/>
                    <a:pt x="301" y="5264"/>
                    <a:pt x="335" y="5196"/>
                  </a:cubicBezTo>
                  <a:cubicBezTo>
                    <a:pt x="519" y="4829"/>
                    <a:pt x="602" y="4361"/>
                    <a:pt x="719" y="3977"/>
                  </a:cubicBezTo>
                  <a:cubicBezTo>
                    <a:pt x="820" y="3576"/>
                    <a:pt x="920" y="3175"/>
                    <a:pt x="1054" y="2757"/>
                  </a:cubicBezTo>
                  <a:cubicBezTo>
                    <a:pt x="1271" y="1922"/>
                    <a:pt x="1505" y="1086"/>
                    <a:pt x="1755" y="284"/>
                  </a:cubicBezTo>
                  <a:cubicBezTo>
                    <a:pt x="1796" y="111"/>
                    <a:pt x="1663" y="0"/>
                    <a:pt x="15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9"/>
            <p:cNvSpPr/>
            <p:nvPr/>
          </p:nvSpPr>
          <p:spPr>
            <a:xfrm>
              <a:off x="4246875" y="2458350"/>
              <a:ext cx="36825" cy="64775"/>
            </a:xfrm>
            <a:custGeom>
              <a:avLst/>
              <a:gdLst/>
              <a:ahLst/>
              <a:cxnLst/>
              <a:rect l="l" t="t" r="r" b="b"/>
              <a:pathLst>
                <a:path w="1473" h="2591" extrusionOk="0">
                  <a:moveTo>
                    <a:pt x="1231" y="1"/>
                  </a:moveTo>
                  <a:cubicBezTo>
                    <a:pt x="1168" y="1"/>
                    <a:pt x="1110" y="58"/>
                    <a:pt x="1072" y="135"/>
                  </a:cubicBezTo>
                  <a:cubicBezTo>
                    <a:pt x="938" y="519"/>
                    <a:pt x="787" y="887"/>
                    <a:pt x="604" y="1271"/>
                  </a:cubicBezTo>
                  <a:cubicBezTo>
                    <a:pt x="520" y="1455"/>
                    <a:pt x="403" y="1638"/>
                    <a:pt x="303" y="1806"/>
                  </a:cubicBezTo>
                  <a:cubicBezTo>
                    <a:pt x="203" y="1989"/>
                    <a:pt x="69" y="2156"/>
                    <a:pt x="36" y="2374"/>
                  </a:cubicBezTo>
                  <a:cubicBezTo>
                    <a:pt x="0" y="2503"/>
                    <a:pt x="97" y="2591"/>
                    <a:pt x="199" y="2591"/>
                  </a:cubicBezTo>
                  <a:cubicBezTo>
                    <a:pt x="242" y="2591"/>
                    <a:pt x="285" y="2575"/>
                    <a:pt x="320" y="2541"/>
                  </a:cubicBezTo>
                  <a:cubicBezTo>
                    <a:pt x="487" y="2407"/>
                    <a:pt x="604" y="2190"/>
                    <a:pt x="687" y="1989"/>
                  </a:cubicBezTo>
                  <a:cubicBezTo>
                    <a:pt x="787" y="1806"/>
                    <a:pt x="871" y="1638"/>
                    <a:pt x="955" y="1455"/>
                  </a:cubicBezTo>
                  <a:cubicBezTo>
                    <a:pt x="1138" y="1054"/>
                    <a:pt x="1289" y="653"/>
                    <a:pt x="1439" y="268"/>
                  </a:cubicBezTo>
                  <a:cubicBezTo>
                    <a:pt x="1473" y="151"/>
                    <a:pt x="1389" y="51"/>
                    <a:pt x="1289" y="18"/>
                  </a:cubicBezTo>
                  <a:cubicBezTo>
                    <a:pt x="1269" y="6"/>
                    <a:pt x="1250" y="1"/>
                    <a:pt x="12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9"/>
            <p:cNvSpPr/>
            <p:nvPr/>
          </p:nvSpPr>
          <p:spPr>
            <a:xfrm>
              <a:off x="4025000" y="2841050"/>
              <a:ext cx="113750" cy="42950"/>
            </a:xfrm>
            <a:custGeom>
              <a:avLst/>
              <a:gdLst/>
              <a:ahLst/>
              <a:cxnLst/>
              <a:rect l="l" t="t" r="r" b="b"/>
              <a:pathLst>
                <a:path w="4550" h="1718" extrusionOk="0">
                  <a:moveTo>
                    <a:pt x="312" y="1"/>
                  </a:moveTo>
                  <a:cubicBezTo>
                    <a:pt x="145" y="1"/>
                    <a:pt x="0" y="223"/>
                    <a:pt x="155" y="366"/>
                  </a:cubicBezTo>
                  <a:cubicBezTo>
                    <a:pt x="673" y="867"/>
                    <a:pt x="1325" y="1234"/>
                    <a:pt x="2010" y="1435"/>
                  </a:cubicBezTo>
                  <a:cubicBezTo>
                    <a:pt x="2378" y="1535"/>
                    <a:pt x="2745" y="1619"/>
                    <a:pt x="3096" y="1669"/>
                  </a:cubicBezTo>
                  <a:cubicBezTo>
                    <a:pt x="3297" y="1686"/>
                    <a:pt x="3497" y="1702"/>
                    <a:pt x="3681" y="1702"/>
                  </a:cubicBezTo>
                  <a:cubicBezTo>
                    <a:pt x="3799" y="1702"/>
                    <a:pt x="3928" y="1717"/>
                    <a:pt x="4050" y="1717"/>
                  </a:cubicBezTo>
                  <a:cubicBezTo>
                    <a:pt x="4152" y="1717"/>
                    <a:pt x="4249" y="1707"/>
                    <a:pt x="4332" y="1669"/>
                  </a:cubicBezTo>
                  <a:cubicBezTo>
                    <a:pt x="4500" y="1602"/>
                    <a:pt x="4550" y="1335"/>
                    <a:pt x="4332" y="1285"/>
                  </a:cubicBezTo>
                  <a:cubicBezTo>
                    <a:pt x="4241" y="1268"/>
                    <a:pt x="4149" y="1264"/>
                    <a:pt x="4055" y="1264"/>
                  </a:cubicBezTo>
                  <a:cubicBezTo>
                    <a:pt x="3961" y="1264"/>
                    <a:pt x="3865" y="1268"/>
                    <a:pt x="3764" y="1268"/>
                  </a:cubicBezTo>
                  <a:cubicBezTo>
                    <a:pt x="3597" y="1268"/>
                    <a:pt x="3413" y="1251"/>
                    <a:pt x="3246" y="1251"/>
                  </a:cubicBezTo>
                  <a:cubicBezTo>
                    <a:pt x="2896" y="1201"/>
                    <a:pt x="2545" y="1151"/>
                    <a:pt x="2177" y="1034"/>
                  </a:cubicBezTo>
                  <a:cubicBezTo>
                    <a:pt x="1525" y="850"/>
                    <a:pt x="924" y="516"/>
                    <a:pt x="456" y="65"/>
                  </a:cubicBezTo>
                  <a:cubicBezTo>
                    <a:pt x="411" y="20"/>
                    <a:pt x="361"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9"/>
            <p:cNvSpPr/>
            <p:nvPr/>
          </p:nvSpPr>
          <p:spPr>
            <a:xfrm>
              <a:off x="4018425" y="2830975"/>
              <a:ext cx="10875" cy="10450"/>
            </a:xfrm>
            <a:custGeom>
              <a:avLst/>
              <a:gdLst/>
              <a:ahLst/>
              <a:cxnLst/>
              <a:rect l="l" t="t" r="r" b="b"/>
              <a:pathLst>
                <a:path w="435" h="418" extrusionOk="0">
                  <a:moveTo>
                    <a:pt x="168" y="0"/>
                  </a:moveTo>
                  <a:cubicBezTo>
                    <a:pt x="118" y="0"/>
                    <a:pt x="101" y="17"/>
                    <a:pt x="67" y="67"/>
                  </a:cubicBezTo>
                  <a:cubicBezTo>
                    <a:pt x="17" y="100"/>
                    <a:pt x="1" y="150"/>
                    <a:pt x="1" y="217"/>
                  </a:cubicBezTo>
                  <a:cubicBezTo>
                    <a:pt x="1" y="267"/>
                    <a:pt x="17" y="317"/>
                    <a:pt x="67" y="351"/>
                  </a:cubicBezTo>
                  <a:cubicBezTo>
                    <a:pt x="84" y="384"/>
                    <a:pt x="101" y="401"/>
                    <a:pt x="118" y="401"/>
                  </a:cubicBezTo>
                  <a:cubicBezTo>
                    <a:pt x="118" y="401"/>
                    <a:pt x="151" y="401"/>
                    <a:pt x="151" y="418"/>
                  </a:cubicBezTo>
                  <a:lnTo>
                    <a:pt x="268" y="418"/>
                  </a:lnTo>
                  <a:cubicBezTo>
                    <a:pt x="318" y="418"/>
                    <a:pt x="335" y="401"/>
                    <a:pt x="385" y="351"/>
                  </a:cubicBezTo>
                  <a:lnTo>
                    <a:pt x="418" y="317"/>
                  </a:lnTo>
                  <a:cubicBezTo>
                    <a:pt x="435" y="267"/>
                    <a:pt x="435" y="251"/>
                    <a:pt x="435" y="217"/>
                  </a:cubicBezTo>
                  <a:cubicBezTo>
                    <a:pt x="435" y="184"/>
                    <a:pt x="435" y="150"/>
                    <a:pt x="418" y="134"/>
                  </a:cubicBezTo>
                  <a:cubicBezTo>
                    <a:pt x="418" y="100"/>
                    <a:pt x="402" y="84"/>
                    <a:pt x="385" y="67"/>
                  </a:cubicBezTo>
                  <a:cubicBezTo>
                    <a:pt x="351" y="50"/>
                    <a:pt x="318" y="17"/>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9"/>
            <p:cNvSpPr/>
            <p:nvPr/>
          </p:nvSpPr>
          <p:spPr>
            <a:xfrm>
              <a:off x="3935300" y="2819425"/>
              <a:ext cx="82525" cy="62950"/>
            </a:xfrm>
            <a:custGeom>
              <a:avLst/>
              <a:gdLst/>
              <a:ahLst/>
              <a:cxnLst/>
              <a:rect l="l" t="t" r="r" b="b"/>
              <a:pathLst>
                <a:path w="3301" h="2518" extrusionOk="0">
                  <a:moveTo>
                    <a:pt x="2999" y="0"/>
                  </a:moveTo>
                  <a:cubicBezTo>
                    <a:pt x="2975" y="0"/>
                    <a:pt x="2951" y="4"/>
                    <a:pt x="2925" y="11"/>
                  </a:cubicBezTo>
                  <a:cubicBezTo>
                    <a:pt x="1788" y="395"/>
                    <a:pt x="569" y="1047"/>
                    <a:pt x="51" y="2200"/>
                  </a:cubicBezTo>
                  <a:cubicBezTo>
                    <a:pt x="1" y="2300"/>
                    <a:pt x="1" y="2434"/>
                    <a:pt x="134" y="2484"/>
                  </a:cubicBezTo>
                  <a:cubicBezTo>
                    <a:pt x="169" y="2507"/>
                    <a:pt x="209" y="2518"/>
                    <a:pt x="248" y="2518"/>
                  </a:cubicBezTo>
                  <a:cubicBezTo>
                    <a:pt x="324" y="2518"/>
                    <a:pt x="396" y="2477"/>
                    <a:pt x="418" y="2400"/>
                  </a:cubicBezTo>
                  <a:cubicBezTo>
                    <a:pt x="953" y="1364"/>
                    <a:pt x="1972" y="796"/>
                    <a:pt x="3042" y="429"/>
                  </a:cubicBezTo>
                  <a:cubicBezTo>
                    <a:pt x="3301" y="368"/>
                    <a:pt x="3240" y="0"/>
                    <a:pt x="29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9"/>
            <p:cNvSpPr/>
            <p:nvPr/>
          </p:nvSpPr>
          <p:spPr>
            <a:xfrm>
              <a:off x="3935050" y="2883225"/>
              <a:ext cx="33700" cy="60900"/>
            </a:xfrm>
            <a:custGeom>
              <a:avLst/>
              <a:gdLst/>
              <a:ahLst/>
              <a:cxnLst/>
              <a:rect l="l" t="t" r="r" b="b"/>
              <a:pathLst>
                <a:path w="1348" h="2436" extrusionOk="0">
                  <a:moveTo>
                    <a:pt x="255" y="0"/>
                  </a:moveTo>
                  <a:cubicBezTo>
                    <a:pt x="138" y="0"/>
                    <a:pt x="1" y="80"/>
                    <a:pt x="11" y="216"/>
                  </a:cubicBezTo>
                  <a:cubicBezTo>
                    <a:pt x="61" y="650"/>
                    <a:pt x="94" y="1101"/>
                    <a:pt x="261" y="1502"/>
                  </a:cubicBezTo>
                  <a:cubicBezTo>
                    <a:pt x="412" y="1853"/>
                    <a:pt x="646" y="2204"/>
                    <a:pt x="996" y="2405"/>
                  </a:cubicBezTo>
                  <a:cubicBezTo>
                    <a:pt x="1028" y="2426"/>
                    <a:pt x="1063" y="2435"/>
                    <a:pt x="1098" y="2435"/>
                  </a:cubicBezTo>
                  <a:cubicBezTo>
                    <a:pt x="1174" y="2435"/>
                    <a:pt x="1251" y="2390"/>
                    <a:pt x="1297" y="2321"/>
                  </a:cubicBezTo>
                  <a:cubicBezTo>
                    <a:pt x="1347" y="2221"/>
                    <a:pt x="1314" y="2087"/>
                    <a:pt x="1214" y="2020"/>
                  </a:cubicBezTo>
                  <a:cubicBezTo>
                    <a:pt x="629" y="1569"/>
                    <a:pt x="495" y="834"/>
                    <a:pt x="412" y="132"/>
                  </a:cubicBezTo>
                  <a:cubicBezTo>
                    <a:pt x="412" y="41"/>
                    <a:pt x="338" y="0"/>
                    <a:pt x="2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9"/>
            <p:cNvSpPr/>
            <p:nvPr/>
          </p:nvSpPr>
          <p:spPr>
            <a:xfrm>
              <a:off x="3982075" y="2944150"/>
              <a:ext cx="207225" cy="18925"/>
            </a:xfrm>
            <a:custGeom>
              <a:avLst/>
              <a:gdLst/>
              <a:ahLst/>
              <a:cxnLst/>
              <a:rect l="l" t="t" r="r" b="b"/>
              <a:pathLst>
                <a:path w="8289" h="757" extrusionOk="0">
                  <a:moveTo>
                    <a:pt x="8036" y="1"/>
                  </a:moveTo>
                  <a:cubicBezTo>
                    <a:pt x="8031" y="1"/>
                    <a:pt x="8026" y="1"/>
                    <a:pt x="8021" y="1"/>
                  </a:cubicBezTo>
                  <a:cubicBezTo>
                    <a:pt x="5920" y="206"/>
                    <a:pt x="3818" y="299"/>
                    <a:pt x="1708" y="299"/>
                  </a:cubicBezTo>
                  <a:cubicBezTo>
                    <a:pt x="1234" y="299"/>
                    <a:pt x="760" y="294"/>
                    <a:pt x="285" y="285"/>
                  </a:cubicBezTo>
                  <a:cubicBezTo>
                    <a:pt x="1" y="285"/>
                    <a:pt x="1" y="736"/>
                    <a:pt x="285" y="736"/>
                  </a:cubicBezTo>
                  <a:cubicBezTo>
                    <a:pt x="795" y="749"/>
                    <a:pt x="1305" y="756"/>
                    <a:pt x="1815" y="756"/>
                  </a:cubicBezTo>
                  <a:cubicBezTo>
                    <a:pt x="3883" y="756"/>
                    <a:pt x="5958" y="647"/>
                    <a:pt x="8021" y="419"/>
                  </a:cubicBezTo>
                  <a:cubicBezTo>
                    <a:pt x="8283" y="402"/>
                    <a:pt x="8288" y="1"/>
                    <a:pt x="80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9"/>
            <p:cNvSpPr/>
            <p:nvPr/>
          </p:nvSpPr>
          <p:spPr>
            <a:xfrm>
              <a:off x="3991700" y="2887575"/>
              <a:ext cx="27075" cy="62925"/>
            </a:xfrm>
            <a:custGeom>
              <a:avLst/>
              <a:gdLst/>
              <a:ahLst/>
              <a:cxnLst/>
              <a:rect l="l" t="t" r="r" b="b"/>
              <a:pathLst>
                <a:path w="1083" h="2517" extrusionOk="0">
                  <a:moveTo>
                    <a:pt x="358" y="1"/>
                  </a:moveTo>
                  <a:cubicBezTo>
                    <a:pt x="293" y="1"/>
                    <a:pt x="233" y="27"/>
                    <a:pt x="201" y="92"/>
                  </a:cubicBezTo>
                  <a:cubicBezTo>
                    <a:pt x="0" y="510"/>
                    <a:pt x="0" y="961"/>
                    <a:pt x="134" y="1395"/>
                  </a:cubicBezTo>
                  <a:cubicBezTo>
                    <a:pt x="201" y="1596"/>
                    <a:pt x="284" y="1779"/>
                    <a:pt x="385" y="1980"/>
                  </a:cubicBezTo>
                  <a:cubicBezTo>
                    <a:pt x="418" y="2064"/>
                    <a:pt x="485" y="2164"/>
                    <a:pt x="552" y="2247"/>
                  </a:cubicBezTo>
                  <a:cubicBezTo>
                    <a:pt x="618" y="2348"/>
                    <a:pt x="669" y="2465"/>
                    <a:pt x="802" y="2498"/>
                  </a:cubicBezTo>
                  <a:cubicBezTo>
                    <a:pt x="831" y="2510"/>
                    <a:pt x="863" y="2516"/>
                    <a:pt x="894" y="2516"/>
                  </a:cubicBezTo>
                  <a:cubicBezTo>
                    <a:pt x="990" y="2516"/>
                    <a:pt x="1082" y="2457"/>
                    <a:pt x="1070" y="2331"/>
                  </a:cubicBezTo>
                  <a:cubicBezTo>
                    <a:pt x="1053" y="2130"/>
                    <a:pt x="902" y="1980"/>
                    <a:pt x="819" y="1813"/>
                  </a:cubicBezTo>
                  <a:cubicBezTo>
                    <a:pt x="735" y="1646"/>
                    <a:pt x="652" y="1495"/>
                    <a:pt x="585" y="1312"/>
                  </a:cubicBezTo>
                  <a:cubicBezTo>
                    <a:pt x="468" y="961"/>
                    <a:pt x="468" y="593"/>
                    <a:pt x="618" y="242"/>
                  </a:cubicBezTo>
                  <a:cubicBezTo>
                    <a:pt x="652" y="118"/>
                    <a:pt x="495" y="1"/>
                    <a:pt x="3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9"/>
            <p:cNvSpPr/>
            <p:nvPr/>
          </p:nvSpPr>
          <p:spPr>
            <a:xfrm>
              <a:off x="3948675" y="2885600"/>
              <a:ext cx="15050" cy="32325"/>
            </a:xfrm>
            <a:custGeom>
              <a:avLst/>
              <a:gdLst/>
              <a:ahLst/>
              <a:cxnLst/>
              <a:rect l="l" t="t" r="r" b="b"/>
              <a:pathLst>
                <a:path w="602" h="1293" extrusionOk="0">
                  <a:moveTo>
                    <a:pt x="341" y="0"/>
                  </a:moveTo>
                  <a:cubicBezTo>
                    <a:pt x="281" y="0"/>
                    <a:pt x="222" y="30"/>
                    <a:pt x="184" y="87"/>
                  </a:cubicBezTo>
                  <a:cubicBezTo>
                    <a:pt x="34" y="405"/>
                    <a:pt x="0" y="756"/>
                    <a:pt x="50" y="1123"/>
                  </a:cubicBezTo>
                  <a:cubicBezTo>
                    <a:pt x="80" y="1228"/>
                    <a:pt x="191" y="1293"/>
                    <a:pt x="298" y="1293"/>
                  </a:cubicBezTo>
                  <a:cubicBezTo>
                    <a:pt x="310" y="1293"/>
                    <a:pt x="322" y="1292"/>
                    <a:pt x="334" y="1290"/>
                  </a:cubicBezTo>
                  <a:cubicBezTo>
                    <a:pt x="451" y="1240"/>
                    <a:pt x="518" y="1140"/>
                    <a:pt x="485" y="1006"/>
                  </a:cubicBezTo>
                  <a:lnTo>
                    <a:pt x="485" y="956"/>
                  </a:lnTo>
                  <a:lnTo>
                    <a:pt x="485" y="873"/>
                  </a:lnTo>
                  <a:lnTo>
                    <a:pt x="485" y="655"/>
                  </a:lnTo>
                  <a:lnTo>
                    <a:pt x="485" y="622"/>
                  </a:lnTo>
                  <a:cubicBezTo>
                    <a:pt x="485" y="572"/>
                    <a:pt x="518" y="555"/>
                    <a:pt x="518" y="505"/>
                  </a:cubicBezTo>
                  <a:cubicBezTo>
                    <a:pt x="518" y="472"/>
                    <a:pt x="535" y="455"/>
                    <a:pt x="535" y="405"/>
                  </a:cubicBezTo>
                  <a:cubicBezTo>
                    <a:pt x="535" y="388"/>
                    <a:pt x="535" y="388"/>
                    <a:pt x="552" y="371"/>
                  </a:cubicBezTo>
                  <a:cubicBezTo>
                    <a:pt x="552" y="348"/>
                    <a:pt x="568" y="317"/>
                    <a:pt x="566" y="317"/>
                  </a:cubicBezTo>
                  <a:lnTo>
                    <a:pt x="566" y="317"/>
                  </a:lnTo>
                  <a:cubicBezTo>
                    <a:pt x="566" y="317"/>
                    <a:pt x="562" y="323"/>
                    <a:pt x="552" y="338"/>
                  </a:cubicBezTo>
                  <a:cubicBezTo>
                    <a:pt x="585" y="288"/>
                    <a:pt x="602" y="238"/>
                    <a:pt x="585" y="171"/>
                  </a:cubicBezTo>
                  <a:cubicBezTo>
                    <a:pt x="552" y="137"/>
                    <a:pt x="518" y="71"/>
                    <a:pt x="468" y="54"/>
                  </a:cubicBezTo>
                  <a:cubicBezTo>
                    <a:pt x="432" y="18"/>
                    <a:pt x="387" y="0"/>
                    <a:pt x="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9"/>
            <p:cNvSpPr/>
            <p:nvPr/>
          </p:nvSpPr>
          <p:spPr>
            <a:xfrm>
              <a:off x="4093200" y="1769125"/>
              <a:ext cx="12550" cy="42650"/>
            </a:xfrm>
            <a:custGeom>
              <a:avLst/>
              <a:gdLst/>
              <a:ahLst/>
              <a:cxnLst/>
              <a:rect l="l" t="t" r="r" b="b"/>
              <a:pathLst>
                <a:path w="502" h="1706" extrusionOk="0">
                  <a:moveTo>
                    <a:pt x="201" y="1"/>
                  </a:moveTo>
                  <a:cubicBezTo>
                    <a:pt x="117" y="18"/>
                    <a:pt x="0" y="101"/>
                    <a:pt x="0" y="218"/>
                  </a:cubicBezTo>
                  <a:cubicBezTo>
                    <a:pt x="34" y="636"/>
                    <a:pt x="17" y="1054"/>
                    <a:pt x="0" y="1471"/>
                  </a:cubicBezTo>
                  <a:cubicBezTo>
                    <a:pt x="0" y="1605"/>
                    <a:pt x="101" y="1705"/>
                    <a:pt x="234" y="1705"/>
                  </a:cubicBezTo>
                  <a:cubicBezTo>
                    <a:pt x="368" y="1705"/>
                    <a:pt x="435" y="1605"/>
                    <a:pt x="452" y="1471"/>
                  </a:cubicBezTo>
                  <a:cubicBezTo>
                    <a:pt x="502" y="1054"/>
                    <a:pt x="485" y="619"/>
                    <a:pt x="435" y="218"/>
                  </a:cubicBezTo>
                  <a:cubicBezTo>
                    <a:pt x="418" y="101"/>
                    <a:pt x="335" y="1"/>
                    <a:pt x="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9"/>
            <p:cNvSpPr/>
            <p:nvPr/>
          </p:nvSpPr>
          <p:spPr>
            <a:xfrm>
              <a:off x="4081500" y="1737975"/>
              <a:ext cx="34700" cy="16300"/>
            </a:xfrm>
            <a:custGeom>
              <a:avLst/>
              <a:gdLst/>
              <a:ahLst/>
              <a:cxnLst/>
              <a:rect l="l" t="t" r="r" b="b"/>
              <a:pathLst>
                <a:path w="1388" h="652" extrusionOk="0">
                  <a:moveTo>
                    <a:pt x="590" y="495"/>
                  </a:moveTo>
                  <a:cubicBezTo>
                    <a:pt x="587" y="497"/>
                    <a:pt x="584" y="499"/>
                    <a:pt x="583" y="499"/>
                  </a:cubicBezTo>
                  <a:cubicBezTo>
                    <a:pt x="582" y="499"/>
                    <a:pt x="583" y="498"/>
                    <a:pt x="585" y="495"/>
                  </a:cubicBezTo>
                  <a:close/>
                  <a:moveTo>
                    <a:pt x="839" y="0"/>
                  </a:moveTo>
                  <a:cubicBezTo>
                    <a:pt x="569" y="0"/>
                    <a:pt x="291" y="104"/>
                    <a:pt x="84" y="278"/>
                  </a:cubicBezTo>
                  <a:cubicBezTo>
                    <a:pt x="1" y="361"/>
                    <a:pt x="1" y="512"/>
                    <a:pt x="84" y="595"/>
                  </a:cubicBezTo>
                  <a:cubicBezTo>
                    <a:pt x="147" y="635"/>
                    <a:pt x="207" y="652"/>
                    <a:pt x="264" y="652"/>
                  </a:cubicBezTo>
                  <a:cubicBezTo>
                    <a:pt x="328" y="652"/>
                    <a:pt x="390" y="631"/>
                    <a:pt x="452" y="595"/>
                  </a:cubicBezTo>
                  <a:cubicBezTo>
                    <a:pt x="468" y="579"/>
                    <a:pt x="485" y="579"/>
                    <a:pt x="502" y="545"/>
                  </a:cubicBezTo>
                  <a:cubicBezTo>
                    <a:pt x="552" y="528"/>
                    <a:pt x="569" y="512"/>
                    <a:pt x="619" y="495"/>
                  </a:cubicBezTo>
                  <a:cubicBezTo>
                    <a:pt x="636" y="495"/>
                    <a:pt x="652" y="462"/>
                    <a:pt x="652" y="462"/>
                  </a:cubicBezTo>
                  <a:cubicBezTo>
                    <a:pt x="702" y="445"/>
                    <a:pt x="736" y="445"/>
                    <a:pt x="752" y="445"/>
                  </a:cubicBezTo>
                  <a:lnTo>
                    <a:pt x="920" y="445"/>
                  </a:lnTo>
                  <a:cubicBezTo>
                    <a:pt x="953" y="445"/>
                    <a:pt x="970" y="445"/>
                    <a:pt x="986" y="462"/>
                  </a:cubicBezTo>
                  <a:cubicBezTo>
                    <a:pt x="1037" y="462"/>
                    <a:pt x="1070" y="495"/>
                    <a:pt x="1087" y="495"/>
                  </a:cubicBezTo>
                  <a:cubicBezTo>
                    <a:pt x="1101" y="497"/>
                    <a:pt x="1116" y="498"/>
                    <a:pt x="1130" y="498"/>
                  </a:cubicBezTo>
                  <a:cubicBezTo>
                    <a:pt x="1228" y="498"/>
                    <a:pt x="1308" y="449"/>
                    <a:pt x="1337" y="361"/>
                  </a:cubicBezTo>
                  <a:cubicBezTo>
                    <a:pt x="1387" y="261"/>
                    <a:pt x="1337" y="127"/>
                    <a:pt x="1254" y="94"/>
                  </a:cubicBezTo>
                  <a:cubicBezTo>
                    <a:pt x="1126" y="30"/>
                    <a:pt x="983" y="0"/>
                    <a:pt x="8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9"/>
            <p:cNvSpPr/>
            <p:nvPr/>
          </p:nvSpPr>
          <p:spPr>
            <a:xfrm>
              <a:off x="3906900" y="1847775"/>
              <a:ext cx="38875" cy="40750"/>
            </a:xfrm>
            <a:custGeom>
              <a:avLst/>
              <a:gdLst/>
              <a:ahLst/>
              <a:cxnLst/>
              <a:rect l="l" t="t" r="r" b="b"/>
              <a:pathLst>
                <a:path w="1555" h="1630" extrusionOk="0">
                  <a:moveTo>
                    <a:pt x="953" y="380"/>
                  </a:moveTo>
                  <a:lnTo>
                    <a:pt x="953" y="380"/>
                  </a:lnTo>
                  <a:cubicBezTo>
                    <a:pt x="958" y="391"/>
                    <a:pt x="964" y="398"/>
                    <a:pt x="971" y="404"/>
                  </a:cubicBezTo>
                  <a:lnTo>
                    <a:pt x="971" y="404"/>
                  </a:lnTo>
                  <a:cubicBezTo>
                    <a:pt x="967" y="399"/>
                    <a:pt x="961" y="391"/>
                    <a:pt x="953" y="380"/>
                  </a:cubicBezTo>
                  <a:close/>
                  <a:moveTo>
                    <a:pt x="1053" y="865"/>
                  </a:moveTo>
                  <a:cubicBezTo>
                    <a:pt x="1053" y="871"/>
                    <a:pt x="1051" y="877"/>
                    <a:pt x="1049" y="880"/>
                  </a:cubicBezTo>
                  <a:lnTo>
                    <a:pt x="1049" y="880"/>
                  </a:lnTo>
                  <a:cubicBezTo>
                    <a:pt x="1051" y="876"/>
                    <a:pt x="1053" y="871"/>
                    <a:pt x="1053" y="865"/>
                  </a:cubicBezTo>
                  <a:close/>
                  <a:moveTo>
                    <a:pt x="1112" y="0"/>
                  </a:moveTo>
                  <a:cubicBezTo>
                    <a:pt x="1053" y="0"/>
                    <a:pt x="995" y="21"/>
                    <a:pt x="953" y="63"/>
                  </a:cubicBezTo>
                  <a:cubicBezTo>
                    <a:pt x="869" y="163"/>
                    <a:pt x="886" y="297"/>
                    <a:pt x="953" y="380"/>
                  </a:cubicBezTo>
                  <a:cubicBezTo>
                    <a:pt x="953" y="380"/>
                    <a:pt x="953" y="380"/>
                    <a:pt x="953" y="380"/>
                  </a:cubicBezTo>
                  <a:lnTo>
                    <a:pt x="953" y="380"/>
                  </a:lnTo>
                  <a:cubicBezTo>
                    <a:pt x="963" y="380"/>
                    <a:pt x="981" y="407"/>
                    <a:pt x="979" y="410"/>
                  </a:cubicBezTo>
                  <a:lnTo>
                    <a:pt x="979" y="410"/>
                  </a:lnTo>
                  <a:cubicBezTo>
                    <a:pt x="977" y="408"/>
                    <a:pt x="974" y="406"/>
                    <a:pt x="971" y="404"/>
                  </a:cubicBezTo>
                  <a:lnTo>
                    <a:pt x="971" y="404"/>
                  </a:lnTo>
                  <a:cubicBezTo>
                    <a:pt x="975" y="408"/>
                    <a:pt x="978" y="410"/>
                    <a:pt x="979" y="410"/>
                  </a:cubicBezTo>
                  <a:cubicBezTo>
                    <a:pt x="979" y="410"/>
                    <a:pt x="979" y="410"/>
                    <a:pt x="979" y="410"/>
                  </a:cubicBezTo>
                  <a:lnTo>
                    <a:pt x="979" y="410"/>
                  </a:lnTo>
                  <a:cubicBezTo>
                    <a:pt x="992" y="420"/>
                    <a:pt x="1003" y="428"/>
                    <a:pt x="1003" y="447"/>
                  </a:cubicBezTo>
                  <a:cubicBezTo>
                    <a:pt x="1020" y="464"/>
                    <a:pt x="1036" y="497"/>
                    <a:pt x="1036" y="531"/>
                  </a:cubicBezTo>
                  <a:lnTo>
                    <a:pt x="1036" y="548"/>
                  </a:lnTo>
                  <a:cubicBezTo>
                    <a:pt x="1036" y="564"/>
                    <a:pt x="1036" y="564"/>
                    <a:pt x="1053" y="581"/>
                  </a:cubicBezTo>
                  <a:cubicBezTo>
                    <a:pt x="1053" y="611"/>
                    <a:pt x="1053" y="628"/>
                    <a:pt x="1077" y="643"/>
                  </a:cubicBezTo>
                  <a:lnTo>
                    <a:pt x="1077" y="643"/>
                  </a:lnTo>
                  <a:cubicBezTo>
                    <a:pt x="1082" y="649"/>
                    <a:pt x="1086" y="658"/>
                    <a:pt x="1086" y="664"/>
                  </a:cubicBezTo>
                  <a:lnTo>
                    <a:pt x="1086" y="731"/>
                  </a:lnTo>
                  <a:lnTo>
                    <a:pt x="1086" y="748"/>
                  </a:lnTo>
                  <a:cubicBezTo>
                    <a:pt x="1086" y="798"/>
                    <a:pt x="1053" y="815"/>
                    <a:pt x="1053" y="865"/>
                  </a:cubicBezTo>
                  <a:cubicBezTo>
                    <a:pt x="1053" y="865"/>
                    <a:pt x="1053" y="865"/>
                    <a:pt x="1053" y="865"/>
                  </a:cubicBezTo>
                  <a:lnTo>
                    <a:pt x="1053" y="865"/>
                  </a:lnTo>
                  <a:cubicBezTo>
                    <a:pt x="1046" y="879"/>
                    <a:pt x="1045" y="884"/>
                    <a:pt x="1046" y="884"/>
                  </a:cubicBezTo>
                  <a:cubicBezTo>
                    <a:pt x="1047" y="884"/>
                    <a:pt x="1048" y="883"/>
                    <a:pt x="1049" y="880"/>
                  </a:cubicBezTo>
                  <a:lnTo>
                    <a:pt x="1049" y="880"/>
                  </a:lnTo>
                  <a:cubicBezTo>
                    <a:pt x="1044" y="891"/>
                    <a:pt x="1036" y="898"/>
                    <a:pt x="1036" y="898"/>
                  </a:cubicBezTo>
                  <a:cubicBezTo>
                    <a:pt x="1036" y="912"/>
                    <a:pt x="1025" y="915"/>
                    <a:pt x="1021" y="934"/>
                  </a:cubicBezTo>
                  <a:lnTo>
                    <a:pt x="1021" y="934"/>
                  </a:lnTo>
                  <a:cubicBezTo>
                    <a:pt x="1016" y="940"/>
                    <a:pt x="1010" y="949"/>
                    <a:pt x="1003" y="949"/>
                  </a:cubicBezTo>
                  <a:lnTo>
                    <a:pt x="953" y="982"/>
                  </a:lnTo>
                  <a:cubicBezTo>
                    <a:pt x="936" y="999"/>
                    <a:pt x="886" y="1015"/>
                    <a:pt x="869" y="1015"/>
                  </a:cubicBezTo>
                  <a:cubicBezTo>
                    <a:pt x="858" y="1015"/>
                    <a:pt x="832" y="1030"/>
                    <a:pt x="831" y="1030"/>
                  </a:cubicBezTo>
                  <a:cubicBezTo>
                    <a:pt x="830" y="1030"/>
                    <a:pt x="836" y="1027"/>
                    <a:pt x="853" y="1015"/>
                  </a:cubicBezTo>
                  <a:cubicBezTo>
                    <a:pt x="836" y="1015"/>
                    <a:pt x="802" y="1049"/>
                    <a:pt x="786" y="1049"/>
                  </a:cubicBezTo>
                  <a:cubicBezTo>
                    <a:pt x="752" y="1066"/>
                    <a:pt x="702" y="1066"/>
                    <a:pt x="669" y="1082"/>
                  </a:cubicBezTo>
                  <a:cubicBezTo>
                    <a:pt x="585" y="1099"/>
                    <a:pt x="502" y="1149"/>
                    <a:pt x="435" y="1149"/>
                  </a:cubicBezTo>
                  <a:cubicBezTo>
                    <a:pt x="418" y="1149"/>
                    <a:pt x="385" y="1149"/>
                    <a:pt x="368" y="1166"/>
                  </a:cubicBezTo>
                  <a:lnTo>
                    <a:pt x="351" y="1166"/>
                  </a:lnTo>
                  <a:cubicBezTo>
                    <a:pt x="284" y="1166"/>
                    <a:pt x="251" y="1166"/>
                    <a:pt x="184" y="1182"/>
                  </a:cubicBezTo>
                  <a:cubicBezTo>
                    <a:pt x="101" y="1216"/>
                    <a:pt x="34" y="1266"/>
                    <a:pt x="17" y="1383"/>
                  </a:cubicBezTo>
                  <a:cubicBezTo>
                    <a:pt x="0" y="1467"/>
                    <a:pt x="34" y="1550"/>
                    <a:pt x="117" y="1583"/>
                  </a:cubicBezTo>
                  <a:cubicBezTo>
                    <a:pt x="184" y="1617"/>
                    <a:pt x="251" y="1629"/>
                    <a:pt x="320" y="1629"/>
                  </a:cubicBezTo>
                  <a:cubicBezTo>
                    <a:pt x="389" y="1629"/>
                    <a:pt x="460" y="1617"/>
                    <a:pt x="535" y="1600"/>
                  </a:cubicBezTo>
                  <a:cubicBezTo>
                    <a:pt x="635" y="1583"/>
                    <a:pt x="752" y="1550"/>
                    <a:pt x="836" y="1517"/>
                  </a:cubicBezTo>
                  <a:cubicBezTo>
                    <a:pt x="1020" y="1467"/>
                    <a:pt x="1220" y="1383"/>
                    <a:pt x="1354" y="1233"/>
                  </a:cubicBezTo>
                  <a:cubicBezTo>
                    <a:pt x="1504" y="1066"/>
                    <a:pt x="1554" y="848"/>
                    <a:pt x="1538" y="648"/>
                  </a:cubicBezTo>
                  <a:cubicBezTo>
                    <a:pt x="1521" y="414"/>
                    <a:pt x="1421" y="230"/>
                    <a:pt x="1270" y="63"/>
                  </a:cubicBezTo>
                  <a:cubicBezTo>
                    <a:pt x="1228" y="21"/>
                    <a:pt x="1170" y="0"/>
                    <a:pt x="11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9"/>
            <p:cNvSpPr/>
            <p:nvPr/>
          </p:nvSpPr>
          <p:spPr>
            <a:xfrm>
              <a:off x="3907325" y="2519125"/>
              <a:ext cx="110575" cy="285300"/>
            </a:xfrm>
            <a:custGeom>
              <a:avLst/>
              <a:gdLst/>
              <a:ahLst/>
              <a:cxnLst/>
              <a:rect l="l" t="t" r="r" b="b"/>
              <a:pathLst>
                <a:path w="4423" h="11412" extrusionOk="0">
                  <a:moveTo>
                    <a:pt x="4157" y="0"/>
                  </a:moveTo>
                  <a:cubicBezTo>
                    <a:pt x="4121" y="0"/>
                    <a:pt x="4083" y="13"/>
                    <a:pt x="4044" y="43"/>
                  </a:cubicBezTo>
                  <a:cubicBezTo>
                    <a:pt x="1353" y="1948"/>
                    <a:pt x="0" y="5356"/>
                    <a:pt x="618" y="8581"/>
                  </a:cubicBezTo>
                  <a:cubicBezTo>
                    <a:pt x="819" y="9550"/>
                    <a:pt x="1170" y="10469"/>
                    <a:pt x="1671" y="11304"/>
                  </a:cubicBezTo>
                  <a:cubicBezTo>
                    <a:pt x="1717" y="11380"/>
                    <a:pt x="1782" y="11412"/>
                    <a:pt x="1847" y="11412"/>
                  </a:cubicBezTo>
                  <a:cubicBezTo>
                    <a:pt x="1997" y="11412"/>
                    <a:pt x="2143" y="11245"/>
                    <a:pt x="2039" y="11070"/>
                  </a:cubicBezTo>
                  <a:cubicBezTo>
                    <a:pt x="418" y="8314"/>
                    <a:pt x="585" y="4805"/>
                    <a:pt x="2440" y="2198"/>
                  </a:cubicBezTo>
                  <a:cubicBezTo>
                    <a:pt x="2941" y="1513"/>
                    <a:pt x="3542" y="895"/>
                    <a:pt x="4244" y="377"/>
                  </a:cubicBezTo>
                  <a:cubicBezTo>
                    <a:pt x="4422" y="267"/>
                    <a:pt x="4319" y="0"/>
                    <a:pt x="41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9"/>
            <p:cNvSpPr/>
            <p:nvPr/>
          </p:nvSpPr>
          <p:spPr>
            <a:xfrm>
              <a:off x="3898550" y="2803025"/>
              <a:ext cx="64925" cy="91875"/>
            </a:xfrm>
            <a:custGeom>
              <a:avLst/>
              <a:gdLst/>
              <a:ahLst/>
              <a:cxnLst/>
              <a:rect l="l" t="t" r="r" b="b"/>
              <a:pathLst>
                <a:path w="2597" h="3675" extrusionOk="0">
                  <a:moveTo>
                    <a:pt x="2333" y="0"/>
                  </a:moveTo>
                  <a:cubicBezTo>
                    <a:pt x="2309" y="0"/>
                    <a:pt x="2283" y="5"/>
                    <a:pt x="2256" y="15"/>
                  </a:cubicBezTo>
                  <a:cubicBezTo>
                    <a:pt x="1955" y="116"/>
                    <a:pt x="1671" y="249"/>
                    <a:pt x="1370" y="349"/>
                  </a:cubicBezTo>
                  <a:cubicBezTo>
                    <a:pt x="1136" y="433"/>
                    <a:pt x="886" y="517"/>
                    <a:pt x="669" y="633"/>
                  </a:cubicBezTo>
                  <a:cubicBezTo>
                    <a:pt x="451" y="750"/>
                    <a:pt x="284" y="884"/>
                    <a:pt x="167" y="1085"/>
                  </a:cubicBezTo>
                  <a:cubicBezTo>
                    <a:pt x="17" y="1302"/>
                    <a:pt x="0" y="1586"/>
                    <a:pt x="0" y="1836"/>
                  </a:cubicBezTo>
                  <a:cubicBezTo>
                    <a:pt x="0" y="2304"/>
                    <a:pt x="17" y="2839"/>
                    <a:pt x="301" y="3207"/>
                  </a:cubicBezTo>
                  <a:cubicBezTo>
                    <a:pt x="451" y="3390"/>
                    <a:pt x="635" y="3541"/>
                    <a:pt x="869" y="3608"/>
                  </a:cubicBezTo>
                  <a:cubicBezTo>
                    <a:pt x="969" y="3641"/>
                    <a:pt x="1103" y="3674"/>
                    <a:pt x="1203" y="3674"/>
                  </a:cubicBezTo>
                  <a:cubicBezTo>
                    <a:pt x="1354" y="3674"/>
                    <a:pt x="1454" y="3641"/>
                    <a:pt x="1554" y="3524"/>
                  </a:cubicBezTo>
                  <a:cubicBezTo>
                    <a:pt x="1621" y="3457"/>
                    <a:pt x="1621" y="3307"/>
                    <a:pt x="1521" y="3273"/>
                  </a:cubicBezTo>
                  <a:cubicBezTo>
                    <a:pt x="1420" y="3223"/>
                    <a:pt x="1354" y="3207"/>
                    <a:pt x="1253" y="3207"/>
                  </a:cubicBezTo>
                  <a:cubicBezTo>
                    <a:pt x="1170" y="3207"/>
                    <a:pt x="1086" y="3190"/>
                    <a:pt x="1003" y="3173"/>
                  </a:cubicBezTo>
                  <a:cubicBezTo>
                    <a:pt x="836" y="3106"/>
                    <a:pt x="702" y="3006"/>
                    <a:pt x="602" y="2839"/>
                  </a:cubicBezTo>
                  <a:cubicBezTo>
                    <a:pt x="418" y="2505"/>
                    <a:pt x="435" y="2087"/>
                    <a:pt x="435" y="1720"/>
                  </a:cubicBezTo>
                  <a:cubicBezTo>
                    <a:pt x="435" y="1536"/>
                    <a:pt x="451" y="1369"/>
                    <a:pt x="585" y="1218"/>
                  </a:cubicBezTo>
                  <a:cubicBezTo>
                    <a:pt x="702" y="1085"/>
                    <a:pt x="869" y="1001"/>
                    <a:pt x="1036" y="934"/>
                  </a:cubicBezTo>
                  <a:cubicBezTo>
                    <a:pt x="1471" y="750"/>
                    <a:pt x="1922" y="600"/>
                    <a:pt x="2356" y="433"/>
                  </a:cubicBezTo>
                  <a:cubicBezTo>
                    <a:pt x="2596" y="358"/>
                    <a:pt x="2540" y="0"/>
                    <a:pt x="23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9"/>
            <p:cNvSpPr/>
            <p:nvPr/>
          </p:nvSpPr>
          <p:spPr>
            <a:xfrm>
              <a:off x="4807625" y="2688925"/>
              <a:ext cx="154850" cy="16050"/>
            </a:xfrm>
            <a:custGeom>
              <a:avLst/>
              <a:gdLst/>
              <a:ahLst/>
              <a:cxnLst/>
              <a:rect l="l" t="t" r="r" b="b"/>
              <a:pathLst>
                <a:path w="6194" h="642" extrusionOk="0">
                  <a:moveTo>
                    <a:pt x="265" y="1"/>
                  </a:moveTo>
                  <a:cubicBezTo>
                    <a:pt x="59" y="1"/>
                    <a:pt x="0" y="353"/>
                    <a:pt x="229" y="402"/>
                  </a:cubicBezTo>
                  <a:cubicBezTo>
                    <a:pt x="1148" y="569"/>
                    <a:pt x="2100" y="603"/>
                    <a:pt x="3036" y="636"/>
                  </a:cubicBezTo>
                  <a:cubicBezTo>
                    <a:pt x="3254" y="640"/>
                    <a:pt x="3471" y="642"/>
                    <a:pt x="3687" y="642"/>
                  </a:cubicBezTo>
                  <a:cubicBezTo>
                    <a:pt x="4433" y="642"/>
                    <a:pt x="5172" y="617"/>
                    <a:pt x="5910" y="552"/>
                  </a:cubicBezTo>
                  <a:cubicBezTo>
                    <a:pt x="6183" y="520"/>
                    <a:pt x="6194" y="133"/>
                    <a:pt x="5956" y="133"/>
                  </a:cubicBezTo>
                  <a:cubicBezTo>
                    <a:pt x="5947" y="133"/>
                    <a:pt x="5937" y="134"/>
                    <a:pt x="5927" y="135"/>
                  </a:cubicBezTo>
                  <a:cubicBezTo>
                    <a:pt x="5252" y="171"/>
                    <a:pt x="4569" y="198"/>
                    <a:pt x="3890" y="198"/>
                  </a:cubicBezTo>
                  <a:cubicBezTo>
                    <a:pt x="3627" y="198"/>
                    <a:pt x="3364" y="194"/>
                    <a:pt x="3103" y="185"/>
                  </a:cubicBezTo>
                  <a:cubicBezTo>
                    <a:pt x="2167" y="168"/>
                    <a:pt x="1232" y="51"/>
                    <a:pt x="279" y="1"/>
                  </a:cubicBezTo>
                  <a:cubicBezTo>
                    <a:pt x="274" y="1"/>
                    <a:pt x="270" y="1"/>
                    <a:pt x="2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9"/>
            <p:cNvSpPr/>
            <p:nvPr/>
          </p:nvSpPr>
          <p:spPr>
            <a:xfrm>
              <a:off x="4772825" y="2670000"/>
              <a:ext cx="22575" cy="20225"/>
            </a:xfrm>
            <a:custGeom>
              <a:avLst/>
              <a:gdLst/>
              <a:ahLst/>
              <a:cxnLst/>
              <a:rect l="l" t="t" r="r" b="b"/>
              <a:pathLst>
                <a:path w="903" h="809" extrusionOk="0">
                  <a:moveTo>
                    <a:pt x="192" y="0"/>
                  </a:moveTo>
                  <a:cubicBezTo>
                    <a:pt x="131" y="0"/>
                    <a:pt x="76" y="22"/>
                    <a:pt x="50" y="73"/>
                  </a:cubicBezTo>
                  <a:cubicBezTo>
                    <a:pt x="17" y="90"/>
                    <a:pt x="0" y="140"/>
                    <a:pt x="0" y="173"/>
                  </a:cubicBezTo>
                  <a:lnTo>
                    <a:pt x="0" y="240"/>
                  </a:lnTo>
                  <a:cubicBezTo>
                    <a:pt x="0" y="257"/>
                    <a:pt x="0" y="274"/>
                    <a:pt x="17" y="324"/>
                  </a:cubicBezTo>
                  <a:cubicBezTo>
                    <a:pt x="50" y="357"/>
                    <a:pt x="67" y="391"/>
                    <a:pt x="101" y="407"/>
                  </a:cubicBezTo>
                  <a:cubicBezTo>
                    <a:pt x="134" y="424"/>
                    <a:pt x="151" y="441"/>
                    <a:pt x="167" y="441"/>
                  </a:cubicBezTo>
                  <a:cubicBezTo>
                    <a:pt x="217" y="491"/>
                    <a:pt x="251" y="507"/>
                    <a:pt x="301" y="558"/>
                  </a:cubicBezTo>
                  <a:lnTo>
                    <a:pt x="552" y="741"/>
                  </a:lnTo>
                  <a:cubicBezTo>
                    <a:pt x="585" y="775"/>
                    <a:pt x="635" y="808"/>
                    <a:pt x="702" y="808"/>
                  </a:cubicBezTo>
                  <a:cubicBezTo>
                    <a:pt x="735" y="808"/>
                    <a:pt x="802" y="775"/>
                    <a:pt x="836" y="741"/>
                  </a:cubicBezTo>
                  <a:cubicBezTo>
                    <a:pt x="886" y="691"/>
                    <a:pt x="903" y="658"/>
                    <a:pt x="903" y="591"/>
                  </a:cubicBezTo>
                  <a:cubicBezTo>
                    <a:pt x="903" y="558"/>
                    <a:pt x="886" y="491"/>
                    <a:pt x="836" y="441"/>
                  </a:cubicBezTo>
                  <a:lnTo>
                    <a:pt x="585" y="257"/>
                  </a:lnTo>
                  <a:cubicBezTo>
                    <a:pt x="552" y="223"/>
                    <a:pt x="502" y="190"/>
                    <a:pt x="468" y="157"/>
                  </a:cubicBezTo>
                  <a:cubicBezTo>
                    <a:pt x="418" y="140"/>
                    <a:pt x="401" y="106"/>
                    <a:pt x="368" y="73"/>
                  </a:cubicBezTo>
                  <a:cubicBezTo>
                    <a:pt x="318" y="56"/>
                    <a:pt x="301" y="23"/>
                    <a:pt x="251" y="6"/>
                  </a:cubicBezTo>
                  <a:cubicBezTo>
                    <a:pt x="231" y="2"/>
                    <a:pt x="211" y="0"/>
                    <a:pt x="1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9"/>
            <p:cNvSpPr/>
            <p:nvPr/>
          </p:nvSpPr>
          <p:spPr>
            <a:xfrm>
              <a:off x="4667550" y="2603050"/>
              <a:ext cx="90500" cy="59350"/>
            </a:xfrm>
            <a:custGeom>
              <a:avLst/>
              <a:gdLst/>
              <a:ahLst/>
              <a:cxnLst/>
              <a:rect l="l" t="t" r="r" b="b"/>
              <a:pathLst>
                <a:path w="3620" h="2374" extrusionOk="0">
                  <a:moveTo>
                    <a:pt x="487" y="0"/>
                  </a:moveTo>
                  <a:cubicBezTo>
                    <a:pt x="414" y="0"/>
                    <a:pt x="341" y="4"/>
                    <a:pt x="268" y="11"/>
                  </a:cubicBezTo>
                  <a:cubicBezTo>
                    <a:pt x="1" y="28"/>
                    <a:pt x="1" y="412"/>
                    <a:pt x="268" y="429"/>
                  </a:cubicBezTo>
                  <a:cubicBezTo>
                    <a:pt x="870" y="462"/>
                    <a:pt x="1438" y="612"/>
                    <a:pt x="1956" y="947"/>
                  </a:cubicBezTo>
                  <a:cubicBezTo>
                    <a:pt x="2457" y="1264"/>
                    <a:pt x="2875" y="1715"/>
                    <a:pt x="3159" y="2267"/>
                  </a:cubicBezTo>
                  <a:cubicBezTo>
                    <a:pt x="3189" y="2342"/>
                    <a:pt x="3247" y="2374"/>
                    <a:pt x="3309" y="2374"/>
                  </a:cubicBezTo>
                  <a:cubicBezTo>
                    <a:pt x="3453" y="2374"/>
                    <a:pt x="3619" y="2207"/>
                    <a:pt x="3526" y="2033"/>
                  </a:cubicBezTo>
                  <a:cubicBezTo>
                    <a:pt x="3242" y="1431"/>
                    <a:pt x="2758" y="913"/>
                    <a:pt x="2190" y="562"/>
                  </a:cubicBezTo>
                  <a:cubicBezTo>
                    <a:pt x="1683" y="235"/>
                    <a:pt x="1084" y="0"/>
                    <a:pt x="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9"/>
            <p:cNvSpPr/>
            <p:nvPr/>
          </p:nvSpPr>
          <p:spPr>
            <a:xfrm>
              <a:off x="4612000" y="2614775"/>
              <a:ext cx="45125" cy="33675"/>
            </a:xfrm>
            <a:custGeom>
              <a:avLst/>
              <a:gdLst/>
              <a:ahLst/>
              <a:cxnLst/>
              <a:rect l="l" t="t" r="r" b="b"/>
              <a:pathLst>
                <a:path w="1805" h="1347" extrusionOk="0">
                  <a:moveTo>
                    <a:pt x="1557" y="1"/>
                  </a:moveTo>
                  <a:cubicBezTo>
                    <a:pt x="1508" y="1"/>
                    <a:pt x="1459" y="22"/>
                    <a:pt x="1421" y="60"/>
                  </a:cubicBezTo>
                  <a:cubicBezTo>
                    <a:pt x="1320" y="143"/>
                    <a:pt x="1203" y="260"/>
                    <a:pt x="1087" y="344"/>
                  </a:cubicBezTo>
                  <a:lnTo>
                    <a:pt x="1070" y="361"/>
                  </a:lnTo>
                  <a:lnTo>
                    <a:pt x="1053" y="377"/>
                  </a:lnTo>
                  <a:cubicBezTo>
                    <a:pt x="1020" y="394"/>
                    <a:pt x="1003" y="427"/>
                    <a:pt x="970" y="444"/>
                  </a:cubicBezTo>
                  <a:cubicBezTo>
                    <a:pt x="919" y="478"/>
                    <a:pt x="869" y="511"/>
                    <a:pt x="819" y="544"/>
                  </a:cubicBezTo>
                  <a:lnTo>
                    <a:pt x="502" y="728"/>
                  </a:lnTo>
                  <a:cubicBezTo>
                    <a:pt x="452" y="778"/>
                    <a:pt x="385" y="795"/>
                    <a:pt x="318" y="845"/>
                  </a:cubicBezTo>
                  <a:cubicBezTo>
                    <a:pt x="234" y="879"/>
                    <a:pt x="151" y="895"/>
                    <a:pt x="84" y="979"/>
                  </a:cubicBezTo>
                  <a:cubicBezTo>
                    <a:pt x="34" y="1046"/>
                    <a:pt x="0" y="1129"/>
                    <a:pt x="51" y="1213"/>
                  </a:cubicBezTo>
                  <a:cubicBezTo>
                    <a:pt x="84" y="1280"/>
                    <a:pt x="151" y="1346"/>
                    <a:pt x="234" y="1346"/>
                  </a:cubicBezTo>
                  <a:cubicBezTo>
                    <a:pt x="335" y="1346"/>
                    <a:pt x="418" y="1280"/>
                    <a:pt x="518" y="1229"/>
                  </a:cubicBezTo>
                  <a:cubicBezTo>
                    <a:pt x="585" y="1196"/>
                    <a:pt x="652" y="1179"/>
                    <a:pt x="719" y="1129"/>
                  </a:cubicBezTo>
                  <a:cubicBezTo>
                    <a:pt x="819" y="1062"/>
                    <a:pt x="919" y="1012"/>
                    <a:pt x="1020" y="929"/>
                  </a:cubicBezTo>
                  <a:cubicBezTo>
                    <a:pt x="1254" y="762"/>
                    <a:pt x="1488" y="561"/>
                    <a:pt x="1721" y="377"/>
                  </a:cubicBezTo>
                  <a:cubicBezTo>
                    <a:pt x="1805" y="310"/>
                    <a:pt x="1805" y="143"/>
                    <a:pt x="1721" y="93"/>
                  </a:cubicBezTo>
                  <a:cubicBezTo>
                    <a:pt x="1676" y="30"/>
                    <a:pt x="1616" y="1"/>
                    <a:pt x="15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9"/>
            <p:cNvSpPr/>
            <p:nvPr/>
          </p:nvSpPr>
          <p:spPr>
            <a:xfrm>
              <a:off x="3828375" y="2687600"/>
              <a:ext cx="86400" cy="21825"/>
            </a:xfrm>
            <a:custGeom>
              <a:avLst/>
              <a:gdLst/>
              <a:ahLst/>
              <a:cxnLst/>
              <a:rect l="l" t="t" r="r" b="b"/>
              <a:pathLst>
                <a:path w="3456" h="873" extrusionOk="0">
                  <a:moveTo>
                    <a:pt x="3166" y="1"/>
                  </a:moveTo>
                  <a:cubicBezTo>
                    <a:pt x="3132" y="1"/>
                    <a:pt x="3095" y="12"/>
                    <a:pt x="3058" y="37"/>
                  </a:cubicBezTo>
                  <a:cubicBezTo>
                    <a:pt x="2724" y="247"/>
                    <a:pt x="2354" y="275"/>
                    <a:pt x="1982" y="275"/>
                  </a:cubicBezTo>
                  <a:cubicBezTo>
                    <a:pt x="1850" y="275"/>
                    <a:pt x="1718" y="271"/>
                    <a:pt x="1587" y="271"/>
                  </a:cubicBezTo>
                  <a:cubicBezTo>
                    <a:pt x="1444" y="271"/>
                    <a:pt x="1301" y="260"/>
                    <a:pt x="1158" y="260"/>
                  </a:cubicBezTo>
                  <a:cubicBezTo>
                    <a:pt x="1050" y="260"/>
                    <a:pt x="943" y="267"/>
                    <a:pt x="836" y="288"/>
                  </a:cubicBezTo>
                  <a:cubicBezTo>
                    <a:pt x="602" y="305"/>
                    <a:pt x="234" y="372"/>
                    <a:pt x="84" y="572"/>
                  </a:cubicBezTo>
                  <a:cubicBezTo>
                    <a:pt x="0" y="706"/>
                    <a:pt x="100" y="873"/>
                    <a:pt x="251" y="873"/>
                  </a:cubicBezTo>
                  <a:cubicBezTo>
                    <a:pt x="384" y="873"/>
                    <a:pt x="501" y="789"/>
                    <a:pt x="618" y="773"/>
                  </a:cubicBezTo>
                  <a:cubicBezTo>
                    <a:pt x="752" y="722"/>
                    <a:pt x="852" y="706"/>
                    <a:pt x="986" y="706"/>
                  </a:cubicBezTo>
                  <a:cubicBezTo>
                    <a:pt x="1120" y="697"/>
                    <a:pt x="1249" y="693"/>
                    <a:pt x="1379" y="693"/>
                  </a:cubicBezTo>
                  <a:cubicBezTo>
                    <a:pt x="1508" y="693"/>
                    <a:pt x="1638" y="697"/>
                    <a:pt x="1771" y="706"/>
                  </a:cubicBezTo>
                  <a:cubicBezTo>
                    <a:pt x="1853" y="708"/>
                    <a:pt x="1935" y="710"/>
                    <a:pt x="2018" y="710"/>
                  </a:cubicBezTo>
                  <a:cubicBezTo>
                    <a:pt x="2460" y="710"/>
                    <a:pt x="2909" y="658"/>
                    <a:pt x="3275" y="405"/>
                  </a:cubicBezTo>
                  <a:cubicBezTo>
                    <a:pt x="3455" y="266"/>
                    <a:pt x="3336" y="1"/>
                    <a:pt x="31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9"/>
            <p:cNvSpPr/>
            <p:nvPr/>
          </p:nvSpPr>
          <p:spPr>
            <a:xfrm>
              <a:off x="3628575" y="2703900"/>
              <a:ext cx="154275" cy="18100"/>
            </a:xfrm>
            <a:custGeom>
              <a:avLst/>
              <a:gdLst/>
              <a:ahLst/>
              <a:cxnLst/>
              <a:rect l="l" t="t" r="r" b="b"/>
              <a:pathLst>
                <a:path w="6171" h="724" extrusionOk="0">
                  <a:moveTo>
                    <a:pt x="3406" y="1"/>
                  </a:moveTo>
                  <a:cubicBezTo>
                    <a:pt x="2359" y="1"/>
                    <a:pt x="1311" y="93"/>
                    <a:pt x="290" y="288"/>
                  </a:cubicBezTo>
                  <a:cubicBezTo>
                    <a:pt x="0" y="336"/>
                    <a:pt x="113" y="724"/>
                    <a:pt x="374" y="724"/>
                  </a:cubicBezTo>
                  <a:cubicBezTo>
                    <a:pt x="385" y="724"/>
                    <a:pt x="396" y="723"/>
                    <a:pt x="406" y="722"/>
                  </a:cubicBezTo>
                  <a:cubicBezTo>
                    <a:pt x="1519" y="560"/>
                    <a:pt x="2626" y="472"/>
                    <a:pt x="3734" y="472"/>
                  </a:cubicBezTo>
                  <a:cubicBezTo>
                    <a:pt x="4456" y="472"/>
                    <a:pt x="5179" y="509"/>
                    <a:pt x="5904" y="588"/>
                  </a:cubicBezTo>
                  <a:cubicBezTo>
                    <a:pt x="5914" y="590"/>
                    <a:pt x="5924" y="590"/>
                    <a:pt x="5933" y="590"/>
                  </a:cubicBezTo>
                  <a:cubicBezTo>
                    <a:pt x="6171" y="590"/>
                    <a:pt x="6161" y="203"/>
                    <a:pt x="5904" y="171"/>
                  </a:cubicBezTo>
                  <a:cubicBezTo>
                    <a:pt x="5080" y="59"/>
                    <a:pt x="4243" y="1"/>
                    <a:pt x="34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9"/>
            <p:cNvSpPr/>
            <p:nvPr/>
          </p:nvSpPr>
          <p:spPr>
            <a:xfrm>
              <a:off x="3803300" y="2703150"/>
              <a:ext cx="13825" cy="10875"/>
            </a:xfrm>
            <a:custGeom>
              <a:avLst/>
              <a:gdLst/>
              <a:ahLst/>
              <a:cxnLst/>
              <a:rect l="l" t="t" r="r" b="b"/>
              <a:pathLst>
                <a:path w="553" h="435" extrusionOk="0">
                  <a:moveTo>
                    <a:pt x="235" y="0"/>
                  </a:moveTo>
                  <a:cubicBezTo>
                    <a:pt x="184" y="0"/>
                    <a:pt x="168" y="0"/>
                    <a:pt x="151" y="17"/>
                  </a:cubicBezTo>
                  <a:cubicBezTo>
                    <a:pt x="134" y="17"/>
                    <a:pt x="84" y="34"/>
                    <a:pt x="68" y="50"/>
                  </a:cubicBezTo>
                  <a:cubicBezTo>
                    <a:pt x="51" y="84"/>
                    <a:pt x="17" y="100"/>
                    <a:pt x="17" y="134"/>
                  </a:cubicBezTo>
                  <a:cubicBezTo>
                    <a:pt x="1" y="167"/>
                    <a:pt x="1" y="201"/>
                    <a:pt x="1" y="217"/>
                  </a:cubicBezTo>
                  <a:lnTo>
                    <a:pt x="1" y="284"/>
                  </a:lnTo>
                  <a:cubicBezTo>
                    <a:pt x="17" y="334"/>
                    <a:pt x="17" y="351"/>
                    <a:pt x="68" y="385"/>
                  </a:cubicBezTo>
                  <a:lnTo>
                    <a:pt x="101" y="435"/>
                  </a:lnTo>
                  <a:cubicBezTo>
                    <a:pt x="134" y="418"/>
                    <a:pt x="155" y="414"/>
                    <a:pt x="174" y="414"/>
                  </a:cubicBezTo>
                  <a:cubicBezTo>
                    <a:pt x="193" y="414"/>
                    <a:pt x="210" y="418"/>
                    <a:pt x="235" y="418"/>
                  </a:cubicBezTo>
                  <a:lnTo>
                    <a:pt x="301" y="418"/>
                  </a:lnTo>
                  <a:cubicBezTo>
                    <a:pt x="335" y="418"/>
                    <a:pt x="368" y="418"/>
                    <a:pt x="418" y="385"/>
                  </a:cubicBezTo>
                  <a:lnTo>
                    <a:pt x="469" y="351"/>
                  </a:lnTo>
                  <a:lnTo>
                    <a:pt x="485" y="334"/>
                  </a:lnTo>
                  <a:cubicBezTo>
                    <a:pt x="502" y="301"/>
                    <a:pt x="502" y="284"/>
                    <a:pt x="519" y="268"/>
                  </a:cubicBezTo>
                  <a:cubicBezTo>
                    <a:pt x="552" y="251"/>
                    <a:pt x="552" y="217"/>
                    <a:pt x="552" y="201"/>
                  </a:cubicBezTo>
                  <a:lnTo>
                    <a:pt x="552" y="167"/>
                  </a:lnTo>
                  <a:cubicBezTo>
                    <a:pt x="552" y="134"/>
                    <a:pt x="519" y="100"/>
                    <a:pt x="502" y="84"/>
                  </a:cubicBezTo>
                  <a:lnTo>
                    <a:pt x="485" y="50"/>
                  </a:lnTo>
                  <a:cubicBezTo>
                    <a:pt x="469" y="34"/>
                    <a:pt x="469" y="34"/>
                    <a:pt x="418" y="17"/>
                  </a:cubicBezTo>
                  <a:cubicBezTo>
                    <a:pt x="402" y="17"/>
                    <a:pt x="385"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9"/>
            <p:cNvSpPr/>
            <p:nvPr/>
          </p:nvSpPr>
          <p:spPr>
            <a:xfrm>
              <a:off x="3431125" y="2724450"/>
              <a:ext cx="186750" cy="44400"/>
            </a:xfrm>
            <a:custGeom>
              <a:avLst/>
              <a:gdLst/>
              <a:ahLst/>
              <a:cxnLst/>
              <a:rect l="l" t="t" r="r" b="b"/>
              <a:pathLst>
                <a:path w="7470" h="1776" extrusionOk="0">
                  <a:moveTo>
                    <a:pt x="7218" y="0"/>
                  </a:moveTo>
                  <a:cubicBezTo>
                    <a:pt x="4861" y="67"/>
                    <a:pt x="2702" y="1320"/>
                    <a:pt x="331" y="1320"/>
                  </a:cubicBezTo>
                  <a:cubicBezTo>
                    <a:pt x="316" y="1320"/>
                    <a:pt x="300" y="1320"/>
                    <a:pt x="284" y="1320"/>
                  </a:cubicBezTo>
                  <a:cubicBezTo>
                    <a:pt x="0" y="1320"/>
                    <a:pt x="0" y="1771"/>
                    <a:pt x="284" y="1771"/>
                  </a:cubicBezTo>
                  <a:cubicBezTo>
                    <a:pt x="356" y="1774"/>
                    <a:pt x="428" y="1775"/>
                    <a:pt x="500" y="1775"/>
                  </a:cubicBezTo>
                  <a:cubicBezTo>
                    <a:pt x="2820" y="1775"/>
                    <a:pt x="4917" y="499"/>
                    <a:pt x="7218" y="401"/>
                  </a:cubicBezTo>
                  <a:cubicBezTo>
                    <a:pt x="7469" y="401"/>
                    <a:pt x="7469" y="0"/>
                    <a:pt x="72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9"/>
            <p:cNvSpPr/>
            <p:nvPr/>
          </p:nvSpPr>
          <p:spPr>
            <a:xfrm>
              <a:off x="3432125" y="2780125"/>
              <a:ext cx="120575" cy="40350"/>
            </a:xfrm>
            <a:custGeom>
              <a:avLst/>
              <a:gdLst/>
              <a:ahLst/>
              <a:cxnLst/>
              <a:rect l="l" t="t" r="r" b="b"/>
              <a:pathLst>
                <a:path w="4823" h="1614" extrusionOk="0">
                  <a:moveTo>
                    <a:pt x="262" y="1"/>
                  </a:moveTo>
                  <a:cubicBezTo>
                    <a:pt x="62" y="1"/>
                    <a:pt x="0" y="339"/>
                    <a:pt x="228" y="430"/>
                  </a:cubicBezTo>
                  <a:cubicBezTo>
                    <a:pt x="963" y="714"/>
                    <a:pt x="1681" y="948"/>
                    <a:pt x="2450" y="1165"/>
                  </a:cubicBezTo>
                  <a:cubicBezTo>
                    <a:pt x="2817" y="1265"/>
                    <a:pt x="3168" y="1349"/>
                    <a:pt x="3553" y="1433"/>
                  </a:cubicBezTo>
                  <a:lnTo>
                    <a:pt x="4121" y="1549"/>
                  </a:lnTo>
                  <a:cubicBezTo>
                    <a:pt x="4253" y="1586"/>
                    <a:pt x="4386" y="1613"/>
                    <a:pt x="4512" y="1613"/>
                  </a:cubicBezTo>
                  <a:cubicBezTo>
                    <a:pt x="4561" y="1613"/>
                    <a:pt x="4609" y="1609"/>
                    <a:pt x="4655" y="1600"/>
                  </a:cubicBezTo>
                  <a:cubicBezTo>
                    <a:pt x="4823" y="1549"/>
                    <a:pt x="4823" y="1366"/>
                    <a:pt x="4706" y="1265"/>
                  </a:cubicBezTo>
                  <a:cubicBezTo>
                    <a:pt x="4555" y="1165"/>
                    <a:pt x="4371" y="1132"/>
                    <a:pt x="4204" y="1098"/>
                  </a:cubicBezTo>
                  <a:lnTo>
                    <a:pt x="3636" y="965"/>
                  </a:lnTo>
                  <a:cubicBezTo>
                    <a:pt x="3252" y="881"/>
                    <a:pt x="2884" y="798"/>
                    <a:pt x="2533" y="697"/>
                  </a:cubicBezTo>
                  <a:cubicBezTo>
                    <a:pt x="1798" y="480"/>
                    <a:pt x="1063" y="263"/>
                    <a:pt x="328" y="12"/>
                  </a:cubicBezTo>
                  <a:cubicBezTo>
                    <a:pt x="305" y="4"/>
                    <a:pt x="282" y="1"/>
                    <a:pt x="2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9"/>
            <p:cNvSpPr/>
            <p:nvPr/>
          </p:nvSpPr>
          <p:spPr>
            <a:xfrm>
              <a:off x="3360100" y="2816325"/>
              <a:ext cx="208050" cy="109850"/>
            </a:xfrm>
            <a:custGeom>
              <a:avLst/>
              <a:gdLst/>
              <a:ahLst/>
              <a:cxnLst/>
              <a:rect l="l" t="t" r="r" b="b"/>
              <a:pathLst>
                <a:path w="8322" h="4394" extrusionOk="0">
                  <a:moveTo>
                    <a:pt x="8070" y="1"/>
                  </a:moveTo>
                  <a:cubicBezTo>
                    <a:pt x="8065" y="1"/>
                    <a:pt x="8060" y="1"/>
                    <a:pt x="8054" y="1"/>
                  </a:cubicBezTo>
                  <a:cubicBezTo>
                    <a:pt x="7252" y="68"/>
                    <a:pt x="6384" y="152"/>
                    <a:pt x="5632" y="469"/>
                  </a:cubicBezTo>
                  <a:cubicBezTo>
                    <a:pt x="5264" y="603"/>
                    <a:pt x="4963" y="820"/>
                    <a:pt x="4629" y="1054"/>
                  </a:cubicBezTo>
                  <a:cubicBezTo>
                    <a:pt x="4462" y="1171"/>
                    <a:pt x="4295" y="1271"/>
                    <a:pt x="4111" y="1338"/>
                  </a:cubicBezTo>
                  <a:cubicBezTo>
                    <a:pt x="3927" y="1405"/>
                    <a:pt x="3760" y="1438"/>
                    <a:pt x="3593" y="1522"/>
                  </a:cubicBezTo>
                  <a:cubicBezTo>
                    <a:pt x="3259" y="1689"/>
                    <a:pt x="2992" y="1939"/>
                    <a:pt x="2708" y="2190"/>
                  </a:cubicBezTo>
                  <a:cubicBezTo>
                    <a:pt x="2373" y="2491"/>
                    <a:pt x="2039" y="2741"/>
                    <a:pt x="1672" y="2959"/>
                  </a:cubicBezTo>
                  <a:cubicBezTo>
                    <a:pt x="1304" y="3176"/>
                    <a:pt x="937" y="3343"/>
                    <a:pt x="569" y="3527"/>
                  </a:cubicBezTo>
                  <a:cubicBezTo>
                    <a:pt x="268" y="3660"/>
                    <a:pt x="1" y="3844"/>
                    <a:pt x="1" y="4195"/>
                  </a:cubicBezTo>
                  <a:cubicBezTo>
                    <a:pt x="1" y="4325"/>
                    <a:pt x="110" y="4394"/>
                    <a:pt x="212" y="4394"/>
                  </a:cubicBezTo>
                  <a:cubicBezTo>
                    <a:pt x="293" y="4394"/>
                    <a:pt x="370" y="4351"/>
                    <a:pt x="385" y="4262"/>
                  </a:cubicBezTo>
                  <a:cubicBezTo>
                    <a:pt x="452" y="3978"/>
                    <a:pt x="937" y="3861"/>
                    <a:pt x="1170" y="3744"/>
                  </a:cubicBezTo>
                  <a:cubicBezTo>
                    <a:pt x="1521" y="3577"/>
                    <a:pt x="1856" y="3360"/>
                    <a:pt x="2173" y="3159"/>
                  </a:cubicBezTo>
                  <a:cubicBezTo>
                    <a:pt x="2474" y="2942"/>
                    <a:pt x="2774" y="2691"/>
                    <a:pt x="3042" y="2441"/>
                  </a:cubicBezTo>
                  <a:cubicBezTo>
                    <a:pt x="3309" y="2190"/>
                    <a:pt x="3543" y="1956"/>
                    <a:pt x="3944" y="1889"/>
                  </a:cubicBezTo>
                  <a:cubicBezTo>
                    <a:pt x="4679" y="1739"/>
                    <a:pt x="5147" y="1171"/>
                    <a:pt x="5815" y="870"/>
                  </a:cubicBezTo>
                  <a:cubicBezTo>
                    <a:pt x="6534" y="586"/>
                    <a:pt x="7303" y="502"/>
                    <a:pt x="8054" y="419"/>
                  </a:cubicBezTo>
                  <a:cubicBezTo>
                    <a:pt x="8316" y="386"/>
                    <a:pt x="8322" y="1"/>
                    <a:pt x="80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9"/>
            <p:cNvSpPr/>
            <p:nvPr/>
          </p:nvSpPr>
          <p:spPr>
            <a:xfrm>
              <a:off x="3361775" y="2932475"/>
              <a:ext cx="450" cy="25"/>
            </a:xfrm>
            <a:custGeom>
              <a:avLst/>
              <a:gdLst/>
              <a:ahLst/>
              <a:cxnLst/>
              <a:rect l="l" t="t" r="r" b="b"/>
              <a:pathLst>
                <a:path w="18" h="1" extrusionOk="0">
                  <a:moveTo>
                    <a:pt x="1" y="0"/>
                  </a:moveTo>
                  <a:cubicBezTo>
                    <a:pt x="17" y="0"/>
                    <a:pt x="17"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9"/>
            <p:cNvSpPr/>
            <p:nvPr/>
          </p:nvSpPr>
          <p:spPr>
            <a:xfrm>
              <a:off x="3361475" y="2933750"/>
              <a:ext cx="234075" cy="118925"/>
            </a:xfrm>
            <a:custGeom>
              <a:avLst/>
              <a:gdLst/>
              <a:ahLst/>
              <a:cxnLst/>
              <a:rect l="l" t="t" r="r" b="b"/>
              <a:pathLst>
                <a:path w="9363" h="4757" extrusionOk="0">
                  <a:moveTo>
                    <a:pt x="335" y="0"/>
                  </a:moveTo>
                  <a:cubicBezTo>
                    <a:pt x="155" y="0"/>
                    <a:pt x="0" y="213"/>
                    <a:pt x="180" y="367"/>
                  </a:cubicBezTo>
                  <a:cubicBezTo>
                    <a:pt x="748" y="868"/>
                    <a:pt x="1450" y="1169"/>
                    <a:pt x="2118" y="1536"/>
                  </a:cubicBezTo>
                  <a:cubicBezTo>
                    <a:pt x="2870" y="1921"/>
                    <a:pt x="3638" y="2305"/>
                    <a:pt x="4407" y="2673"/>
                  </a:cubicBezTo>
                  <a:cubicBezTo>
                    <a:pt x="5911" y="3408"/>
                    <a:pt x="7431" y="4126"/>
                    <a:pt x="8985" y="4745"/>
                  </a:cubicBezTo>
                  <a:cubicBezTo>
                    <a:pt x="9009" y="4753"/>
                    <a:pt x="9032" y="4757"/>
                    <a:pt x="9053" y="4757"/>
                  </a:cubicBezTo>
                  <a:cubicBezTo>
                    <a:pt x="9249" y="4757"/>
                    <a:pt x="9363" y="4449"/>
                    <a:pt x="9152" y="4344"/>
                  </a:cubicBezTo>
                  <a:cubicBezTo>
                    <a:pt x="7665" y="3658"/>
                    <a:pt x="6161" y="3007"/>
                    <a:pt x="4674" y="2305"/>
                  </a:cubicBezTo>
                  <a:cubicBezTo>
                    <a:pt x="3956" y="1954"/>
                    <a:pt x="3237" y="1587"/>
                    <a:pt x="2536" y="1236"/>
                  </a:cubicBezTo>
                  <a:cubicBezTo>
                    <a:pt x="1851" y="885"/>
                    <a:pt x="1099" y="567"/>
                    <a:pt x="497" y="66"/>
                  </a:cubicBezTo>
                  <a:cubicBezTo>
                    <a:pt x="447" y="20"/>
                    <a:pt x="390"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9"/>
            <p:cNvSpPr/>
            <p:nvPr/>
          </p:nvSpPr>
          <p:spPr>
            <a:xfrm>
              <a:off x="3621175" y="3054850"/>
              <a:ext cx="450" cy="25"/>
            </a:xfrm>
            <a:custGeom>
              <a:avLst/>
              <a:gdLst/>
              <a:ahLst/>
              <a:cxnLst/>
              <a:rect l="l" t="t" r="r" b="b"/>
              <a:pathLst>
                <a:path w="18" h="1" extrusionOk="0">
                  <a:moveTo>
                    <a:pt x="1" y="1"/>
                  </a:moveTo>
                  <a:cubicBezTo>
                    <a:pt x="17" y="1"/>
                    <a:pt x="17"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9"/>
            <p:cNvSpPr/>
            <p:nvPr/>
          </p:nvSpPr>
          <p:spPr>
            <a:xfrm>
              <a:off x="3642525" y="3050225"/>
              <a:ext cx="586450" cy="88650"/>
            </a:xfrm>
            <a:custGeom>
              <a:avLst/>
              <a:gdLst/>
              <a:ahLst/>
              <a:cxnLst/>
              <a:rect l="l" t="t" r="r" b="b"/>
              <a:pathLst>
                <a:path w="23458" h="3546" extrusionOk="0">
                  <a:moveTo>
                    <a:pt x="299" y="0"/>
                  </a:moveTo>
                  <a:cubicBezTo>
                    <a:pt x="0" y="0"/>
                    <a:pt x="26" y="420"/>
                    <a:pt x="316" y="436"/>
                  </a:cubicBezTo>
                  <a:cubicBezTo>
                    <a:pt x="6365" y="988"/>
                    <a:pt x="12363" y="1890"/>
                    <a:pt x="18345" y="3076"/>
                  </a:cubicBezTo>
                  <a:cubicBezTo>
                    <a:pt x="19147" y="3243"/>
                    <a:pt x="19966" y="3394"/>
                    <a:pt x="20801" y="3477"/>
                  </a:cubicBezTo>
                  <a:cubicBezTo>
                    <a:pt x="21145" y="3515"/>
                    <a:pt x="21520" y="3545"/>
                    <a:pt x="21896" y="3545"/>
                  </a:cubicBezTo>
                  <a:cubicBezTo>
                    <a:pt x="22359" y="3545"/>
                    <a:pt x="22825" y="3499"/>
                    <a:pt x="23240" y="3360"/>
                  </a:cubicBezTo>
                  <a:cubicBezTo>
                    <a:pt x="23458" y="3310"/>
                    <a:pt x="23441" y="2993"/>
                    <a:pt x="23207" y="2993"/>
                  </a:cubicBezTo>
                  <a:cubicBezTo>
                    <a:pt x="22823" y="2993"/>
                    <a:pt x="22472" y="3060"/>
                    <a:pt x="22121" y="3060"/>
                  </a:cubicBezTo>
                  <a:cubicBezTo>
                    <a:pt x="22018" y="3064"/>
                    <a:pt x="21917" y="3066"/>
                    <a:pt x="21818" y="3066"/>
                  </a:cubicBezTo>
                  <a:cubicBezTo>
                    <a:pt x="21546" y="3066"/>
                    <a:pt x="21283" y="3051"/>
                    <a:pt x="21002" y="3026"/>
                  </a:cubicBezTo>
                  <a:cubicBezTo>
                    <a:pt x="20250" y="2976"/>
                    <a:pt x="19498" y="2842"/>
                    <a:pt x="18779" y="2692"/>
                  </a:cubicBezTo>
                  <a:cubicBezTo>
                    <a:pt x="17292" y="2408"/>
                    <a:pt x="15822" y="2107"/>
                    <a:pt x="14352" y="1857"/>
                  </a:cubicBezTo>
                  <a:cubicBezTo>
                    <a:pt x="11394" y="1339"/>
                    <a:pt x="8420" y="904"/>
                    <a:pt x="5446" y="537"/>
                  </a:cubicBezTo>
                  <a:cubicBezTo>
                    <a:pt x="3758" y="336"/>
                    <a:pt x="2037" y="169"/>
                    <a:pt x="333" y="2"/>
                  </a:cubicBezTo>
                  <a:cubicBezTo>
                    <a:pt x="321" y="1"/>
                    <a:pt x="310" y="0"/>
                    <a:pt x="2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9"/>
            <p:cNvSpPr/>
            <p:nvPr/>
          </p:nvSpPr>
          <p:spPr>
            <a:xfrm>
              <a:off x="4273950" y="3016900"/>
              <a:ext cx="503175" cy="108725"/>
            </a:xfrm>
            <a:custGeom>
              <a:avLst/>
              <a:gdLst/>
              <a:ahLst/>
              <a:cxnLst/>
              <a:rect l="l" t="t" r="r" b="b"/>
              <a:pathLst>
                <a:path w="20127" h="4349" extrusionOk="0">
                  <a:moveTo>
                    <a:pt x="19836" y="0"/>
                  </a:moveTo>
                  <a:cubicBezTo>
                    <a:pt x="19811" y="0"/>
                    <a:pt x="19784" y="5"/>
                    <a:pt x="19755" y="15"/>
                  </a:cubicBezTo>
                  <a:cubicBezTo>
                    <a:pt x="17265" y="917"/>
                    <a:pt x="14558" y="516"/>
                    <a:pt x="11969" y="717"/>
                  </a:cubicBezTo>
                  <a:cubicBezTo>
                    <a:pt x="9345" y="901"/>
                    <a:pt x="6755" y="1419"/>
                    <a:pt x="4283" y="2254"/>
                  </a:cubicBezTo>
                  <a:cubicBezTo>
                    <a:pt x="2879" y="2739"/>
                    <a:pt x="1526" y="3290"/>
                    <a:pt x="189" y="3942"/>
                  </a:cubicBezTo>
                  <a:cubicBezTo>
                    <a:pt x="1" y="4057"/>
                    <a:pt x="139" y="4348"/>
                    <a:pt x="342" y="4348"/>
                  </a:cubicBezTo>
                  <a:cubicBezTo>
                    <a:pt x="373" y="4348"/>
                    <a:pt x="406" y="4341"/>
                    <a:pt x="440" y="4326"/>
                  </a:cubicBezTo>
                  <a:cubicBezTo>
                    <a:pt x="2796" y="3156"/>
                    <a:pt x="5285" y="2304"/>
                    <a:pt x="7842" y="1753"/>
                  </a:cubicBezTo>
                  <a:cubicBezTo>
                    <a:pt x="9128" y="1485"/>
                    <a:pt x="10415" y="1302"/>
                    <a:pt x="11735" y="1185"/>
                  </a:cubicBezTo>
                  <a:cubicBezTo>
                    <a:pt x="13021" y="1084"/>
                    <a:pt x="14324" y="1084"/>
                    <a:pt x="15611" y="1084"/>
                  </a:cubicBezTo>
                  <a:cubicBezTo>
                    <a:pt x="17065" y="1068"/>
                    <a:pt x="18518" y="984"/>
                    <a:pt x="19872" y="466"/>
                  </a:cubicBezTo>
                  <a:cubicBezTo>
                    <a:pt x="20127" y="361"/>
                    <a:pt x="20059" y="0"/>
                    <a:pt x="198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9"/>
            <p:cNvSpPr/>
            <p:nvPr/>
          </p:nvSpPr>
          <p:spPr>
            <a:xfrm>
              <a:off x="4811050" y="2917850"/>
              <a:ext cx="285525" cy="106950"/>
            </a:xfrm>
            <a:custGeom>
              <a:avLst/>
              <a:gdLst/>
              <a:ahLst/>
              <a:cxnLst/>
              <a:rect l="l" t="t" r="r" b="b"/>
              <a:pathLst>
                <a:path w="11421" h="4278" extrusionOk="0">
                  <a:moveTo>
                    <a:pt x="11136" y="0"/>
                  </a:moveTo>
                  <a:cubicBezTo>
                    <a:pt x="10618" y="34"/>
                    <a:pt x="10084" y="251"/>
                    <a:pt x="9582" y="368"/>
                  </a:cubicBezTo>
                  <a:cubicBezTo>
                    <a:pt x="9081" y="502"/>
                    <a:pt x="8580" y="635"/>
                    <a:pt x="8112" y="769"/>
                  </a:cubicBezTo>
                  <a:cubicBezTo>
                    <a:pt x="7193" y="1020"/>
                    <a:pt x="6241" y="1270"/>
                    <a:pt x="5355" y="1588"/>
                  </a:cubicBezTo>
                  <a:cubicBezTo>
                    <a:pt x="4453" y="1872"/>
                    <a:pt x="3551" y="2189"/>
                    <a:pt x="2699" y="2557"/>
                  </a:cubicBezTo>
                  <a:cubicBezTo>
                    <a:pt x="1813" y="2941"/>
                    <a:pt x="927" y="3359"/>
                    <a:pt x="159" y="3960"/>
                  </a:cubicBezTo>
                  <a:cubicBezTo>
                    <a:pt x="0" y="4076"/>
                    <a:pt x="140" y="4278"/>
                    <a:pt x="299" y="4278"/>
                  </a:cubicBezTo>
                  <a:cubicBezTo>
                    <a:pt x="325" y="4278"/>
                    <a:pt x="351" y="4273"/>
                    <a:pt x="376" y="4261"/>
                  </a:cubicBezTo>
                  <a:cubicBezTo>
                    <a:pt x="1228" y="3843"/>
                    <a:pt x="2047" y="3342"/>
                    <a:pt x="2932" y="2958"/>
                  </a:cubicBezTo>
                  <a:cubicBezTo>
                    <a:pt x="3801" y="2590"/>
                    <a:pt x="4704" y="2273"/>
                    <a:pt x="5606" y="1972"/>
                  </a:cubicBezTo>
                  <a:cubicBezTo>
                    <a:pt x="6491" y="1688"/>
                    <a:pt x="7410" y="1437"/>
                    <a:pt x="8313" y="1203"/>
                  </a:cubicBezTo>
                  <a:cubicBezTo>
                    <a:pt x="8780" y="1086"/>
                    <a:pt x="9248" y="953"/>
                    <a:pt x="9716" y="836"/>
                  </a:cubicBezTo>
                  <a:cubicBezTo>
                    <a:pt x="10217" y="702"/>
                    <a:pt x="10752" y="602"/>
                    <a:pt x="11237" y="385"/>
                  </a:cubicBezTo>
                  <a:cubicBezTo>
                    <a:pt x="11420" y="301"/>
                    <a:pt x="11337" y="0"/>
                    <a:pt x="111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9"/>
            <p:cNvSpPr/>
            <p:nvPr/>
          </p:nvSpPr>
          <p:spPr>
            <a:xfrm>
              <a:off x="5088075" y="2811025"/>
              <a:ext cx="71000" cy="106200"/>
            </a:xfrm>
            <a:custGeom>
              <a:avLst/>
              <a:gdLst/>
              <a:ahLst/>
              <a:cxnLst/>
              <a:rect l="l" t="t" r="r" b="b"/>
              <a:pathLst>
                <a:path w="2840" h="4248" extrusionOk="0">
                  <a:moveTo>
                    <a:pt x="2557" y="0"/>
                  </a:moveTo>
                  <a:cubicBezTo>
                    <a:pt x="2486" y="0"/>
                    <a:pt x="2418" y="33"/>
                    <a:pt x="2378" y="113"/>
                  </a:cubicBezTo>
                  <a:cubicBezTo>
                    <a:pt x="2027" y="781"/>
                    <a:pt x="1726" y="1466"/>
                    <a:pt x="1342" y="2118"/>
                  </a:cubicBezTo>
                  <a:cubicBezTo>
                    <a:pt x="974" y="2770"/>
                    <a:pt x="540" y="3371"/>
                    <a:pt x="89" y="3973"/>
                  </a:cubicBezTo>
                  <a:cubicBezTo>
                    <a:pt x="0" y="4086"/>
                    <a:pt x="160" y="4248"/>
                    <a:pt x="294" y="4248"/>
                  </a:cubicBezTo>
                  <a:cubicBezTo>
                    <a:pt x="337" y="4248"/>
                    <a:pt x="378" y="4231"/>
                    <a:pt x="406" y="4190"/>
                  </a:cubicBezTo>
                  <a:cubicBezTo>
                    <a:pt x="908" y="3605"/>
                    <a:pt x="1342" y="2970"/>
                    <a:pt x="1743" y="2318"/>
                  </a:cubicBezTo>
                  <a:cubicBezTo>
                    <a:pt x="2144" y="1684"/>
                    <a:pt x="2512" y="982"/>
                    <a:pt x="2796" y="280"/>
                  </a:cubicBezTo>
                  <a:cubicBezTo>
                    <a:pt x="2840" y="126"/>
                    <a:pt x="2694" y="0"/>
                    <a:pt x="2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9"/>
            <p:cNvSpPr/>
            <p:nvPr/>
          </p:nvSpPr>
          <p:spPr>
            <a:xfrm>
              <a:off x="5045850" y="2770775"/>
              <a:ext cx="104050" cy="26800"/>
            </a:xfrm>
            <a:custGeom>
              <a:avLst/>
              <a:gdLst/>
              <a:ahLst/>
              <a:cxnLst/>
              <a:rect l="l" t="t" r="r" b="b"/>
              <a:pathLst>
                <a:path w="4162" h="1072" extrusionOk="0">
                  <a:moveTo>
                    <a:pt x="357" y="0"/>
                  </a:moveTo>
                  <a:cubicBezTo>
                    <a:pt x="83" y="0"/>
                    <a:pt x="0" y="389"/>
                    <a:pt x="257" y="453"/>
                  </a:cubicBezTo>
                  <a:lnTo>
                    <a:pt x="3766" y="1071"/>
                  </a:lnTo>
                  <a:cubicBezTo>
                    <a:pt x="3772" y="1072"/>
                    <a:pt x="3778" y="1072"/>
                    <a:pt x="3784" y="1072"/>
                  </a:cubicBezTo>
                  <a:cubicBezTo>
                    <a:pt x="4071" y="1072"/>
                    <a:pt x="4162" y="670"/>
                    <a:pt x="3900" y="637"/>
                  </a:cubicBezTo>
                  <a:lnTo>
                    <a:pt x="391" y="2"/>
                  </a:lnTo>
                  <a:cubicBezTo>
                    <a:pt x="379" y="1"/>
                    <a:pt x="368" y="0"/>
                    <a:pt x="3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9"/>
            <p:cNvSpPr/>
            <p:nvPr/>
          </p:nvSpPr>
          <p:spPr>
            <a:xfrm>
              <a:off x="5057025" y="2744600"/>
              <a:ext cx="54850" cy="28225"/>
            </a:xfrm>
            <a:custGeom>
              <a:avLst/>
              <a:gdLst/>
              <a:ahLst/>
              <a:cxnLst/>
              <a:rect l="l" t="t" r="r" b="b"/>
              <a:pathLst>
                <a:path w="2194" h="1129" extrusionOk="0">
                  <a:moveTo>
                    <a:pt x="1902" y="0"/>
                  </a:moveTo>
                  <a:cubicBezTo>
                    <a:pt x="1880" y="0"/>
                    <a:pt x="1856" y="4"/>
                    <a:pt x="1832" y="13"/>
                  </a:cubicBezTo>
                  <a:cubicBezTo>
                    <a:pt x="1698" y="46"/>
                    <a:pt x="1548" y="130"/>
                    <a:pt x="1398" y="197"/>
                  </a:cubicBezTo>
                  <a:cubicBezTo>
                    <a:pt x="1281" y="264"/>
                    <a:pt x="1130" y="331"/>
                    <a:pt x="997" y="364"/>
                  </a:cubicBezTo>
                  <a:cubicBezTo>
                    <a:pt x="729" y="498"/>
                    <a:pt x="462" y="598"/>
                    <a:pt x="211" y="715"/>
                  </a:cubicBezTo>
                  <a:cubicBezTo>
                    <a:pt x="1" y="820"/>
                    <a:pt x="101" y="1128"/>
                    <a:pt x="294" y="1128"/>
                  </a:cubicBezTo>
                  <a:cubicBezTo>
                    <a:pt x="316" y="1128"/>
                    <a:pt x="338" y="1124"/>
                    <a:pt x="362" y="1116"/>
                  </a:cubicBezTo>
                  <a:cubicBezTo>
                    <a:pt x="629" y="1016"/>
                    <a:pt x="896" y="882"/>
                    <a:pt x="1164" y="782"/>
                  </a:cubicBezTo>
                  <a:cubicBezTo>
                    <a:pt x="1314" y="715"/>
                    <a:pt x="1448" y="648"/>
                    <a:pt x="1581" y="598"/>
                  </a:cubicBezTo>
                  <a:cubicBezTo>
                    <a:pt x="1715" y="531"/>
                    <a:pt x="1865" y="498"/>
                    <a:pt x="1999" y="414"/>
                  </a:cubicBezTo>
                  <a:cubicBezTo>
                    <a:pt x="2194" y="294"/>
                    <a:pt x="2093" y="0"/>
                    <a:pt x="19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9"/>
            <p:cNvSpPr/>
            <p:nvPr/>
          </p:nvSpPr>
          <p:spPr>
            <a:xfrm>
              <a:off x="5023025" y="2697075"/>
              <a:ext cx="91100" cy="57100"/>
            </a:xfrm>
            <a:custGeom>
              <a:avLst/>
              <a:gdLst/>
              <a:ahLst/>
              <a:cxnLst/>
              <a:rect l="l" t="t" r="r" b="b"/>
              <a:pathLst>
                <a:path w="3644" h="2284" extrusionOk="0">
                  <a:moveTo>
                    <a:pt x="893" y="1"/>
                  </a:moveTo>
                  <a:cubicBezTo>
                    <a:pt x="794" y="1"/>
                    <a:pt x="694" y="9"/>
                    <a:pt x="586" y="26"/>
                  </a:cubicBezTo>
                  <a:cubicBezTo>
                    <a:pt x="402" y="76"/>
                    <a:pt x="118" y="143"/>
                    <a:pt x="34" y="310"/>
                  </a:cubicBezTo>
                  <a:cubicBezTo>
                    <a:pt x="1" y="394"/>
                    <a:pt x="17" y="527"/>
                    <a:pt x="151" y="561"/>
                  </a:cubicBezTo>
                  <a:cubicBezTo>
                    <a:pt x="177" y="565"/>
                    <a:pt x="203" y="567"/>
                    <a:pt x="228" y="567"/>
                  </a:cubicBezTo>
                  <a:cubicBezTo>
                    <a:pt x="382" y="567"/>
                    <a:pt x="526" y="491"/>
                    <a:pt x="669" y="477"/>
                  </a:cubicBezTo>
                  <a:cubicBezTo>
                    <a:pt x="745" y="463"/>
                    <a:pt x="818" y="455"/>
                    <a:pt x="892" y="455"/>
                  </a:cubicBezTo>
                  <a:cubicBezTo>
                    <a:pt x="997" y="455"/>
                    <a:pt x="1103" y="471"/>
                    <a:pt x="1220" y="511"/>
                  </a:cubicBezTo>
                  <a:cubicBezTo>
                    <a:pt x="1488" y="594"/>
                    <a:pt x="1705" y="761"/>
                    <a:pt x="1922" y="945"/>
                  </a:cubicBezTo>
                  <a:cubicBezTo>
                    <a:pt x="2390" y="1363"/>
                    <a:pt x="2741" y="1864"/>
                    <a:pt x="3242" y="2248"/>
                  </a:cubicBezTo>
                  <a:cubicBezTo>
                    <a:pt x="3280" y="2273"/>
                    <a:pt x="3318" y="2284"/>
                    <a:pt x="3353" y="2284"/>
                  </a:cubicBezTo>
                  <a:cubicBezTo>
                    <a:pt x="3531" y="2284"/>
                    <a:pt x="3644" y="2004"/>
                    <a:pt x="3476" y="1864"/>
                  </a:cubicBezTo>
                  <a:cubicBezTo>
                    <a:pt x="2941" y="1480"/>
                    <a:pt x="2591" y="895"/>
                    <a:pt x="2073" y="477"/>
                  </a:cubicBezTo>
                  <a:cubicBezTo>
                    <a:pt x="1822" y="260"/>
                    <a:pt x="1521" y="93"/>
                    <a:pt x="1187" y="26"/>
                  </a:cubicBezTo>
                  <a:cubicBezTo>
                    <a:pt x="1087" y="9"/>
                    <a:pt x="991" y="1"/>
                    <a:pt x="8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9"/>
            <p:cNvSpPr/>
            <p:nvPr/>
          </p:nvSpPr>
          <p:spPr>
            <a:xfrm>
              <a:off x="4973325" y="2690600"/>
              <a:ext cx="40950" cy="16325"/>
            </a:xfrm>
            <a:custGeom>
              <a:avLst/>
              <a:gdLst/>
              <a:ahLst/>
              <a:cxnLst/>
              <a:rect l="l" t="t" r="r" b="b"/>
              <a:pathLst>
                <a:path w="1638" h="653" extrusionOk="0">
                  <a:moveTo>
                    <a:pt x="234" y="1"/>
                  </a:moveTo>
                  <a:cubicBezTo>
                    <a:pt x="134" y="1"/>
                    <a:pt x="34" y="84"/>
                    <a:pt x="34" y="185"/>
                  </a:cubicBezTo>
                  <a:cubicBezTo>
                    <a:pt x="0" y="285"/>
                    <a:pt x="84" y="402"/>
                    <a:pt x="201" y="419"/>
                  </a:cubicBezTo>
                  <a:cubicBezTo>
                    <a:pt x="251" y="435"/>
                    <a:pt x="301" y="435"/>
                    <a:pt x="351" y="452"/>
                  </a:cubicBezTo>
                  <a:cubicBezTo>
                    <a:pt x="468" y="485"/>
                    <a:pt x="585" y="502"/>
                    <a:pt x="702" y="519"/>
                  </a:cubicBezTo>
                  <a:cubicBezTo>
                    <a:pt x="953" y="569"/>
                    <a:pt x="1170" y="619"/>
                    <a:pt x="1421" y="653"/>
                  </a:cubicBezTo>
                  <a:cubicBezTo>
                    <a:pt x="1538" y="653"/>
                    <a:pt x="1604" y="569"/>
                    <a:pt x="1604" y="485"/>
                  </a:cubicBezTo>
                  <a:cubicBezTo>
                    <a:pt x="1638" y="352"/>
                    <a:pt x="1571" y="268"/>
                    <a:pt x="1471" y="235"/>
                  </a:cubicBezTo>
                  <a:cubicBezTo>
                    <a:pt x="1237" y="168"/>
                    <a:pt x="1003" y="118"/>
                    <a:pt x="786" y="84"/>
                  </a:cubicBezTo>
                  <a:cubicBezTo>
                    <a:pt x="669" y="68"/>
                    <a:pt x="552" y="34"/>
                    <a:pt x="452" y="18"/>
                  </a:cubicBezTo>
                  <a:cubicBezTo>
                    <a:pt x="385" y="1"/>
                    <a:pt x="318" y="1"/>
                    <a:pt x="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9"/>
            <p:cNvSpPr/>
            <p:nvPr/>
          </p:nvSpPr>
          <p:spPr>
            <a:xfrm>
              <a:off x="3894775" y="2717025"/>
              <a:ext cx="38875" cy="37900"/>
            </a:xfrm>
            <a:custGeom>
              <a:avLst/>
              <a:gdLst/>
              <a:ahLst/>
              <a:cxnLst/>
              <a:rect l="l" t="t" r="r" b="b"/>
              <a:pathLst>
                <a:path w="1555" h="1516" extrusionOk="0">
                  <a:moveTo>
                    <a:pt x="1262" y="0"/>
                  </a:moveTo>
                  <a:cubicBezTo>
                    <a:pt x="1228" y="0"/>
                    <a:pt x="1196" y="10"/>
                    <a:pt x="1170" y="30"/>
                  </a:cubicBezTo>
                  <a:cubicBezTo>
                    <a:pt x="937" y="180"/>
                    <a:pt x="736" y="347"/>
                    <a:pt x="536" y="531"/>
                  </a:cubicBezTo>
                  <a:cubicBezTo>
                    <a:pt x="452" y="615"/>
                    <a:pt x="368" y="715"/>
                    <a:pt x="285" y="815"/>
                  </a:cubicBezTo>
                  <a:cubicBezTo>
                    <a:pt x="201" y="916"/>
                    <a:pt x="101" y="1049"/>
                    <a:pt x="34" y="1166"/>
                  </a:cubicBezTo>
                  <a:cubicBezTo>
                    <a:pt x="1" y="1283"/>
                    <a:pt x="1" y="1383"/>
                    <a:pt x="101" y="1467"/>
                  </a:cubicBezTo>
                  <a:cubicBezTo>
                    <a:pt x="141" y="1498"/>
                    <a:pt x="187" y="1515"/>
                    <a:pt x="235" y="1515"/>
                  </a:cubicBezTo>
                  <a:cubicBezTo>
                    <a:pt x="288" y="1515"/>
                    <a:pt x="341" y="1494"/>
                    <a:pt x="385" y="1450"/>
                  </a:cubicBezTo>
                  <a:cubicBezTo>
                    <a:pt x="435" y="1383"/>
                    <a:pt x="469" y="1317"/>
                    <a:pt x="519" y="1283"/>
                  </a:cubicBezTo>
                  <a:cubicBezTo>
                    <a:pt x="533" y="1254"/>
                    <a:pt x="548" y="1226"/>
                    <a:pt x="573" y="1207"/>
                  </a:cubicBezTo>
                  <a:lnTo>
                    <a:pt x="573" y="1207"/>
                  </a:lnTo>
                  <a:cubicBezTo>
                    <a:pt x="576" y="1206"/>
                    <a:pt x="580" y="1203"/>
                    <a:pt x="586" y="1200"/>
                  </a:cubicBezTo>
                  <a:lnTo>
                    <a:pt x="586" y="1200"/>
                  </a:lnTo>
                  <a:cubicBezTo>
                    <a:pt x="586" y="1200"/>
                    <a:pt x="586" y="1200"/>
                    <a:pt x="586" y="1200"/>
                  </a:cubicBezTo>
                  <a:cubicBezTo>
                    <a:pt x="589" y="1193"/>
                    <a:pt x="589" y="1190"/>
                    <a:pt x="587" y="1190"/>
                  </a:cubicBezTo>
                  <a:cubicBezTo>
                    <a:pt x="587" y="1190"/>
                    <a:pt x="586" y="1190"/>
                    <a:pt x="586" y="1190"/>
                  </a:cubicBezTo>
                  <a:lnTo>
                    <a:pt x="586" y="1190"/>
                  </a:lnTo>
                  <a:cubicBezTo>
                    <a:pt x="589" y="1166"/>
                    <a:pt x="602" y="1164"/>
                    <a:pt x="602" y="1149"/>
                  </a:cubicBezTo>
                  <a:cubicBezTo>
                    <a:pt x="686" y="1049"/>
                    <a:pt x="769" y="966"/>
                    <a:pt x="853" y="882"/>
                  </a:cubicBezTo>
                  <a:cubicBezTo>
                    <a:pt x="937" y="799"/>
                    <a:pt x="1020" y="715"/>
                    <a:pt x="1120" y="632"/>
                  </a:cubicBezTo>
                  <a:lnTo>
                    <a:pt x="1187" y="565"/>
                  </a:lnTo>
                  <a:cubicBezTo>
                    <a:pt x="1187" y="565"/>
                    <a:pt x="1230" y="543"/>
                    <a:pt x="1221" y="543"/>
                  </a:cubicBezTo>
                  <a:cubicBezTo>
                    <a:pt x="1220" y="543"/>
                    <a:pt x="1219" y="544"/>
                    <a:pt x="1216" y="544"/>
                  </a:cubicBezTo>
                  <a:lnTo>
                    <a:pt x="1216" y="544"/>
                  </a:lnTo>
                  <a:cubicBezTo>
                    <a:pt x="1224" y="539"/>
                    <a:pt x="1231" y="531"/>
                    <a:pt x="1254" y="531"/>
                  </a:cubicBezTo>
                  <a:cubicBezTo>
                    <a:pt x="1287" y="481"/>
                    <a:pt x="1354" y="448"/>
                    <a:pt x="1421" y="414"/>
                  </a:cubicBezTo>
                  <a:cubicBezTo>
                    <a:pt x="1521" y="364"/>
                    <a:pt x="1555" y="231"/>
                    <a:pt x="1505" y="130"/>
                  </a:cubicBezTo>
                  <a:cubicBezTo>
                    <a:pt x="1435" y="49"/>
                    <a:pt x="1341" y="0"/>
                    <a:pt x="1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9"/>
            <p:cNvSpPr/>
            <p:nvPr/>
          </p:nvSpPr>
          <p:spPr>
            <a:xfrm>
              <a:off x="3863450" y="2749450"/>
              <a:ext cx="30525" cy="13900"/>
            </a:xfrm>
            <a:custGeom>
              <a:avLst/>
              <a:gdLst/>
              <a:ahLst/>
              <a:cxnLst/>
              <a:rect l="l" t="t" r="r" b="b"/>
              <a:pathLst>
                <a:path w="1221" h="556" extrusionOk="0">
                  <a:moveTo>
                    <a:pt x="977" y="0"/>
                  </a:moveTo>
                  <a:cubicBezTo>
                    <a:pt x="964" y="0"/>
                    <a:pt x="950" y="1"/>
                    <a:pt x="936" y="3"/>
                  </a:cubicBezTo>
                  <a:cubicBezTo>
                    <a:pt x="786" y="53"/>
                    <a:pt x="652" y="86"/>
                    <a:pt x="469" y="103"/>
                  </a:cubicBezTo>
                  <a:lnTo>
                    <a:pt x="535" y="103"/>
                  </a:lnTo>
                  <a:cubicBezTo>
                    <a:pt x="435" y="137"/>
                    <a:pt x="335" y="137"/>
                    <a:pt x="218" y="137"/>
                  </a:cubicBezTo>
                  <a:cubicBezTo>
                    <a:pt x="118" y="137"/>
                    <a:pt x="1" y="237"/>
                    <a:pt x="17" y="337"/>
                  </a:cubicBezTo>
                  <a:cubicBezTo>
                    <a:pt x="17" y="432"/>
                    <a:pt x="106" y="556"/>
                    <a:pt x="201" y="556"/>
                  </a:cubicBezTo>
                  <a:cubicBezTo>
                    <a:pt x="206" y="556"/>
                    <a:pt x="212" y="555"/>
                    <a:pt x="218" y="554"/>
                  </a:cubicBezTo>
                  <a:cubicBezTo>
                    <a:pt x="502" y="521"/>
                    <a:pt x="769" y="487"/>
                    <a:pt x="1037" y="421"/>
                  </a:cubicBezTo>
                  <a:cubicBezTo>
                    <a:pt x="1137" y="387"/>
                    <a:pt x="1220" y="270"/>
                    <a:pt x="1187" y="153"/>
                  </a:cubicBezTo>
                  <a:cubicBezTo>
                    <a:pt x="1172" y="63"/>
                    <a:pt x="1090" y="0"/>
                    <a:pt x="9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9"/>
            <p:cNvSpPr/>
            <p:nvPr/>
          </p:nvSpPr>
          <p:spPr>
            <a:xfrm>
              <a:off x="3419000" y="2767900"/>
              <a:ext cx="14450" cy="111450"/>
            </a:xfrm>
            <a:custGeom>
              <a:avLst/>
              <a:gdLst/>
              <a:ahLst/>
              <a:cxnLst/>
              <a:rect l="l" t="t" r="r" b="b"/>
              <a:pathLst>
                <a:path w="578" h="4458" extrusionOk="0">
                  <a:moveTo>
                    <a:pt x="203" y="0"/>
                  </a:moveTo>
                  <a:cubicBezTo>
                    <a:pt x="101" y="0"/>
                    <a:pt x="1" y="67"/>
                    <a:pt x="1" y="201"/>
                  </a:cubicBezTo>
                  <a:cubicBezTo>
                    <a:pt x="51" y="1537"/>
                    <a:pt x="84" y="2907"/>
                    <a:pt x="134" y="4244"/>
                  </a:cubicBezTo>
                  <a:cubicBezTo>
                    <a:pt x="134" y="4386"/>
                    <a:pt x="247" y="4457"/>
                    <a:pt x="358" y="4457"/>
                  </a:cubicBezTo>
                  <a:cubicBezTo>
                    <a:pt x="469" y="4457"/>
                    <a:pt x="577" y="4386"/>
                    <a:pt x="569" y="4244"/>
                  </a:cubicBezTo>
                  <a:cubicBezTo>
                    <a:pt x="552" y="2907"/>
                    <a:pt x="502" y="1537"/>
                    <a:pt x="418" y="201"/>
                  </a:cubicBezTo>
                  <a:cubicBezTo>
                    <a:pt x="410" y="67"/>
                    <a:pt x="306" y="0"/>
                    <a:pt x="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9"/>
            <p:cNvSpPr/>
            <p:nvPr/>
          </p:nvSpPr>
          <p:spPr>
            <a:xfrm>
              <a:off x="3352375" y="2925200"/>
              <a:ext cx="52450" cy="196425"/>
            </a:xfrm>
            <a:custGeom>
              <a:avLst/>
              <a:gdLst/>
              <a:ahLst/>
              <a:cxnLst/>
              <a:rect l="l" t="t" r="r" b="b"/>
              <a:pathLst>
                <a:path w="2098" h="7857" extrusionOk="0">
                  <a:moveTo>
                    <a:pt x="273" y="0"/>
                  </a:moveTo>
                  <a:cubicBezTo>
                    <a:pt x="127" y="0"/>
                    <a:pt x="0" y="100"/>
                    <a:pt x="59" y="258"/>
                  </a:cubicBezTo>
                  <a:cubicBezTo>
                    <a:pt x="510" y="1461"/>
                    <a:pt x="761" y="2681"/>
                    <a:pt x="995" y="3934"/>
                  </a:cubicBezTo>
                  <a:lnTo>
                    <a:pt x="1312" y="5822"/>
                  </a:lnTo>
                  <a:cubicBezTo>
                    <a:pt x="1379" y="6156"/>
                    <a:pt x="1413" y="6490"/>
                    <a:pt x="1479" y="6824"/>
                  </a:cubicBezTo>
                  <a:cubicBezTo>
                    <a:pt x="1513" y="7108"/>
                    <a:pt x="1513" y="7493"/>
                    <a:pt x="1680" y="7760"/>
                  </a:cubicBezTo>
                  <a:cubicBezTo>
                    <a:pt x="1719" y="7823"/>
                    <a:pt x="1792" y="7856"/>
                    <a:pt x="1864" y="7856"/>
                  </a:cubicBezTo>
                  <a:cubicBezTo>
                    <a:pt x="1943" y="7856"/>
                    <a:pt x="2021" y="7815"/>
                    <a:pt x="2048" y="7726"/>
                  </a:cubicBezTo>
                  <a:cubicBezTo>
                    <a:pt x="2098" y="7426"/>
                    <a:pt x="1997" y="7092"/>
                    <a:pt x="1964" y="6808"/>
                  </a:cubicBezTo>
                  <a:cubicBezTo>
                    <a:pt x="1897" y="6473"/>
                    <a:pt x="1847" y="6139"/>
                    <a:pt x="1797" y="5805"/>
                  </a:cubicBezTo>
                  <a:cubicBezTo>
                    <a:pt x="1680" y="5153"/>
                    <a:pt x="1580" y="4518"/>
                    <a:pt x="1479" y="3884"/>
                  </a:cubicBezTo>
                  <a:cubicBezTo>
                    <a:pt x="1262" y="2597"/>
                    <a:pt x="995" y="1344"/>
                    <a:pt x="544" y="158"/>
                  </a:cubicBezTo>
                  <a:cubicBezTo>
                    <a:pt x="482" y="48"/>
                    <a:pt x="373"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9"/>
            <p:cNvSpPr/>
            <p:nvPr/>
          </p:nvSpPr>
          <p:spPr>
            <a:xfrm>
              <a:off x="3585675" y="3066350"/>
              <a:ext cx="13400" cy="90300"/>
            </a:xfrm>
            <a:custGeom>
              <a:avLst/>
              <a:gdLst/>
              <a:ahLst/>
              <a:cxnLst/>
              <a:rect l="l" t="t" r="r" b="b"/>
              <a:pathLst>
                <a:path w="536" h="3612" extrusionOk="0">
                  <a:moveTo>
                    <a:pt x="220" y="0"/>
                  </a:moveTo>
                  <a:cubicBezTo>
                    <a:pt x="120" y="0"/>
                    <a:pt x="26" y="63"/>
                    <a:pt x="34" y="192"/>
                  </a:cubicBezTo>
                  <a:cubicBezTo>
                    <a:pt x="84" y="761"/>
                    <a:pt x="84" y="1295"/>
                    <a:pt x="84" y="1863"/>
                  </a:cubicBezTo>
                  <a:cubicBezTo>
                    <a:pt x="84" y="2131"/>
                    <a:pt x="84" y="2415"/>
                    <a:pt x="67" y="2682"/>
                  </a:cubicBezTo>
                  <a:cubicBezTo>
                    <a:pt x="67" y="2816"/>
                    <a:pt x="34" y="2949"/>
                    <a:pt x="34" y="3100"/>
                  </a:cubicBezTo>
                  <a:cubicBezTo>
                    <a:pt x="34" y="3233"/>
                    <a:pt x="1" y="3367"/>
                    <a:pt x="84" y="3517"/>
                  </a:cubicBezTo>
                  <a:cubicBezTo>
                    <a:pt x="113" y="3576"/>
                    <a:pt x="187" y="3611"/>
                    <a:pt x="254" y="3611"/>
                  </a:cubicBezTo>
                  <a:cubicBezTo>
                    <a:pt x="303" y="3611"/>
                    <a:pt x="347" y="3593"/>
                    <a:pt x="368" y="3551"/>
                  </a:cubicBezTo>
                  <a:cubicBezTo>
                    <a:pt x="535" y="3350"/>
                    <a:pt x="502" y="2983"/>
                    <a:pt x="502" y="2715"/>
                  </a:cubicBezTo>
                  <a:cubicBezTo>
                    <a:pt x="518" y="2448"/>
                    <a:pt x="518" y="2181"/>
                    <a:pt x="518" y="1913"/>
                  </a:cubicBezTo>
                  <a:cubicBezTo>
                    <a:pt x="518" y="1345"/>
                    <a:pt x="502" y="777"/>
                    <a:pt x="452" y="209"/>
                  </a:cubicBezTo>
                  <a:cubicBezTo>
                    <a:pt x="443" y="71"/>
                    <a:pt x="328" y="0"/>
                    <a:pt x="2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9"/>
            <p:cNvSpPr/>
            <p:nvPr/>
          </p:nvSpPr>
          <p:spPr>
            <a:xfrm>
              <a:off x="3613650" y="3070725"/>
              <a:ext cx="10475" cy="18825"/>
            </a:xfrm>
            <a:custGeom>
              <a:avLst/>
              <a:gdLst/>
              <a:ahLst/>
              <a:cxnLst/>
              <a:rect l="l" t="t" r="r" b="b"/>
              <a:pathLst>
                <a:path w="419" h="753" extrusionOk="0">
                  <a:moveTo>
                    <a:pt x="218" y="1"/>
                  </a:moveTo>
                  <a:cubicBezTo>
                    <a:pt x="151" y="1"/>
                    <a:pt x="118" y="17"/>
                    <a:pt x="68" y="68"/>
                  </a:cubicBezTo>
                  <a:cubicBezTo>
                    <a:pt x="34" y="84"/>
                    <a:pt x="1" y="118"/>
                    <a:pt x="1" y="184"/>
                  </a:cubicBezTo>
                  <a:lnTo>
                    <a:pt x="1" y="368"/>
                  </a:lnTo>
                  <a:lnTo>
                    <a:pt x="1" y="452"/>
                  </a:lnTo>
                  <a:cubicBezTo>
                    <a:pt x="1" y="502"/>
                    <a:pt x="1" y="535"/>
                    <a:pt x="34" y="602"/>
                  </a:cubicBezTo>
                  <a:cubicBezTo>
                    <a:pt x="51" y="636"/>
                    <a:pt x="68" y="686"/>
                    <a:pt x="85" y="702"/>
                  </a:cubicBezTo>
                  <a:cubicBezTo>
                    <a:pt x="135" y="719"/>
                    <a:pt x="168" y="753"/>
                    <a:pt x="218" y="753"/>
                  </a:cubicBezTo>
                  <a:cubicBezTo>
                    <a:pt x="302" y="753"/>
                    <a:pt x="385" y="686"/>
                    <a:pt x="402" y="602"/>
                  </a:cubicBezTo>
                  <a:cubicBezTo>
                    <a:pt x="419" y="552"/>
                    <a:pt x="419" y="519"/>
                    <a:pt x="419" y="469"/>
                  </a:cubicBezTo>
                  <a:lnTo>
                    <a:pt x="419" y="385"/>
                  </a:lnTo>
                  <a:lnTo>
                    <a:pt x="419" y="201"/>
                  </a:lnTo>
                  <a:cubicBezTo>
                    <a:pt x="419" y="134"/>
                    <a:pt x="402" y="101"/>
                    <a:pt x="369" y="68"/>
                  </a:cubicBezTo>
                  <a:cubicBezTo>
                    <a:pt x="318" y="17"/>
                    <a:pt x="252"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9"/>
            <p:cNvSpPr/>
            <p:nvPr/>
          </p:nvSpPr>
          <p:spPr>
            <a:xfrm>
              <a:off x="5104475" y="2746375"/>
              <a:ext cx="16750" cy="51200"/>
            </a:xfrm>
            <a:custGeom>
              <a:avLst/>
              <a:gdLst/>
              <a:ahLst/>
              <a:cxnLst/>
              <a:rect l="l" t="t" r="r" b="b"/>
              <a:pathLst>
                <a:path w="670" h="2048" extrusionOk="0">
                  <a:moveTo>
                    <a:pt x="407" y="0"/>
                  </a:moveTo>
                  <a:cubicBezTo>
                    <a:pt x="313" y="0"/>
                    <a:pt x="232" y="60"/>
                    <a:pt x="218" y="143"/>
                  </a:cubicBezTo>
                  <a:cubicBezTo>
                    <a:pt x="168" y="443"/>
                    <a:pt x="135" y="727"/>
                    <a:pt x="84" y="1011"/>
                  </a:cubicBezTo>
                  <a:cubicBezTo>
                    <a:pt x="51" y="1279"/>
                    <a:pt x="1" y="1563"/>
                    <a:pt x="1" y="1847"/>
                  </a:cubicBezTo>
                  <a:cubicBezTo>
                    <a:pt x="1" y="1930"/>
                    <a:pt x="68" y="2031"/>
                    <a:pt x="151" y="2047"/>
                  </a:cubicBezTo>
                  <a:lnTo>
                    <a:pt x="218" y="2047"/>
                  </a:lnTo>
                  <a:cubicBezTo>
                    <a:pt x="302" y="2047"/>
                    <a:pt x="402" y="1980"/>
                    <a:pt x="419" y="1897"/>
                  </a:cubicBezTo>
                  <a:cubicBezTo>
                    <a:pt x="485" y="1613"/>
                    <a:pt x="502" y="1312"/>
                    <a:pt x="552" y="1045"/>
                  </a:cubicBezTo>
                  <a:cubicBezTo>
                    <a:pt x="586" y="777"/>
                    <a:pt x="602" y="477"/>
                    <a:pt x="653" y="209"/>
                  </a:cubicBezTo>
                  <a:cubicBezTo>
                    <a:pt x="669" y="109"/>
                    <a:pt x="569" y="26"/>
                    <a:pt x="469" y="9"/>
                  </a:cubicBezTo>
                  <a:cubicBezTo>
                    <a:pt x="448" y="3"/>
                    <a:pt x="427" y="0"/>
                    <a:pt x="4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9"/>
            <p:cNvSpPr/>
            <p:nvPr/>
          </p:nvSpPr>
          <p:spPr>
            <a:xfrm>
              <a:off x="5098700" y="2821675"/>
              <a:ext cx="55925" cy="296175"/>
            </a:xfrm>
            <a:custGeom>
              <a:avLst/>
              <a:gdLst/>
              <a:ahLst/>
              <a:cxnLst/>
              <a:rect l="l" t="t" r="r" b="b"/>
              <a:pathLst>
                <a:path w="2237" h="11847" extrusionOk="0">
                  <a:moveTo>
                    <a:pt x="2051" y="0"/>
                  </a:moveTo>
                  <a:cubicBezTo>
                    <a:pt x="1953" y="0"/>
                    <a:pt x="1844" y="63"/>
                    <a:pt x="1819" y="188"/>
                  </a:cubicBezTo>
                  <a:cubicBezTo>
                    <a:pt x="1569" y="2110"/>
                    <a:pt x="1301" y="4014"/>
                    <a:pt x="1000" y="5903"/>
                  </a:cubicBezTo>
                  <a:cubicBezTo>
                    <a:pt x="867" y="6855"/>
                    <a:pt x="700" y="7791"/>
                    <a:pt x="549" y="8743"/>
                  </a:cubicBezTo>
                  <a:cubicBezTo>
                    <a:pt x="382" y="9695"/>
                    <a:pt x="165" y="10631"/>
                    <a:pt x="31" y="11567"/>
                  </a:cubicBezTo>
                  <a:cubicBezTo>
                    <a:pt x="0" y="11732"/>
                    <a:pt x="142" y="11846"/>
                    <a:pt x="270" y="11846"/>
                  </a:cubicBezTo>
                  <a:cubicBezTo>
                    <a:pt x="349" y="11846"/>
                    <a:pt x="424" y="11803"/>
                    <a:pt x="449" y="11700"/>
                  </a:cubicBezTo>
                  <a:cubicBezTo>
                    <a:pt x="666" y="10731"/>
                    <a:pt x="817" y="9745"/>
                    <a:pt x="984" y="8776"/>
                  </a:cubicBezTo>
                  <a:cubicBezTo>
                    <a:pt x="1151" y="7824"/>
                    <a:pt x="1301" y="6888"/>
                    <a:pt x="1452" y="5936"/>
                  </a:cubicBezTo>
                  <a:cubicBezTo>
                    <a:pt x="1736" y="4031"/>
                    <a:pt x="2003" y="2110"/>
                    <a:pt x="2220" y="188"/>
                  </a:cubicBezTo>
                  <a:cubicBezTo>
                    <a:pt x="2237" y="63"/>
                    <a:pt x="2149" y="0"/>
                    <a:pt x="2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9"/>
            <p:cNvSpPr/>
            <p:nvPr/>
          </p:nvSpPr>
          <p:spPr>
            <a:xfrm>
              <a:off x="5071475" y="2922550"/>
              <a:ext cx="28000" cy="100275"/>
            </a:xfrm>
            <a:custGeom>
              <a:avLst/>
              <a:gdLst/>
              <a:ahLst/>
              <a:cxnLst/>
              <a:rect l="l" t="t" r="r" b="b"/>
              <a:pathLst>
                <a:path w="1120" h="4011" extrusionOk="0">
                  <a:moveTo>
                    <a:pt x="904" y="0"/>
                  </a:moveTo>
                  <a:cubicBezTo>
                    <a:pt x="830" y="0"/>
                    <a:pt x="757" y="44"/>
                    <a:pt x="736" y="147"/>
                  </a:cubicBezTo>
                  <a:cubicBezTo>
                    <a:pt x="619" y="765"/>
                    <a:pt x="485" y="1416"/>
                    <a:pt x="368" y="2035"/>
                  </a:cubicBezTo>
                  <a:lnTo>
                    <a:pt x="168" y="2987"/>
                  </a:lnTo>
                  <a:cubicBezTo>
                    <a:pt x="151" y="3121"/>
                    <a:pt x="118" y="3288"/>
                    <a:pt x="84" y="3438"/>
                  </a:cubicBezTo>
                  <a:cubicBezTo>
                    <a:pt x="68" y="3589"/>
                    <a:pt x="1" y="3739"/>
                    <a:pt x="51" y="3906"/>
                  </a:cubicBezTo>
                  <a:cubicBezTo>
                    <a:pt x="69" y="3978"/>
                    <a:pt x="125" y="4011"/>
                    <a:pt x="186" y="4011"/>
                  </a:cubicBezTo>
                  <a:cubicBezTo>
                    <a:pt x="240" y="4011"/>
                    <a:pt x="296" y="3986"/>
                    <a:pt x="335" y="3939"/>
                  </a:cubicBezTo>
                  <a:cubicBezTo>
                    <a:pt x="419" y="3822"/>
                    <a:pt x="452" y="3622"/>
                    <a:pt x="469" y="3488"/>
                  </a:cubicBezTo>
                  <a:cubicBezTo>
                    <a:pt x="485" y="3338"/>
                    <a:pt x="536" y="3188"/>
                    <a:pt x="552" y="3037"/>
                  </a:cubicBezTo>
                  <a:cubicBezTo>
                    <a:pt x="619" y="2736"/>
                    <a:pt x="669" y="2419"/>
                    <a:pt x="719" y="2101"/>
                  </a:cubicBezTo>
                  <a:cubicBezTo>
                    <a:pt x="836" y="1483"/>
                    <a:pt x="953" y="848"/>
                    <a:pt x="1070" y="230"/>
                  </a:cubicBezTo>
                  <a:cubicBezTo>
                    <a:pt x="1120" y="92"/>
                    <a:pt x="1011" y="0"/>
                    <a:pt x="9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9"/>
            <p:cNvSpPr/>
            <p:nvPr/>
          </p:nvSpPr>
          <p:spPr>
            <a:xfrm>
              <a:off x="5060625" y="3064475"/>
              <a:ext cx="14225" cy="39325"/>
            </a:xfrm>
            <a:custGeom>
              <a:avLst/>
              <a:gdLst/>
              <a:ahLst/>
              <a:cxnLst/>
              <a:rect l="l" t="t" r="r" b="b"/>
              <a:pathLst>
                <a:path w="569" h="1573" extrusionOk="0">
                  <a:moveTo>
                    <a:pt x="401" y="0"/>
                  </a:moveTo>
                  <a:cubicBezTo>
                    <a:pt x="301" y="17"/>
                    <a:pt x="184" y="67"/>
                    <a:pt x="168" y="167"/>
                  </a:cubicBezTo>
                  <a:cubicBezTo>
                    <a:pt x="134" y="401"/>
                    <a:pt x="101" y="602"/>
                    <a:pt x="67" y="836"/>
                  </a:cubicBezTo>
                  <a:cubicBezTo>
                    <a:pt x="51" y="952"/>
                    <a:pt x="17" y="1069"/>
                    <a:pt x="17" y="1186"/>
                  </a:cubicBezTo>
                  <a:cubicBezTo>
                    <a:pt x="17" y="1253"/>
                    <a:pt x="0" y="1287"/>
                    <a:pt x="0" y="1353"/>
                  </a:cubicBezTo>
                  <a:cubicBezTo>
                    <a:pt x="0" y="1454"/>
                    <a:pt x="84" y="1571"/>
                    <a:pt x="184" y="1571"/>
                  </a:cubicBezTo>
                  <a:cubicBezTo>
                    <a:pt x="193" y="1572"/>
                    <a:pt x="202" y="1573"/>
                    <a:pt x="210" y="1573"/>
                  </a:cubicBezTo>
                  <a:cubicBezTo>
                    <a:pt x="304" y="1573"/>
                    <a:pt x="403" y="1494"/>
                    <a:pt x="418" y="1387"/>
                  </a:cubicBezTo>
                  <a:cubicBezTo>
                    <a:pt x="435" y="1353"/>
                    <a:pt x="435" y="1287"/>
                    <a:pt x="435" y="1220"/>
                  </a:cubicBezTo>
                  <a:cubicBezTo>
                    <a:pt x="468" y="1103"/>
                    <a:pt x="485" y="1003"/>
                    <a:pt x="485" y="869"/>
                  </a:cubicBezTo>
                  <a:cubicBezTo>
                    <a:pt x="502" y="635"/>
                    <a:pt x="552" y="434"/>
                    <a:pt x="569" y="201"/>
                  </a:cubicBezTo>
                  <a:cubicBezTo>
                    <a:pt x="569" y="100"/>
                    <a:pt x="485" y="17"/>
                    <a:pt x="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9"/>
            <p:cNvSpPr/>
            <p:nvPr/>
          </p:nvSpPr>
          <p:spPr>
            <a:xfrm>
              <a:off x="4784100" y="3043025"/>
              <a:ext cx="17975" cy="44800"/>
            </a:xfrm>
            <a:custGeom>
              <a:avLst/>
              <a:gdLst/>
              <a:ahLst/>
              <a:cxnLst/>
              <a:rect l="l" t="t" r="r" b="b"/>
              <a:pathLst>
                <a:path w="719" h="1792" extrusionOk="0">
                  <a:moveTo>
                    <a:pt x="450" y="0"/>
                  </a:moveTo>
                  <a:cubicBezTo>
                    <a:pt x="362" y="0"/>
                    <a:pt x="284" y="103"/>
                    <a:pt x="284" y="206"/>
                  </a:cubicBezTo>
                  <a:cubicBezTo>
                    <a:pt x="284" y="340"/>
                    <a:pt x="284" y="440"/>
                    <a:pt x="268" y="557"/>
                  </a:cubicBezTo>
                  <a:cubicBezTo>
                    <a:pt x="268" y="691"/>
                    <a:pt x="251" y="758"/>
                    <a:pt x="218" y="858"/>
                  </a:cubicBezTo>
                  <a:cubicBezTo>
                    <a:pt x="201" y="958"/>
                    <a:pt x="184" y="1059"/>
                    <a:pt x="134" y="1192"/>
                  </a:cubicBezTo>
                  <a:cubicBezTo>
                    <a:pt x="101" y="1292"/>
                    <a:pt x="51" y="1426"/>
                    <a:pt x="34" y="1526"/>
                  </a:cubicBezTo>
                  <a:cubicBezTo>
                    <a:pt x="1" y="1681"/>
                    <a:pt x="120" y="1791"/>
                    <a:pt x="249" y="1791"/>
                  </a:cubicBezTo>
                  <a:cubicBezTo>
                    <a:pt x="315" y="1791"/>
                    <a:pt x="384" y="1762"/>
                    <a:pt x="435" y="1694"/>
                  </a:cubicBezTo>
                  <a:cubicBezTo>
                    <a:pt x="485" y="1593"/>
                    <a:pt x="535" y="1443"/>
                    <a:pt x="585" y="1343"/>
                  </a:cubicBezTo>
                  <a:cubicBezTo>
                    <a:pt x="619" y="1209"/>
                    <a:pt x="635" y="1109"/>
                    <a:pt x="669" y="975"/>
                  </a:cubicBezTo>
                  <a:cubicBezTo>
                    <a:pt x="702" y="724"/>
                    <a:pt x="719" y="474"/>
                    <a:pt x="719" y="223"/>
                  </a:cubicBezTo>
                  <a:cubicBezTo>
                    <a:pt x="719" y="106"/>
                    <a:pt x="619" y="6"/>
                    <a:pt x="485" y="6"/>
                  </a:cubicBezTo>
                  <a:cubicBezTo>
                    <a:pt x="473" y="2"/>
                    <a:pt x="461" y="0"/>
                    <a:pt x="4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9"/>
            <p:cNvSpPr/>
            <p:nvPr/>
          </p:nvSpPr>
          <p:spPr>
            <a:xfrm>
              <a:off x="4257775" y="3150875"/>
              <a:ext cx="15900" cy="53975"/>
            </a:xfrm>
            <a:custGeom>
              <a:avLst/>
              <a:gdLst/>
              <a:ahLst/>
              <a:cxnLst/>
              <a:rect l="l" t="t" r="r" b="b"/>
              <a:pathLst>
                <a:path w="636" h="2159" extrusionOk="0">
                  <a:moveTo>
                    <a:pt x="216" y="0"/>
                  </a:moveTo>
                  <a:cubicBezTo>
                    <a:pt x="205" y="0"/>
                    <a:pt x="195" y="1"/>
                    <a:pt x="184" y="3"/>
                  </a:cubicBezTo>
                  <a:cubicBezTo>
                    <a:pt x="51" y="36"/>
                    <a:pt x="1" y="153"/>
                    <a:pt x="17" y="287"/>
                  </a:cubicBezTo>
                  <a:cubicBezTo>
                    <a:pt x="84" y="554"/>
                    <a:pt x="118" y="821"/>
                    <a:pt x="134" y="1089"/>
                  </a:cubicBezTo>
                  <a:cubicBezTo>
                    <a:pt x="168" y="1390"/>
                    <a:pt x="168" y="1657"/>
                    <a:pt x="184" y="1958"/>
                  </a:cubicBezTo>
                  <a:cubicBezTo>
                    <a:pt x="184" y="2058"/>
                    <a:pt x="268" y="2158"/>
                    <a:pt x="385" y="2158"/>
                  </a:cubicBezTo>
                  <a:cubicBezTo>
                    <a:pt x="519" y="2158"/>
                    <a:pt x="585" y="2058"/>
                    <a:pt x="602" y="1958"/>
                  </a:cubicBezTo>
                  <a:cubicBezTo>
                    <a:pt x="636" y="1657"/>
                    <a:pt x="619" y="1373"/>
                    <a:pt x="602" y="1072"/>
                  </a:cubicBezTo>
                  <a:cubicBezTo>
                    <a:pt x="585" y="788"/>
                    <a:pt x="519" y="471"/>
                    <a:pt x="452" y="170"/>
                  </a:cubicBezTo>
                  <a:cubicBezTo>
                    <a:pt x="437" y="65"/>
                    <a:pt x="314" y="0"/>
                    <a:pt x="2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9"/>
            <p:cNvSpPr/>
            <p:nvPr/>
          </p:nvSpPr>
          <p:spPr>
            <a:xfrm>
              <a:off x="4291200" y="3187275"/>
              <a:ext cx="15050" cy="11300"/>
            </a:xfrm>
            <a:custGeom>
              <a:avLst/>
              <a:gdLst/>
              <a:ahLst/>
              <a:cxnLst/>
              <a:rect l="l" t="t" r="r" b="b"/>
              <a:pathLst>
                <a:path w="602" h="452" extrusionOk="0">
                  <a:moveTo>
                    <a:pt x="301" y="0"/>
                  </a:moveTo>
                  <a:cubicBezTo>
                    <a:pt x="0" y="0"/>
                    <a:pt x="0" y="452"/>
                    <a:pt x="301" y="452"/>
                  </a:cubicBezTo>
                  <a:cubicBezTo>
                    <a:pt x="602" y="452"/>
                    <a:pt x="602" y="0"/>
                    <a:pt x="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9"/>
            <p:cNvSpPr/>
            <p:nvPr/>
          </p:nvSpPr>
          <p:spPr>
            <a:xfrm>
              <a:off x="3404850" y="3150350"/>
              <a:ext cx="149950" cy="68725"/>
            </a:xfrm>
            <a:custGeom>
              <a:avLst/>
              <a:gdLst/>
              <a:ahLst/>
              <a:cxnLst/>
              <a:rect l="l" t="t" r="r" b="b"/>
              <a:pathLst>
                <a:path w="5998" h="2749" extrusionOk="0">
                  <a:moveTo>
                    <a:pt x="326" y="0"/>
                  </a:moveTo>
                  <a:cubicBezTo>
                    <a:pt x="143" y="0"/>
                    <a:pt x="0" y="272"/>
                    <a:pt x="216" y="358"/>
                  </a:cubicBezTo>
                  <a:cubicBezTo>
                    <a:pt x="1152" y="776"/>
                    <a:pt x="2121" y="1193"/>
                    <a:pt x="3056" y="1611"/>
                  </a:cubicBezTo>
                  <a:cubicBezTo>
                    <a:pt x="3541" y="1828"/>
                    <a:pt x="3992" y="2029"/>
                    <a:pt x="4477" y="2246"/>
                  </a:cubicBezTo>
                  <a:cubicBezTo>
                    <a:pt x="4711" y="2346"/>
                    <a:pt x="4911" y="2430"/>
                    <a:pt x="5145" y="2530"/>
                  </a:cubicBezTo>
                  <a:cubicBezTo>
                    <a:pt x="5335" y="2609"/>
                    <a:pt x="5555" y="2749"/>
                    <a:pt x="5777" y="2749"/>
                  </a:cubicBezTo>
                  <a:cubicBezTo>
                    <a:pt x="5789" y="2749"/>
                    <a:pt x="5801" y="2748"/>
                    <a:pt x="5813" y="2747"/>
                  </a:cubicBezTo>
                  <a:cubicBezTo>
                    <a:pt x="5897" y="2747"/>
                    <a:pt x="5997" y="2614"/>
                    <a:pt x="5930" y="2530"/>
                  </a:cubicBezTo>
                  <a:cubicBezTo>
                    <a:pt x="5797" y="2346"/>
                    <a:pt x="5563" y="2263"/>
                    <a:pt x="5345" y="2179"/>
                  </a:cubicBezTo>
                  <a:cubicBezTo>
                    <a:pt x="5145" y="2079"/>
                    <a:pt x="4911" y="1995"/>
                    <a:pt x="4677" y="1895"/>
                  </a:cubicBezTo>
                  <a:cubicBezTo>
                    <a:pt x="4209" y="1678"/>
                    <a:pt x="3741" y="1477"/>
                    <a:pt x="3257" y="1260"/>
                  </a:cubicBezTo>
                  <a:cubicBezTo>
                    <a:pt x="2321" y="842"/>
                    <a:pt x="1369" y="441"/>
                    <a:pt x="416" y="24"/>
                  </a:cubicBezTo>
                  <a:cubicBezTo>
                    <a:pt x="386" y="7"/>
                    <a:pt x="355" y="0"/>
                    <a:pt x="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9"/>
            <p:cNvSpPr/>
            <p:nvPr/>
          </p:nvSpPr>
          <p:spPr>
            <a:xfrm>
              <a:off x="3581550" y="3223425"/>
              <a:ext cx="488275" cy="73400"/>
            </a:xfrm>
            <a:custGeom>
              <a:avLst/>
              <a:gdLst/>
              <a:ahLst/>
              <a:cxnLst/>
              <a:rect l="l" t="t" r="r" b="b"/>
              <a:pathLst>
                <a:path w="19531" h="2936" extrusionOk="0">
                  <a:moveTo>
                    <a:pt x="278" y="1"/>
                  </a:moveTo>
                  <a:cubicBezTo>
                    <a:pt x="69" y="1"/>
                    <a:pt x="1" y="346"/>
                    <a:pt x="232" y="392"/>
                  </a:cubicBezTo>
                  <a:cubicBezTo>
                    <a:pt x="5128" y="1244"/>
                    <a:pt x="10090" y="1913"/>
                    <a:pt x="15036" y="2498"/>
                  </a:cubicBezTo>
                  <a:cubicBezTo>
                    <a:pt x="15721" y="2581"/>
                    <a:pt x="16406" y="2648"/>
                    <a:pt x="17075" y="2732"/>
                  </a:cubicBezTo>
                  <a:cubicBezTo>
                    <a:pt x="17442" y="2765"/>
                    <a:pt x="17793" y="2815"/>
                    <a:pt x="18161" y="2848"/>
                  </a:cubicBezTo>
                  <a:cubicBezTo>
                    <a:pt x="18479" y="2892"/>
                    <a:pt x="18797" y="2935"/>
                    <a:pt x="19105" y="2935"/>
                  </a:cubicBezTo>
                  <a:cubicBezTo>
                    <a:pt x="19152" y="2935"/>
                    <a:pt x="19200" y="2934"/>
                    <a:pt x="19247" y="2932"/>
                  </a:cubicBezTo>
                  <a:cubicBezTo>
                    <a:pt x="19464" y="2915"/>
                    <a:pt x="19531" y="2615"/>
                    <a:pt x="19297" y="2564"/>
                  </a:cubicBezTo>
                  <a:cubicBezTo>
                    <a:pt x="18729" y="2397"/>
                    <a:pt x="18077" y="2397"/>
                    <a:pt x="17492" y="2331"/>
                  </a:cubicBezTo>
                  <a:cubicBezTo>
                    <a:pt x="16874" y="2264"/>
                    <a:pt x="16273" y="2197"/>
                    <a:pt x="15638" y="2113"/>
                  </a:cubicBezTo>
                  <a:lnTo>
                    <a:pt x="11945" y="1679"/>
                  </a:lnTo>
                  <a:cubicBezTo>
                    <a:pt x="9455" y="1361"/>
                    <a:pt x="6999" y="1027"/>
                    <a:pt x="4526" y="660"/>
                  </a:cubicBezTo>
                  <a:cubicBezTo>
                    <a:pt x="3123" y="442"/>
                    <a:pt x="1736" y="225"/>
                    <a:pt x="333" y="8"/>
                  </a:cubicBezTo>
                  <a:cubicBezTo>
                    <a:pt x="313" y="3"/>
                    <a:pt x="295" y="1"/>
                    <a:pt x="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9"/>
            <p:cNvSpPr/>
            <p:nvPr/>
          </p:nvSpPr>
          <p:spPr>
            <a:xfrm>
              <a:off x="4114575" y="3292525"/>
              <a:ext cx="60525" cy="16175"/>
            </a:xfrm>
            <a:custGeom>
              <a:avLst/>
              <a:gdLst/>
              <a:ahLst/>
              <a:cxnLst/>
              <a:rect l="l" t="t" r="r" b="b"/>
              <a:pathLst>
                <a:path w="2421" h="647" extrusionOk="0">
                  <a:moveTo>
                    <a:pt x="1917" y="0"/>
                  </a:moveTo>
                  <a:cubicBezTo>
                    <a:pt x="1882" y="0"/>
                    <a:pt x="1849" y="1"/>
                    <a:pt x="1819" y="1"/>
                  </a:cubicBezTo>
                  <a:cubicBezTo>
                    <a:pt x="1652" y="1"/>
                    <a:pt x="1468" y="1"/>
                    <a:pt x="1301" y="18"/>
                  </a:cubicBezTo>
                  <a:cubicBezTo>
                    <a:pt x="917" y="51"/>
                    <a:pt x="566" y="101"/>
                    <a:pt x="215" y="185"/>
                  </a:cubicBezTo>
                  <a:cubicBezTo>
                    <a:pt x="1" y="261"/>
                    <a:pt x="67" y="646"/>
                    <a:pt x="285" y="646"/>
                  </a:cubicBezTo>
                  <a:cubicBezTo>
                    <a:pt x="305" y="646"/>
                    <a:pt x="326" y="643"/>
                    <a:pt x="348" y="636"/>
                  </a:cubicBezTo>
                  <a:cubicBezTo>
                    <a:pt x="683" y="552"/>
                    <a:pt x="1000" y="502"/>
                    <a:pt x="1334" y="469"/>
                  </a:cubicBezTo>
                  <a:cubicBezTo>
                    <a:pt x="1501" y="435"/>
                    <a:pt x="1668" y="435"/>
                    <a:pt x="1835" y="435"/>
                  </a:cubicBezTo>
                  <a:lnTo>
                    <a:pt x="2086" y="435"/>
                  </a:lnTo>
                  <a:cubicBezTo>
                    <a:pt x="2186" y="435"/>
                    <a:pt x="2303" y="435"/>
                    <a:pt x="2353" y="352"/>
                  </a:cubicBezTo>
                  <a:cubicBezTo>
                    <a:pt x="2404" y="302"/>
                    <a:pt x="2420" y="235"/>
                    <a:pt x="2387" y="151"/>
                  </a:cubicBezTo>
                  <a:cubicBezTo>
                    <a:pt x="2289" y="12"/>
                    <a:pt x="2088" y="0"/>
                    <a:pt x="19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9"/>
            <p:cNvSpPr/>
            <p:nvPr/>
          </p:nvSpPr>
          <p:spPr>
            <a:xfrm>
              <a:off x="4224775" y="3285150"/>
              <a:ext cx="62275" cy="25450"/>
            </a:xfrm>
            <a:custGeom>
              <a:avLst/>
              <a:gdLst/>
              <a:ahLst/>
              <a:cxnLst/>
              <a:rect l="l" t="t" r="r" b="b"/>
              <a:pathLst>
                <a:path w="2491" h="1018" extrusionOk="0">
                  <a:moveTo>
                    <a:pt x="2237" y="1"/>
                  </a:moveTo>
                  <a:cubicBezTo>
                    <a:pt x="2149" y="1"/>
                    <a:pt x="2079" y="36"/>
                    <a:pt x="1989" y="62"/>
                  </a:cubicBezTo>
                  <a:cubicBezTo>
                    <a:pt x="1905" y="112"/>
                    <a:pt x="1839" y="129"/>
                    <a:pt x="1755" y="146"/>
                  </a:cubicBezTo>
                  <a:lnTo>
                    <a:pt x="1254" y="346"/>
                  </a:lnTo>
                  <a:cubicBezTo>
                    <a:pt x="903" y="446"/>
                    <a:pt x="535" y="547"/>
                    <a:pt x="184" y="613"/>
                  </a:cubicBezTo>
                  <a:cubicBezTo>
                    <a:pt x="84" y="630"/>
                    <a:pt x="1" y="780"/>
                    <a:pt x="34" y="881"/>
                  </a:cubicBezTo>
                  <a:cubicBezTo>
                    <a:pt x="63" y="968"/>
                    <a:pt x="143" y="1018"/>
                    <a:pt x="241" y="1018"/>
                  </a:cubicBezTo>
                  <a:cubicBezTo>
                    <a:pt x="255" y="1018"/>
                    <a:pt x="270" y="1017"/>
                    <a:pt x="285" y="1014"/>
                  </a:cubicBezTo>
                  <a:cubicBezTo>
                    <a:pt x="669" y="948"/>
                    <a:pt x="1020" y="864"/>
                    <a:pt x="1371" y="764"/>
                  </a:cubicBezTo>
                  <a:cubicBezTo>
                    <a:pt x="1571" y="697"/>
                    <a:pt x="1738" y="630"/>
                    <a:pt x="1905" y="563"/>
                  </a:cubicBezTo>
                  <a:cubicBezTo>
                    <a:pt x="2089" y="513"/>
                    <a:pt x="2323" y="446"/>
                    <a:pt x="2423" y="279"/>
                  </a:cubicBezTo>
                  <a:cubicBezTo>
                    <a:pt x="2490" y="179"/>
                    <a:pt x="2423" y="29"/>
                    <a:pt x="2323" y="12"/>
                  </a:cubicBezTo>
                  <a:cubicBezTo>
                    <a:pt x="2292" y="4"/>
                    <a:pt x="2264" y="1"/>
                    <a:pt x="22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9"/>
            <p:cNvSpPr/>
            <p:nvPr/>
          </p:nvSpPr>
          <p:spPr>
            <a:xfrm>
              <a:off x="4328450" y="3259475"/>
              <a:ext cx="408900" cy="26575"/>
            </a:xfrm>
            <a:custGeom>
              <a:avLst/>
              <a:gdLst/>
              <a:ahLst/>
              <a:cxnLst/>
              <a:rect l="l" t="t" r="r" b="b"/>
              <a:pathLst>
                <a:path w="16356" h="1063" extrusionOk="0">
                  <a:moveTo>
                    <a:pt x="4279" y="1"/>
                  </a:moveTo>
                  <a:cubicBezTo>
                    <a:pt x="4060" y="1"/>
                    <a:pt x="3842" y="11"/>
                    <a:pt x="3623" y="36"/>
                  </a:cubicBezTo>
                  <a:cubicBezTo>
                    <a:pt x="2645" y="142"/>
                    <a:pt x="1680" y="640"/>
                    <a:pt x="692" y="640"/>
                  </a:cubicBezTo>
                  <a:cubicBezTo>
                    <a:pt x="583" y="640"/>
                    <a:pt x="474" y="634"/>
                    <a:pt x="365" y="621"/>
                  </a:cubicBezTo>
                  <a:cubicBezTo>
                    <a:pt x="347" y="616"/>
                    <a:pt x="330" y="614"/>
                    <a:pt x="313" y="614"/>
                  </a:cubicBezTo>
                  <a:cubicBezTo>
                    <a:pt x="97" y="614"/>
                    <a:pt x="1" y="992"/>
                    <a:pt x="265" y="1039"/>
                  </a:cubicBezTo>
                  <a:cubicBezTo>
                    <a:pt x="395" y="1055"/>
                    <a:pt x="524" y="1062"/>
                    <a:pt x="653" y="1062"/>
                  </a:cubicBezTo>
                  <a:cubicBezTo>
                    <a:pt x="1464" y="1062"/>
                    <a:pt x="2245" y="773"/>
                    <a:pt x="3038" y="571"/>
                  </a:cubicBezTo>
                  <a:cubicBezTo>
                    <a:pt x="3470" y="467"/>
                    <a:pt x="3904" y="429"/>
                    <a:pt x="4340" y="429"/>
                  </a:cubicBezTo>
                  <a:cubicBezTo>
                    <a:pt x="4949" y="429"/>
                    <a:pt x="5559" y="503"/>
                    <a:pt x="6163" y="571"/>
                  </a:cubicBezTo>
                  <a:cubicBezTo>
                    <a:pt x="8285" y="822"/>
                    <a:pt x="10390" y="889"/>
                    <a:pt x="12495" y="889"/>
                  </a:cubicBezTo>
                  <a:cubicBezTo>
                    <a:pt x="13682" y="889"/>
                    <a:pt x="14901" y="889"/>
                    <a:pt x="16088" y="838"/>
                  </a:cubicBezTo>
                  <a:cubicBezTo>
                    <a:pt x="16338" y="822"/>
                    <a:pt x="16355" y="454"/>
                    <a:pt x="16088" y="454"/>
                  </a:cubicBezTo>
                  <a:cubicBezTo>
                    <a:pt x="15052" y="454"/>
                    <a:pt x="13999" y="488"/>
                    <a:pt x="12963" y="488"/>
                  </a:cubicBezTo>
                  <a:cubicBezTo>
                    <a:pt x="11911" y="488"/>
                    <a:pt x="10875" y="471"/>
                    <a:pt x="9822" y="421"/>
                  </a:cubicBezTo>
                  <a:cubicBezTo>
                    <a:pt x="8753" y="387"/>
                    <a:pt x="7717" y="320"/>
                    <a:pt x="6664" y="220"/>
                  </a:cubicBezTo>
                  <a:cubicBezTo>
                    <a:pt x="5877" y="141"/>
                    <a:pt x="5079" y="1"/>
                    <a:pt x="42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9"/>
            <p:cNvSpPr/>
            <p:nvPr/>
          </p:nvSpPr>
          <p:spPr>
            <a:xfrm>
              <a:off x="4778875" y="3229575"/>
              <a:ext cx="83350" cy="44350"/>
            </a:xfrm>
            <a:custGeom>
              <a:avLst/>
              <a:gdLst/>
              <a:ahLst/>
              <a:cxnLst/>
              <a:rect l="l" t="t" r="r" b="b"/>
              <a:pathLst>
                <a:path w="3334" h="1774" extrusionOk="0">
                  <a:moveTo>
                    <a:pt x="3079" y="0"/>
                  </a:moveTo>
                  <a:cubicBezTo>
                    <a:pt x="2868" y="0"/>
                    <a:pt x="2624" y="130"/>
                    <a:pt x="2465" y="196"/>
                  </a:cubicBezTo>
                  <a:cubicBezTo>
                    <a:pt x="2181" y="313"/>
                    <a:pt x="1930" y="414"/>
                    <a:pt x="1663" y="531"/>
                  </a:cubicBezTo>
                  <a:cubicBezTo>
                    <a:pt x="1162" y="765"/>
                    <a:pt x="661" y="1032"/>
                    <a:pt x="209" y="1349"/>
                  </a:cubicBezTo>
                  <a:cubicBezTo>
                    <a:pt x="1" y="1475"/>
                    <a:pt x="116" y="1774"/>
                    <a:pt x="296" y="1774"/>
                  </a:cubicBezTo>
                  <a:cubicBezTo>
                    <a:pt x="332" y="1774"/>
                    <a:pt x="371" y="1762"/>
                    <a:pt x="410" y="1734"/>
                  </a:cubicBezTo>
                  <a:cubicBezTo>
                    <a:pt x="878" y="1433"/>
                    <a:pt x="1346" y="1182"/>
                    <a:pt x="1830" y="948"/>
                  </a:cubicBezTo>
                  <a:cubicBezTo>
                    <a:pt x="2081" y="848"/>
                    <a:pt x="2315" y="748"/>
                    <a:pt x="2565" y="648"/>
                  </a:cubicBezTo>
                  <a:cubicBezTo>
                    <a:pt x="2682" y="597"/>
                    <a:pt x="2816" y="531"/>
                    <a:pt x="2966" y="497"/>
                  </a:cubicBezTo>
                  <a:cubicBezTo>
                    <a:pt x="3083" y="447"/>
                    <a:pt x="3234" y="414"/>
                    <a:pt x="3300" y="280"/>
                  </a:cubicBezTo>
                  <a:cubicBezTo>
                    <a:pt x="3334" y="196"/>
                    <a:pt x="3317" y="79"/>
                    <a:pt x="3234" y="29"/>
                  </a:cubicBezTo>
                  <a:cubicBezTo>
                    <a:pt x="3186" y="9"/>
                    <a:pt x="3134" y="0"/>
                    <a:pt x="30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9"/>
            <p:cNvSpPr/>
            <p:nvPr/>
          </p:nvSpPr>
          <p:spPr>
            <a:xfrm>
              <a:off x="4887850" y="3181925"/>
              <a:ext cx="202400" cy="56625"/>
            </a:xfrm>
            <a:custGeom>
              <a:avLst/>
              <a:gdLst/>
              <a:ahLst/>
              <a:cxnLst/>
              <a:rect l="l" t="t" r="r" b="b"/>
              <a:pathLst>
                <a:path w="8096" h="2265" extrusionOk="0">
                  <a:moveTo>
                    <a:pt x="7775" y="1"/>
                  </a:moveTo>
                  <a:cubicBezTo>
                    <a:pt x="7740" y="1"/>
                    <a:pt x="7702" y="10"/>
                    <a:pt x="7663" y="31"/>
                  </a:cubicBezTo>
                  <a:cubicBezTo>
                    <a:pt x="6577" y="649"/>
                    <a:pt x="5307" y="649"/>
                    <a:pt x="4121" y="833"/>
                  </a:cubicBezTo>
                  <a:cubicBezTo>
                    <a:pt x="2784" y="1067"/>
                    <a:pt x="1481" y="1401"/>
                    <a:pt x="228" y="1852"/>
                  </a:cubicBezTo>
                  <a:cubicBezTo>
                    <a:pt x="1" y="1928"/>
                    <a:pt x="48" y="2264"/>
                    <a:pt x="258" y="2264"/>
                  </a:cubicBezTo>
                  <a:cubicBezTo>
                    <a:pt x="280" y="2264"/>
                    <a:pt x="303" y="2261"/>
                    <a:pt x="328" y="2253"/>
                  </a:cubicBezTo>
                  <a:cubicBezTo>
                    <a:pt x="1632" y="1818"/>
                    <a:pt x="2985" y="1484"/>
                    <a:pt x="4338" y="1250"/>
                  </a:cubicBezTo>
                  <a:cubicBezTo>
                    <a:pt x="5508" y="1067"/>
                    <a:pt x="6895" y="1100"/>
                    <a:pt x="7897" y="415"/>
                  </a:cubicBezTo>
                  <a:cubicBezTo>
                    <a:pt x="8095" y="274"/>
                    <a:pt x="7970" y="1"/>
                    <a:pt x="77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9"/>
            <p:cNvSpPr/>
            <p:nvPr/>
          </p:nvSpPr>
          <p:spPr>
            <a:xfrm>
              <a:off x="5084850" y="3155675"/>
              <a:ext cx="21325" cy="26825"/>
            </a:xfrm>
            <a:custGeom>
              <a:avLst/>
              <a:gdLst/>
              <a:ahLst/>
              <a:cxnLst/>
              <a:rect l="l" t="t" r="r" b="b"/>
              <a:pathLst>
                <a:path w="853" h="1073" extrusionOk="0">
                  <a:moveTo>
                    <a:pt x="375" y="455"/>
                  </a:moveTo>
                  <a:lnTo>
                    <a:pt x="375" y="455"/>
                  </a:lnTo>
                  <a:cubicBezTo>
                    <a:pt x="373" y="462"/>
                    <a:pt x="370" y="470"/>
                    <a:pt x="368" y="479"/>
                  </a:cubicBezTo>
                  <a:cubicBezTo>
                    <a:pt x="368" y="472"/>
                    <a:pt x="372" y="464"/>
                    <a:pt x="375" y="455"/>
                  </a:cubicBezTo>
                  <a:close/>
                  <a:moveTo>
                    <a:pt x="368" y="496"/>
                  </a:moveTo>
                  <a:cubicBezTo>
                    <a:pt x="362" y="515"/>
                    <a:pt x="350" y="529"/>
                    <a:pt x="337" y="542"/>
                  </a:cubicBezTo>
                  <a:lnTo>
                    <a:pt x="337" y="542"/>
                  </a:lnTo>
                  <a:lnTo>
                    <a:pt x="368" y="496"/>
                  </a:lnTo>
                  <a:close/>
                  <a:moveTo>
                    <a:pt x="301" y="563"/>
                  </a:moveTo>
                  <a:lnTo>
                    <a:pt x="289" y="581"/>
                  </a:lnTo>
                  <a:lnTo>
                    <a:pt x="289" y="581"/>
                  </a:lnTo>
                  <a:cubicBezTo>
                    <a:pt x="294" y="576"/>
                    <a:pt x="298" y="569"/>
                    <a:pt x="301" y="563"/>
                  </a:cubicBezTo>
                  <a:close/>
                  <a:moveTo>
                    <a:pt x="590" y="1"/>
                  </a:moveTo>
                  <a:cubicBezTo>
                    <a:pt x="572" y="1"/>
                    <a:pt x="553" y="4"/>
                    <a:pt x="535" y="11"/>
                  </a:cubicBezTo>
                  <a:cubicBezTo>
                    <a:pt x="452" y="28"/>
                    <a:pt x="385" y="111"/>
                    <a:pt x="385" y="212"/>
                  </a:cubicBezTo>
                  <a:lnTo>
                    <a:pt x="385" y="245"/>
                  </a:lnTo>
                  <a:cubicBezTo>
                    <a:pt x="385" y="279"/>
                    <a:pt x="385" y="312"/>
                    <a:pt x="418" y="329"/>
                  </a:cubicBezTo>
                  <a:cubicBezTo>
                    <a:pt x="418" y="368"/>
                    <a:pt x="398" y="397"/>
                    <a:pt x="381" y="440"/>
                  </a:cubicBezTo>
                  <a:lnTo>
                    <a:pt x="381" y="440"/>
                  </a:lnTo>
                  <a:cubicBezTo>
                    <a:pt x="383" y="433"/>
                    <a:pt x="385" y="423"/>
                    <a:pt x="385" y="412"/>
                  </a:cubicBezTo>
                  <a:lnTo>
                    <a:pt x="385" y="412"/>
                  </a:lnTo>
                  <a:lnTo>
                    <a:pt x="335" y="544"/>
                  </a:lnTo>
                  <a:lnTo>
                    <a:pt x="335" y="544"/>
                  </a:lnTo>
                  <a:cubicBezTo>
                    <a:pt x="314" y="565"/>
                    <a:pt x="288" y="583"/>
                    <a:pt x="268" y="613"/>
                  </a:cubicBezTo>
                  <a:cubicBezTo>
                    <a:pt x="254" y="626"/>
                    <a:pt x="230" y="629"/>
                    <a:pt x="204" y="629"/>
                  </a:cubicBezTo>
                  <a:lnTo>
                    <a:pt x="204" y="629"/>
                  </a:lnTo>
                  <a:cubicBezTo>
                    <a:pt x="221" y="628"/>
                    <a:pt x="252" y="613"/>
                    <a:pt x="268" y="613"/>
                  </a:cubicBezTo>
                  <a:lnTo>
                    <a:pt x="289" y="581"/>
                  </a:lnTo>
                  <a:lnTo>
                    <a:pt x="289" y="581"/>
                  </a:lnTo>
                  <a:cubicBezTo>
                    <a:pt x="270" y="603"/>
                    <a:pt x="241" y="616"/>
                    <a:pt x="201" y="629"/>
                  </a:cubicBezTo>
                  <a:lnTo>
                    <a:pt x="201" y="629"/>
                  </a:lnTo>
                  <a:cubicBezTo>
                    <a:pt x="196" y="629"/>
                    <a:pt x="190" y="629"/>
                    <a:pt x="184" y="629"/>
                  </a:cubicBezTo>
                  <a:cubicBezTo>
                    <a:pt x="84" y="646"/>
                    <a:pt x="1" y="797"/>
                    <a:pt x="34" y="897"/>
                  </a:cubicBezTo>
                  <a:cubicBezTo>
                    <a:pt x="48" y="1008"/>
                    <a:pt x="130" y="1072"/>
                    <a:pt x="225" y="1072"/>
                  </a:cubicBezTo>
                  <a:cubicBezTo>
                    <a:pt x="244" y="1072"/>
                    <a:pt x="265" y="1070"/>
                    <a:pt x="285" y="1064"/>
                  </a:cubicBezTo>
                  <a:cubicBezTo>
                    <a:pt x="468" y="1030"/>
                    <a:pt x="635" y="880"/>
                    <a:pt x="752" y="713"/>
                  </a:cubicBezTo>
                  <a:cubicBezTo>
                    <a:pt x="786" y="629"/>
                    <a:pt x="836" y="546"/>
                    <a:pt x="836" y="446"/>
                  </a:cubicBezTo>
                  <a:cubicBezTo>
                    <a:pt x="853" y="345"/>
                    <a:pt x="853" y="212"/>
                    <a:pt x="769" y="111"/>
                  </a:cubicBezTo>
                  <a:cubicBezTo>
                    <a:pt x="730" y="46"/>
                    <a:pt x="659" y="1"/>
                    <a:pt x="5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9"/>
            <p:cNvSpPr/>
            <p:nvPr/>
          </p:nvSpPr>
          <p:spPr>
            <a:xfrm>
              <a:off x="5091950" y="3123700"/>
              <a:ext cx="15900" cy="39025"/>
            </a:xfrm>
            <a:custGeom>
              <a:avLst/>
              <a:gdLst/>
              <a:ahLst/>
              <a:cxnLst/>
              <a:rect l="l" t="t" r="r" b="b"/>
              <a:pathLst>
                <a:path w="636" h="1561" extrusionOk="0">
                  <a:moveTo>
                    <a:pt x="440" y="0"/>
                  </a:moveTo>
                  <a:cubicBezTo>
                    <a:pt x="379" y="0"/>
                    <a:pt x="311" y="42"/>
                    <a:pt x="268" y="71"/>
                  </a:cubicBezTo>
                  <a:cubicBezTo>
                    <a:pt x="218" y="137"/>
                    <a:pt x="184" y="204"/>
                    <a:pt x="184" y="271"/>
                  </a:cubicBezTo>
                  <a:cubicBezTo>
                    <a:pt x="168" y="388"/>
                    <a:pt x="151" y="505"/>
                    <a:pt x="134" y="622"/>
                  </a:cubicBezTo>
                  <a:cubicBezTo>
                    <a:pt x="84" y="839"/>
                    <a:pt x="51" y="1073"/>
                    <a:pt x="17" y="1290"/>
                  </a:cubicBezTo>
                  <a:cubicBezTo>
                    <a:pt x="1" y="1390"/>
                    <a:pt x="51" y="1507"/>
                    <a:pt x="168" y="1558"/>
                  </a:cubicBezTo>
                  <a:cubicBezTo>
                    <a:pt x="178" y="1559"/>
                    <a:pt x="189" y="1560"/>
                    <a:pt x="200" y="1560"/>
                  </a:cubicBezTo>
                  <a:cubicBezTo>
                    <a:pt x="294" y="1560"/>
                    <a:pt x="403" y="1497"/>
                    <a:pt x="418" y="1407"/>
                  </a:cubicBezTo>
                  <a:cubicBezTo>
                    <a:pt x="468" y="1173"/>
                    <a:pt x="502" y="956"/>
                    <a:pt x="552" y="739"/>
                  </a:cubicBezTo>
                  <a:cubicBezTo>
                    <a:pt x="569" y="639"/>
                    <a:pt x="585" y="505"/>
                    <a:pt x="602" y="405"/>
                  </a:cubicBezTo>
                  <a:cubicBezTo>
                    <a:pt x="636" y="321"/>
                    <a:pt x="636" y="254"/>
                    <a:pt x="602" y="171"/>
                  </a:cubicBezTo>
                  <a:cubicBezTo>
                    <a:pt x="585" y="104"/>
                    <a:pt x="552" y="37"/>
                    <a:pt x="468" y="4"/>
                  </a:cubicBezTo>
                  <a:cubicBezTo>
                    <a:pt x="459" y="1"/>
                    <a:pt x="450" y="0"/>
                    <a:pt x="4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9"/>
            <p:cNvSpPr/>
            <p:nvPr/>
          </p:nvSpPr>
          <p:spPr>
            <a:xfrm>
              <a:off x="4866375" y="3226575"/>
              <a:ext cx="17575" cy="13350"/>
            </a:xfrm>
            <a:custGeom>
              <a:avLst/>
              <a:gdLst/>
              <a:ahLst/>
              <a:cxnLst/>
              <a:rect l="l" t="t" r="r" b="b"/>
              <a:pathLst>
                <a:path w="703" h="534" extrusionOk="0">
                  <a:moveTo>
                    <a:pt x="485" y="1"/>
                  </a:moveTo>
                  <a:cubicBezTo>
                    <a:pt x="463" y="1"/>
                    <a:pt x="441" y="5"/>
                    <a:pt x="419" y="16"/>
                  </a:cubicBezTo>
                  <a:cubicBezTo>
                    <a:pt x="352" y="32"/>
                    <a:pt x="268" y="49"/>
                    <a:pt x="218" y="99"/>
                  </a:cubicBezTo>
                  <a:cubicBezTo>
                    <a:pt x="168" y="116"/>
                    <a:pt x="151" y="133"/>
                    <a:pt x="101" y="166"/>
                  </a:cubicBezTo>
                  <a:cubicBezTo>
                    <a:pt x="85" y="166"/>
                    <a:pt x="85" y="199"/>
                    <a:pt x="68" y="199"/>
                  </a:cubicBezTo>
                  <a:cubicBezTo>
                    <a:pt x="18" y="233"/>
                    <a:pt x="1" y="300"/>
                    <a:pt x="1" y="367"/>
                  </a:cubicBezTo>
                  <a:lnTo>
                    <a:pt x="1" y="400"/>
                  </a:lnTo>
                  <a:cubicBezTo>
                    <a:pt x="1" y="433"/>
                    <a:pt x="18" y="450"/>
                    <a:pt x="51" y="467"/>
                  </a:cubicBezTo>
                  <a:cubicBezTo>
                    <a:pt x="68" y="484"/>
                    <a:pt x="101" y="534"/>
                    <a:pt x="151" y="534"/>
                  </a:cubicBezTo>
                  <a:lnTo>
                    <a:pt x="302" y="534"/>
                  </a:lnTo>
                  <a:cubicBezTo>
                    <a:pt x="318" y="534"/>
                    <a:pt x="335" y="517"/>
                    <a:pt x="352" y="484"/>
                  </a:cubicBezTo>
                  <a:cubicBezTo>
                    <a:pt x="385" y="467"/>
                    <a:pt x="402" y="467"/>
                    <a:pt x="419" y="467"/>
                  </a:cubicBezTo>
                  <a:cubicBezTo>
                    <a:pt x="443" y="455"/>
                    <a:pt x="466" y="443"/>
                    <a:pt x="490" y="425"/>
                  </a:cubicBezTo>
                  <a:lnTo>
                    <a:pt x="490" y="425"/>
                  </a:lnTo>
                  <a:cubicBezTo>
                    <a:pt x="489" y="428"/>
                    <a:pt x="487" y="430"/>
                    <a:pt x="486" y="433"/>
                  </a:cubicBezTo>
                  <a:lnTo>
                    <a:pt x="486" y="433"/>
                  </a:lnTo>
                  <a:cubicBezTo>
                    <a:pt x="486" y="433"/>
                    <a:pt x="487" y="430"/>
                    <a:pt x="490" y="425"/>
                  </a:cubicBezTo>
                  <a:lnTo>
                    <a:pt x="490" y="425"/>
                  </a:lnTo>
                  <a:cubicBezTo>
                    <a:pt x="490" y="425"/>
                    <a:pt x="490" y="425"/>
                    <a:pt x="490" y="425"/>
                  </a:cubicBezTo>
                  <a:lnTo>
                    <a:pt x="490" y="425"/>
                  </a:lnTo>
                  <a:cubicBezTo>
                    <a:pt x="492" y="423"/>
                    <a:pt x="493" y="421"/>
                    <a:pt x="494" y="419"/>
                  </a:cubicBezTo>
                  <a:lnTo>
                    <a:pt x="494" y="419"/>
                  </a:lnTo>
                  <a:cubicBezTo>
                    <a:pt x="493" y="421"/>
                    <a:pt x="492" y="423"/>
                    <a:pt x="490" y="425"/>
                  </a:cubicBezTo>
                  <a:lnTo>
                    <a:pt x="490" y="425"/>
                  </a:lnTo>
                  <a:cubicBezTo>
                    <a:pt x="498" y="419"/>
                    <a:pt x="507" y="412"/>
                    <a:pt x="515" y="404"/>
                  </a:cubicBezTo>
                  <a:lnTo>
                    <a:pt x="515" y="404"/>
                  </a:lnTo>
                  <a:cubicBezTo>
                    <a:pt x="527" y="400"/>
                    <a:pt x="544" y="400"/>
                    <a:pt x="569" y="400"/>
                  </a:cubicBezTo>
                  <a:cubicBezTo>
                    <a:pt x="619" y="383"/>
                    <a:pt x="669" y="367"/>
                    <a:pt x="686" y="300"/>
                  </a:cubicBezTo>
                  <a:cubicBezTo>
                    <a:pt x="703" y="283"/>
                    <a:pt x="703" y="266"/>
                    <a:pt x="703" y="216"/>
                  </a:cubicBezTo>
                  <a:lnTo>
                    <a:pt x="703" y="133"/>
                  </a:lnTo>
                  <a:cubicBezTo>
                    <a:pt x="686" y="99"/>
                    <a:pt x="669" y="32"/>
                    <a:pt x="602" y="16"/>
                  </a:cubicBezTo>
                  <a:cubicBezTo>
                    <a:pt x="569" y="16"/>
                    <a:pt x="528" y="1"/>
                    <a:pt x="4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9"/>
            <p:cNvSpPr/>
            <p:nvPr/>
          </p:nvSpPr>
          <p:spPr>
            <a:xfrm>
              <a:off x="4751925" y="3267475"/>
              <a:ext cx="15900" cy="11725"/>
            </a:xfrm>
            <a:custGeom>
              <a:avLst/>
              <a:gdLst/>
              <a:ahLst/>
              <a:cxnLst/>
              <a:rect l="l" t="t" r="r" b="b"/>
              <a:pathLst>
                <a:path w="636" h="469" extrusionOk="0">
                  <a:moveTo>
                    <a:pt x="235" y="0"/>
                  </a:moveTo>
                  <a:cubicBezTo>
                    <a:pt x="168" y="17"/>
                    <a:pt x="135" y="51"/>
                    <a:pt x="84" y="84"/>
                  </a:cubicBezTo>
                  <a:lnTo>
                    <a:pt x="68" y="101"/>
                  </a:lnTo>
                  <a:lnTo>
                    <a:pt x="51" y="134"/>
                  </a:lnTo>
                  <a:lnTo>
                    <a:pt x="18" y="151"/>
                  </a:lnTo>
                  <a:cubicBezTo>
                    <a:pt x="18" y="168"/>
                    <a:pt x="1" y="168"/>
                    <a:pt x="1" y="184"/>
                  </a:cubicBezTo>
                  <a:lnTo>
                    <a:pt x="1" y="251"/>
                  </a:lnTo>
                  <a:cubicBezTo>
                    <a:pt x="1" y="301"/>
                    <a:pt x="1" y="318"/>
                    <a:pt x="18" y="351"/>
                  </a:cubicBezTo>
                  <a:cubicBezTo>
                    <a:pt x="51" y="385"/>
                    <a:pt x="51" y="401"/>
                    <a:pt x="68" y="418"/>
                  </a:cubicBezTo>
                  <a:cubicBezTo>
                    <a:pt x="84" y="435"/>
                    <a:pt x="101" y="435"/>
                    <a:pt x="135" y="468"/>
                  </a:cubicBezTo>
                  <a:lnTo>
                    <a:pt x="235" y="468"/>
                  </a:lnTo>
                  <a:cubicBezTo>
                    <a:pt x="251" y="468"/>
                    <a:pt x="251" y="435"/>
                    <a:pt x="268" y="435"/>
                  </a:cubicBezTo>
                  <a:lnTo>
                    <a:pt x="302" y="435"/>
                  </a:lnTo>
                  <a:cubicBezTo>
                    <a:pt x="302" y="435"/>
                    <a:pt x="318" y="435"/>
                    <a:pt x="318" y="418"/>
                  </a:cubicBezTo>
                  <a:lnTo>
                    <a:pt x="419" y="418"/>
                  </a:lnTo>
                  <a:cubicBezTo>
                    <a:pt x="452" y="418"/>
                    <a:pt x="485" y="418"/>
                    <a:pt x="502" y="401"/>
                  </a:cubicBezTo>
                  <a:lnTo>
                    <a:pt x="569" y="335"/>
                  </a:lnTo>
                  <a:cubicBezTo>
                    <a:pt x="586" y="318"/>
                    <a:pt x="586" y="301"/>
                    <a:pt x="619" y="268"/>
                  </a:cubicBezTo>
                  <a:cubicBezTo>
                    <a:pt x="636" y="201"/>
                    <a:pt x="619" y="168"/>
                    <a:pt x="586" y="101"/>
                  </a:cubicBezTo>
                  <a:cubicBezTo>
                    <a:pt x="586" y="67"/>
                    <a:pt x="552" y="51"/>
                    <a:pt x="485" y="17"/>
                  </a:cubicBezTo>
                  <a:cubicBezTo>
                    <a:pt x="435" y="0"/>
                    <a:pt x="402" y="0"/>
                    <a:pt x="3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9"/>
            <p:cNvSpPr/>
            <p:nvPr/>
          </p:nvSpPr>
          <p:spPr>
            <a:xfrm>
              <a:off x="4301625" y="3281250"/>
              <a:ext cx="20075" cy="12100"/>
            </a:xfrm>
            <a:custGeom>
              <a:avLst/>
              <a:gdLst/>
              <a:ahLst/>
              <a:cxnLst/>
              <a:rect l="l" t="t" r="r" b="b"/>
              <a:pathLst>
                <a:path w="803" h="484" extrusionOk="0">
                  <a:moveTo>
                    <a:pt x="519" y="1"/>
                  </a:moveTo>
                  <a:cubicBezTo>
                    <a:pt x="452" y="18"/>
                    <a:pt x="369" y="18"/>
                    <a:pt x="302" y="34"/>
                  </a:cubicBezTo>
                  <a:cubicBezTo>
                    <a:pt x="268" y="34"/>
                    <a:pt x="252" y="34"/>
                    <a:pt x="202" y="51"/>
                  </a:cubicBezTo>
                  <a:cubicBezTo>
                    <a:pt x="168" y="51"/>
                    <a:pt x="135" y="84"/>
                    <a:pt x="118" y="101"/>
                  </a:cubicBezTo>
                  <a:cubicBezTo>
                    <a:pt x="85" y="118"/>
                    <a:pt x="85" y="134"/>
                    <a:pt x="51" y="168"/>
                  </a:cubicBezTo>
                  <a:cubicBezTo>
                    <a:pt x="18" y="201"/>
                    <a:pt x="1" y="251"/>
                    <a:pt x="18" y="302"/>
                  </a:cubicBezTo>
                  <a:cubicBezTo>
                    <a:pt x="18" y="368"/>
                    <a:pt x="51" y="419"/>
                    <a:pt x="101" y="435"/>
                  </a:cubicBezTo>
                  <a:cubicBezTo>
                    <a:pt x="118" y="452"/>
                    <a:pt x="168" y="452"/>
                    <a:pt x="185" y="469"/>
                  </a:cubicBezTo>
                  <a:cubicBezTo>
                    <a:pt x="196" y="480"/>
                    <a:pt x="207" y="483"/>
                    <a:pt x="218" y="483"/>
                  </a:cubicBezTo>
                  <a:cubicBezTo>
                    <a:pt x="240" y="483"/>
                    <a:pt x="263" y="469"/>
                    <a:pt x="285" y="469"/>
                  </a:cubicBezTo>
                  <a:cubicBezTo>
                    <a:pt x="352" y="469"/>
                    <a:pt x="385" y="452"/>
                    <a:pt x="435" y="452"/>
                  </a:cubicBezTo>
                  <a:cubicBezTo>
                    <a:pt x="502" y="435"/>
                    <a:pt x="586" y="435"/>
                    <a:pt x="636" y="419"/>
                  </a:cubicBezTo>
                  <a:cubicBezTo>
                    <a:pt x="686" y="385"/>
                    <a:pt x="753" y="352"/>
                    <a:pt x="770" y="302"/>
                  </a:cubicBezTo>
                  <a:cubicBezTo>
                    <a:pt x="786" y="268"/>
                    <a:pt x="803" y="201"/>
                    <a:pt x="786" y="134"/>
                  </a:cubicBezTo>
                  <a:cubicBezTo>
                    <a:pt x="770" y="101"/>
                    <a:pt x="753" y="34"/>
                    <a:pt x="686" y="18"/>
                  </a:cubicBezTo>
                  <a:cubicBezTo>
                    <a:pt x="669" y="18"/>
                    <a:pt x="636" y="1"/>
                    <a:pt x="6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9"/>
            <p:cNvSpPr/>
            <p:nvPr/>
          </p:nvSpPr>
          <p:spPr>
            <a:xfrm>
              <a:off x="4187600" y="3294050"/>
              <a:ext cx="23825" cy="13975"/>
            </a:xfrm>
            <a:custGeom>
              <a:avLst/>
              <a:gdLst/>
              <a:ahLst/>
              <a:cxnLst/>
              <a:rect l="l" t="t" r="r" b="b"/>
              <a:pathLst>
                <a:path w="953" h="559" extrusionOk="0">
                  <a:moveTo>
                    <a:pt x="675" y="0"/>
                  </a:moveTo>
                  <a:cubicBezTo>
                    <a:pt x="645" y="0"/>
                    <a:pt x="615" y="8"/>
                    <a:pt x="585" y="23"/>
                  </a:cubicBezTo>
                  <a:cubicBezTo>
                    <a:pt x="581" y="28"/>
                    <a:pt x="573" y="34"/>
                    <a:pt x="564" y="41"/>
                  </a:cubicBezTo>
                  <a:lnTo>
                    <a:pt x="564" y="41"/>
                  </a:lnTo>
                  <a:cubicBezTo>
                    <a:pt x="566" y="40"/>
                    <a:pt x="567" y="40"/>
                    <a:pt x="569" y="40"/>
                  </a:cubicBezTo>
                  <a:cubicBezTo>
                    <a:pt x="559" y="46"/>
                    <a:pt x="550" y="52"/>
                    <a:pt x="542" y="56"/>
                  </a:cubicBezTo>
                  <a:lnTo>
                    <a:pt x="542" y="56"/>
                  </a:lnTo>
                  <a:cubicBezTo>
                    <a:pt x="550" y="51"/>
                    <a:pt x="557" y="46"/>
                    <a:pt x="564" y="41"/>
                  </a:cubicBezTo>
                  <a:lnTo>
                    <a:pt x="564" y="41"/>
                  </a:lnTo>
                  <a:cubicBezTo>
                    <a:pt x="554" y="44"/>
                    <a:pt x="539" y="55"/>
                    <a:pt x="526" y="63"/>
                  </a:cubicBezTo>
                  <a:lnTo>
                    <a:pt x="526" y="63"/>
                  </a:lnTo>
                  <a:cubicBezTo>
                    <a:pt x="531" y="61"/>
                    <a:pt x="536" y="59"/>
                    <a:pt x="542" y="56"/>
                  </a:cubicBezTo>
                  <a:lnTo>
                    <a:pt x="542" y="56"/>
                  </a:lnTo>
                  <a:cubicBezTo>
                    <a:pt x="526" y="66"/>
                    <a:pt x="510" y="74"/>
                    <a:pt x="502" y="74"/>
                  </a:cubicBezTo>
                  <a:cubicBezTo>
                    <a:pt x="508" y="74"/>
                    <a:pt x="516" y="69"/>
                    <a:pt x="526" y="63"/>
                  </a:cubicBezTo>
                  <a:lnTo>
                    <a:pt x="526" y="63"/>
                  </a:lnTo>
                  <a:cubicBezTo>
                    <a:pt x="496" y="75"/>
                    <a:pt x="469" y="79"/>
                    <a:pt x="435" y="90"/>
                  </a:cubicBezTo>
                  <a:lnTo>
                    <a:pt x="418" y="90"/>
                  </a:lnTo>
                  <a:cubicBezTo>
                    <a:pt x="368" y="90"/>
                    <a:pt x="351" y="57"/>
                    <a:pt x="318" y="57"/>
                  </a:cubicBezTo>
                  <a:cubicBezTo>
                    <a:pt x="273" y="57"/>
                    <a:pt x="229" y="49"/>
                    <a:pt x="194" y="49"/>
                  </a:cubicBezTo>
                  <a:cubicBezTo>
                    <a:pt x="177" y="49"/>
                    <a:pt x="162" y="51"/>
                    <a:pt x="151" y="57"/>
                  </a:cubicBezTo>
                  <a:cubicBezTo>
                    <a:pt x="84" y="90"/>
                    <a:pt x="34" y="124"/>
                    <a:pt x="17" y="191"/>
                  </a:cubicBezTo>
                  <a:cubicBezTo>
                    <a:pt x="1" y="207"/>
                    <a:pt x="1" y="224"/>
                    <a:pt x="1" y="274"/>
                  </a:cubicBezTo>
                  <a:cubicBezTo>
                    <a:pt x="1" y="308"/>
                    <a:pt x="1" y="341"/>
                    <a:pt x="17" y="374"/>
                  </a:cubicBezTo>
                  <a:cubicBezTo>
                    <a:pt x="34" y="458"/>
                    <a:pt x="184" y="525"/>
                    <a:pt x="251" y="541"/>
                  </a:cubicBezTo>
                  <a:cubicBezTo>
                    <a:pt x="318" y="558"/>
                    <a:pt x="402" y="558"/>
                    <a:pt x="452" y="558"/>
                  </a:cubicBezTo>
                  <a:cubicBezTo>
                    <a:pt x="585" y="558"/>
                    <a:pt x="736" y="525"/>
                    <a:pt x="836" y="441"/>
                  </a:cubicBezTo>
                  <a:cubicBezTo>
                    <a:pt x="869" y="391"/>
                    <a:pt x="920" y="358"/>
                    <a:pt x="936" y="308"/>
                  </a:cubicBezTo>
                  <a:cubicBezTo>
                    <a:pt x="953" y="257"/>
                    <a:pt x="936" y="191"/>
                    <a:pt x="920" y="140"/>
                  </a:cubicBezTo>
                  <a:cubicBezTo>
                    <a:pt x="903" y="107"/>
                    <a:pt x="836" y="57"/>
                    <a:pt x="786" y="40"/>
                  </a:cubicBezTo>
                  <a:cubicBezTo>
                    <a:pt x="749" y="13"/>
                    <a:pt x="712" y="0"/>
                    <a:pt x="6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9"/>
            <p:cNvSpPr/>
            <p:nvPr/>
          </p:nvSpPr>
          <p:spPr>
            <a:xfrm>
              <a:off x="4082325" y="3290875"/>
              <a:ext cx="20925" cy="11700"/>
            </a:xfrm>
            <a:custGeom>
              <a:avLst/>
              <a:gdLst/>
              <a:ahLst/>
              <a:cxnLst/>
              <a:rect l="l" t="t" r="r" b="b"/>
              <a:pathLst>
                <a:path w="837" h="468" extrusionOk="0">
                  <a:moveTo>
                    <a:pt x="285" y="0"/>
                  </a:moveTo>
                  <a:cubicBezTo>
                    <a:pt x="252" y="0"/>
                    <a:pt x="185" y="0"/>
                    <a:pt x="135" y="34"/>
                  </a:cubicBezTo>
                  <a:cubicBezTo>
                    <a:pt x="101" y="50"/>
                    <a:pt x="51" y="67"/>
                    <a:pt x="34" y="117"/>
                  </a:cubicBezTo>
                  <a:cubicBezTo>
                    <a:pt x="18" y="150"/>
                    <a:pt x="1" y="201"/>
                    <a:pt x="1" y="234"/>
                  </a:cubicBezTo>
                  <a:cubicBezTo>
                    <a:pt x="1" y="284"/>
                    <a:pt x="18" y="318"/>
                    <a:pt x="18" y="334"/>
                  </a:cubicBezTo>
                  <a:cubicBezTo>
                    <a:pt x="34" y="384"/>
                    <a:pt x="101" y="418"/>
                    <a:pt x="135" y="451"/>
                  </a:cubicBezTo>
                  <a:cubicBezTo>
                    <a:pt x="185" y="468"/>
                    <a:pt x="252" y="468"/>
                    <a:pt x="285" y="468"/>
                  </a:cubicBezTo>
                  <a:lnTo>
                    <a:pt x="603" y="468"/>
                  </a:lnTo>
                  <a:cubicBezTo>
                    <a:pt x="669" y="468"/>
                    <a:pt x="719" y="451"/>
                    <a:pt x="770" y="401"/>
                  </a:cubicBezTo>
                  <a:cubicBezTo>
                    <a:pt x="803" y="368"/>
                    <a:pt x="836" y="301"/>
                    <a:pt x="836" y="234"/>
                  </a:cubicBezTo>
                  <a:cubicBezTo>
                    <a:pt x="836" y="167"/>
                    <a:pt x="803" y="117"/>
                    <a:pt x="770" y="67"/>
                  </a:cubicBezTo>
                  <a:cubicBezTo>
                    <a:pt x="703" y="34"/>
                    <a:pt x="669" y="0"/>
                    <a:pt x="6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9"/>
            <p:cNvSpPr/>
            <p:nvPr/>
          </p:nvSpPr>
          <p:spPr>
            <a:xfrm>
              <a:off x="3392275" y="3134225"/>
              <a:ext cx="13400" cy="12125"/>
            </a:xfrm>
            <a:custGeom>
              <a:avLst/>
              <a:gdLst/>
              <a:ahLst/>
              <a:cxnLst/>
              <a:rect l="l" t="t" r="r" b="b"/>
              <a:pathLst>
                <a:path w="536" h="485" extrusionOk="0">
                  <a:moveTo>
                    <a:pt x="134" y="0"/>
                  </a:moveTo>
                  <a:cubicBezTo>
                    <a:pt x="117" y="0"/>
                    <a:pt x="84" y="34"/>
                    <a:pt x="67" y="51"/>
                  </a:cubicBezTo>
                  <a:cubicBezTo>
                    <a:pt x="51" y="67"/>
                    <a:pt x="34" y="84"/>
                    <a:pt x="34" y="117"/>
                  </a:cubicBezTo>
                  <a:cubicBezTo>
                    <a:pt x="34" y="134"/>
                    <a:pt x="0" y="134"/>
                    <a:pt x="0" y="151"/>
                  </a:cubicBezTo>
                  <a:lnTo>
                    <a:pt x="0" y="251"/>
                  </a:lnTo>
                  <a:cubicBezTo>
                    <a:pt x="0" y="284"/>
                    <a:pt x="34" y="284"/>
                    <a:pt x="34" y="301"/>
                  </a:cubicBezTo>
                  <a:cubicBezTo>
                    <a:pt x="51" y="335"/>
                    <a:pt x="67" y="368"/>
                    <a:pt x="84" y="385"/>
                  </a:cubicBezTo>
                  <a:cubicBezTo>
                    <a:pt x="117" y="401"/>
                    <a:pt x="134" y="418"/>
                    <a:pt x="168" y="418"/>
                  </a:cubicBezTo>
                  <a:cubicBezTo>
                    <a:pt x="168" y="418"/>
                    <a:pt x="201" y="418"/>
                    <a:pt x="201" y="452"/>
                  </a:cubicBezTo>
                  <a:lnTo>
                    <a:pt x="218" y="452"/>
                  </a:lnTo>
                  <a:cubicBezTo>
                    <a:pt x="234" y="452"/>
                    <a:pt x="234" y="468"/>
                    <a:pt x="251" y="468"/>
                  </a:cubicBezTo>
                  <a:cubicBezTo>
                    <a:pt x="284" y="485"/>
                    <a:pt x="301" y="485"/>
                    <a:pt x="318" y="485"/>
                  </a:cubicBezTo>
                  <a:lnTo>
                    <a:pt x="401" y="485"/>
                  </a:lnTo>
                  <a:cubicBezTo>
                    <a:pt x="418" y="485"/>
                    <a:pt x="452" y="468"/>
                    <a:pt x="468" y="452"/>
                  </a:cubicBezTo>
                  <a:cubicBezTo>
                    <a:pt x="485" y="418"/>
                    <a:pt x="502" y="401"/>
                    <a:pt x="502" y="385"/>
                  </a:cubicBezTo>
                  <a:cubicBezTo>
                    <a:pt x="502" y="368"/>
                    <a:pt x="535" y="368"/>
                    <a:pt x="535" y="335"/>
                  </a:cubicBezTo>
                  <a:lnTo>
                    <a:pt x="535" y="234"/>
                  </a:lnTo>
                  <a:cubicBezTo>
                    <a:pt x="535" y="218"/>
                    <a:pt x="502" y="218"/>
                    <a:pt x="502" y="201"/>
                  </a:cubicBezTo>
                  <a:cubicBezTo>
                    <a:pt x="485" y="167"/>
                    <a:pt x="468" y="134"/>
                    <a:pt x="452" y="134"/>
                  </a:cubicBezTo>
                  <a:cubicBezTo>
                    <a:pt x="418" y="134"/>
                    <a:pt x="418" y="117"/>
                    <a:pt x="401" y="117"/>
                  </a:cubicBezTo>
                  <a:cubicBezTo>
                    <a:pt x="401" y="117"/>
                    <a:pt x="385" y="117"/>
                    <a:pt x="385" y="84"/>
                  </a:cubicBezTo>
                  <a:cubicBezTo>
                    <a:pt x="385" y="84"/>
                    <a:pt x="351" y="84"/>
                    <a:pt x="351" y="67"/>
                  </a:cubicBezTo>
                  <a:cubicBezTo>
                    <a:pt x="335" y="51"/>
                    <a:pt x="301" y="51"/>
                    <a:pt x="284" y="34"/>
                  </a:cubicBezTo>
                  <a:cubicBezTo>
                    <a:pt x="251" y="0"/>
                    <a:pt x="234" y="0"/>
                    <a:pt x="2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9"/>
            <p:cNvSpPr/>
            <p:nvPr/>
          </p:nvSpPr>
          <p:spPr>
            <a:xfrm>
              <a:off x="3948125" y="1977750"/>
              <a:ext cx="8075" cy="28150"/>
            </a:xfrm>
            <a:custGeom>
              <a:avLst/>
              <a:gdLst/>
              <a:ahLst/>
              <a:cxnLst/>
              <a:rect l="l" t="t" r="r" b="b"/>
              <a:pathLst>
                <a:path w="323" h="1126" extrusionOk="0">
                  <a:moveTo>
                    <a:pt x="89" y="1"/>
                  </a:moveTo>
                  <a:cubicBezTo>
                    <a:pt x="48" y="1"/>
                    <a:pt x="1" y="40"/>
                    <a:pt x="22" y="94"/>
                  </a:cubicBezTo>
                  <a:cubicBezTo>
                    <a:pt x="123" y="395"/>
                    <a:pt x="189" y="729"/>
                    <a:pt x="189" y="1063"/>
                  </a:cubicBezTo>
                  <a:cubicBezTo>
                    <a:pt x="189" y="1105"/>
                    <a:pt x="219" y="1126"/>
                    <a:pt x="248" y="1126"/>
                  </a:cubicBezTo>
                  <a:cubicBezTo>
                    <a:pt x="277" y="1126"/>
                    <a:pt x="306" y="1105"/>
                    <a:pt x="306" y="1063"/>
                  </a:cubicBezTo>
                  <a:cubicBezTo>
                    <a:pt x="323" y="712"/>
                    <a:pt x="273" y="361"/>
                    <a:pt x="139" y="44"/>
                  </a:cubicBezTo>
                  <a:cubicBezTo>
                    <a:pt x="133" y="13"/>
                    <a:pt x="112" y="1"/>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9"/>
            <p:cNvSpPr/>
            <p:nvPr/>
          </p:nvSpPr>
          <p:spPr>
            <a:xfrm>
              <a:off x="3973725" y="1981850"/>
              <a:ext cx="3175" cy="21950"/>
            </a:xfrm>
            <a:custGeom>
              <a:avLst/>
              <a:gdLst/>
              <a:ahLst/>
              <a:cxnLst/>
              <a:rect l="l" t="t" r="r" b="b"/>
              <a:pathLst>
                <a:path w="127" h="878" extrusionOk="0">
                  <a:moveTo>
                    <a:pt x="66" y="1"/>
                  </a:moveTo>
                  <a:cubicBezTo>
                    <a:pt x="34" y="1"/>
                    <a:pt x="1" y="22"/>
                    <a:pt x="1" y="63"/>
                  </a:cubicBezTo>
                  <a:lnTo>
                    <a:pt x="1" y="464"/>
                  </a:lnTo>
                  <a:lnTo>
                    <a:pt x="1" y="648"/>
                  </a:lnTo>
                  <a:lnTo>
                    <a:pt x="1" y="765"/>
                  </a:lnTo>
                  <a:cubicBezTo>
                    <a:pt x="1" y="799"/>
                    <a:pt x="1" y="815"/>
                    <a:pt x="17" y="865"/>
                  </a:cubicBezTo>
                  <a:cubicBezTo>
                    <a:pt x="26" y="874"/>
                    <a:pt x="43" y="878"/>
                    <a:pt x="59" y="878"/>
                  </a:cubicBezTo>
                  <a:cubicBezTo>
                    <a:pt x="76" y="878"/>
                    <a:pt x="93" y="874"/>
                    <a:pt x="101" y="865"/>
                  </a:cubicBezTo>
                  <a:cubicBezTo>
                    <a:pt x="118" y="849"/>
                    <a:pt x="118" y="799"/>
                    <a:pt x="118" y="765"/>
                  </a:cubicBezTo>
                  <a:lnTo>
                    <a:pt x="118" y="648"/>
                  </a:lnTo>
                  <a:lnTo>
                    <a:pt x="118" y="464"/>
                  </a:lnTo>
                  <a:lnTo>
                    <a:pt x="118" y="63"/>
                  </a:lnTo>
                  <a:cubicBezTo>
                    <a:pt x="126" y="22"/>
                    <a:pt x="97" y="1"/>
                    <a:pt x="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9"/>
            <p:cNvSpPr/>
            <p:nvPr/>
          </p:nvSpPr>
          <p:spPr>
            <a:xfrm>
              <a:off x="3989175" y="1983675"/>
              <a:ext cx="4225" cy="15750"/>
            </a:xfrm>
            <a:custGeom>
              <a:avLst/>
              <a:gdLst/>
              <a:ahLst/>
              <a:cxnLst/>
              <a:rect l="l" t="t" r="r" b="b"/>
              <a:pathLst>
                <a:path w="169" h="630" extrusionOk="0">
                  <a:moveTo>
                    <a:pt x="71" y="1"/>
                  </a:moveTo>
                  <a:cubicBezTo>
                    <a:pt x="63" y="1"/>
                    <a:pt x="55" y="3"/>
                    <a:pt x="51" y="7"/>
                  </a:cubicBezTo>
                  <a:cubicBezTo>
                    <a:pt x="18" y="41"/>
                    <a:pt x="1" y="74"/>
                    <a:pt x="1" y="124"/>
                  </a:cubicBezTo>
                  <a:cubicBezTo>
                    <a:pt x="18" y="208"/>
                    <a:pt x="18" y="258"/>
                    <a:pt x="18" y="358"/>
                  </a:cubicBezTo>
                  <a:lnTo>
                    <a:pt x="18" y="475"/>
                  </a:lnTo>
                  <a:cubicBezTo>
                    <a:pt x="18" y="508"/>
                    <a:pt x="51" y="559"/>
                    <a:pt x="51" y="592"/>
                  </a:cubicBezTo>
                  <a:cubicBezTo>
                    <a:pt x="51" y="617"/>
                    <a:pt x="72" y="630"/>
                    <a:pt x="95" y="630"/>
                  </a:cubicBezTo>
                  <a:cubicBezTo>
                    <a:pt x="118" y="630"/>
                    <a:pt x="143" y="617"/>
                    <a:pt x="151" y="592"/>
                  </a:cubicBezTo>
                  <a:cubicBezTo>
                    <a:pt x="151" y="575"/>
                    <a:pt x="168" y="559"/>
                    <a:pt x="168" y="542"/>
                  </a:cubicBezTo>
                  <a:lnTo>
                    <a:pt x="168" y="458"/>
                  </a:lnTo>
                  <a:lnTo>
                    <a:pt x="168" y="325"/>
                  </a:lnTo>
                  <a:cubicBezTo>
                    <a:pt x="168" y="241"/>
                    <a:pt x="151" y="158"/>
                    <a:pt x="135" y="57"/>
                  </a:cubicBezTo>
                  <a:cubicBezTo>
                    <a:pt x="135" y="20"/>
                    <a:pt x="97" y="1"/>
                    <a:pt x="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9"/>
            <p:cNvSpPr/>
            <p:nvPr/>
          </p:nvSpPr>
          <p:spPr>
            <a:xfrm>
              <a:off x="4004225" y="1983925"/>
              <a:ext cx="5450" cy="17900"/>
            </a:xfrm>
            <a:custGeom>
              <a:avLst/>
              <a:gdLst/>
              <a:ahLst/>
              <a:cxnLst/>
              <a:rect l="l" t="t" r="r" b="b"/>
              <a:pathLst>
                <a:path w="218" h="716" extrusionOk="0">
                  <a:moveTo>
                    <a:pt x="107" y="0"/>
                  </a:moveTo>
                  <a:cubicBezTo>
                    <a:pt x="95" y="0"/>
                    <a:pt x="82" y="4"/>
                    <a:pt x="67" y="14"/>
                  </a:cubicBezTo>
                  <a:cubicBezTo>
                    <a:pt x="34" y="14"/>
                    <a:pt x="0" y="47"/>
                    <a:pt x="34" y="97"/>
                  </a:cubicBezTo>
                  <a:cubicBezTo>
                    <a:pt x="67" y="281"/>
                    <a:pt x="67" y="465"/>
                    <a:pt x="84" y="649"/>
                  </a:cubicBezTo>
                  <a:cubicBezTo>
                    <a:pt x="84" y="699"/>
                    <a:pt x="117" y="716"/>
                    <a:pt x="134" y="716"/>
                  </a:cubicBezTo>
                  <a:lnTo>
                    <a:pt x="168" y="716"/>
                  </a:lnTo>
                  <a:cubicBezTo>
                    <a:pt x="201" y="699"/>
                    <a:pt x="218" y="682"/>
                    <a:pt x="218" y="649"/>
                  </a:cubicBezTo>
                  <a:cubicBezTo>
                    <a:pt x="218" y="448"/>
                    <a:pt x="201" y="231"/>
                    <a:pt x="151" y="47"/>
                  </a:cubicBezTo>
                  <a:cubicBezTo>
                    <a:pt x="151" y="24"/>
                    <a:pt x="134" y="0"/>
                    <a:pt x="1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9"/>
            <p:cNvSpPr/>
            <p:nvPr/>
          </p:nvSpPr>
          <p:spPr>
            <a:xfrm>
              <a:off x="4022400" y="1984000"/>
              <a:ext cx="7750" cy="17400"/>
            </a:xfrm>
            <a:custGeom>
              <a:avLst/>
              <a:gdLst/>
              <a:ahLst/>
              <a:cxnLst/>
              <a:rect l="l" t="t" r="r" b="b"/>
              <a:pathLst>
                <a:path w="310" h="696" extrusionOk="0">
                  <a:moveTo>
                    <a:pt x="75" y="0"/>
                  </a:moveTo>
                  <a:cubicBezTo>
                    <a:pt x="36" y="0"/>
                    <a:pt x="0" y="34"/>
                    <a:pt x="9" y="94"/>
                  </a:cubicBezTo>
                  <a:cubicBezTo>
                    <a:pt x="25" y="195"/>
                    <a:pt x="76" y="278"/>
                    <a:pt x="92" y="378"/>
                  </a:cubicBezTo>
                  <a:cubicBezTo>
                    <a:pt x="109" y="429"/>
                    <a:pt x="109" y="462"/>
                    <a:pt x="142" y="529"/>
                  </a:cubicBezTo>
                  <a:cubicBezTo>
                    <a:pt x="142" y="546"/>
                    <a:pt x="159" y="562"/>
                    <a:pt x="159" y="596"/>
                  </a:cubicBezTo>
                  <a:cubicBezTo>
                    <a:pt x="159" y="612"/>
                    <a:pt x="176" y="629"/>
                    <a:pt x="192" y="679"/>
                  </a:cubicBezTo>
                  <a:cubicBezTo>
                    <a:pt x="226" y="696"/>
                    <a:pt x="243" y="696"/>
                    <a:pt x="259" y="696"/>
                  </a:cubicBezTo>
                  <a:cubicBezTo>
                    <a:pt x="276" y="696"/>
                    <a:pt x="309" y="679"/>
                    <a:pt x="309" y="629"/>
                  </a:cubicBezTo>
                  <a:cubicBezTo>
                    <a:pt x="309" y="596"/>
                    <a:pt x="276" y="529"/>
                    <a:pt x="276" y="479"/>
                  </a:cubicBezTo>
                  <a:cubicBezTo>
                    <a:pt x="259" y="445"/>
                    <a:pt x="259" y="395"/>
                    <a:pt x="243" y="362"/>
                  </a:cubicBezTo>
                  <a:cubicBezTo>
                    <a:pt x="226" y="278"/>
                    <a:pt x="176" y="178"/>
                    <a:pt x="159" y="94"/>
                  </a:cubicBezTo>
                  <a:cubicBezTo>
                    <a:pt x="151" y="30"/>
                    <a:pt x="112" y="0"/>
                    <a:pt x="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9"/>
            <p:cNvSpPr/>
            <p:nvPr/>
          </p:nvSpPr>
          <p:spPr>
            <a:xfrm>
              <a:off x="4039725" y="1982600"/>
              <a:ext cx="6300" cy="19650"/>
            </a:xfrm>
            <a:custGeom>
              <a:avLst/>
              <a:gdLst/>
              <a:ahLst/>
              <a:cxnLst/>
              <a:rect l="l" t="t" r="r" b="b"/>
              <a:pathLst>
                <a:path w="252" h="786" extrusionOk="0">
                  <a:moveTo>
                    <a:pt x="118" y="0"/>
                  </a:moveTo>
                  <a:cubicBezTo>
                    <a:pt x="51" y="0"/>
                    <a:pt x="1" y="17"/>
                    <a:pt x="34" y="67"/>
                  </a:cubicBezTo>
                  <a:cubicBezTo>
                    <a:pt x="51" y="184"/>
                    <a:pt x="51" y="301"/>
                    <a:pt x="68" y="434"/>
                  </a:cubicBezTo>
                  <a:cubicBezTo>
                    <a:pt x="68" y="501"/>
                    <a:pt x="84" y="568"/>
                    <a:pt x="84" y="618"/>
                  </a:cubicBezTo>
                  <a:cubicBezTo>
                    <a:pt x="84" y="685"/>
                    <a:pt x="84" y="785"/>
                    <a:pt x="168" y="785"/>
                  </a:cubicBezTo>
                  <a:cubicBezTo>
                    <a:pt x="251" y="785"/>
                    <a:pt x="235" y="685"/>
                    <a:pt x="235" y="618"/>
                  </a:cubicBezTo>
                  <a:cubicBezTo>
                    <a:pt x="235" y="568"/>
                    <a:pt x="218" y="501"/>
                    <a:pt x="218" y="434"/>
                  </a:cubicBezTo>
                  <a:cubicBezTo>
                    <a:pt x="201" y="317"/>
                    <a:pt x="201" y="184"/>
                    <a:pt x="168" y="67"/>
                  </a:cubicBezTo>
                  <a:cubicBezTo>
                    <a:pt x="168" y="17"/>
                    <a:pt x="151" y="0"/>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9"/>
            <p:cNvSpPr/>
            <p:nvPr/>
          </p:nvSpPr>
          <p:spPr>
            <a:xfrm>
              <a:off x="4056450" y="1978525"/>
              <a:ext cx="5700" cy="23550"/>
            </a:xfrm>
            <a:custGeom>
              <a:avLst/>
              <a:gdLst/>
              <a:ahLst/>
              <a:cxnLst/>
              <a:rect l="l" t="t" r="r" b="b"/>
              <a:pathLst>
                <a:path w="228" h="942" extrusionOk="0">
                  <a:moveTo>
                    <a:pt x="73" y="0"/>
                  </a:moveTo>
                  <a:cubicBezTo>
                    <a:pt x="38" y="0"/>
                    <a:pt x="0" y="21"/>
                    <a:pt x="0" y="63"/>
                  </a:cubicBezTo>
                  <a:cubicBezTo>
                    <a:pt x="0" y="196"/>
                    <a:pt x="0" y="330"/>
                    <a:pt x="33" y="480"/>
                  </a:cubicBezTo>
                  <a:cubicBezTo>
                    <a:pt x="33" y="531"/>
                    <a:pt x="50" y="614"/>
                    <a:pt x="50" y="681"/>
                  </a:cubicBezTo>
                  <a:cubicBezTo>
                    <a:pt x="67" y="748"/>
                    <a:pt x="67" y="831"/>
                    <a:pt x="84" y="898"/>
                  </a:cubicBezTo>
                  <a:cubicBezTo>
                    <a:pt x="96" y="928"/>
                    <a:pt x="119" y="941"/>
                    <a:pt x="142" y="941"/>
                  </a:cubicBezTo>
                  <a:cubicBezTo>
                    <a:pt x="184" y="941"/>
                    <a:pt x="228" y="901"/>
                    <a:pt x="217" y="848"/>
                  </a:cubicBezTo>
                  <a:cubicBezTo>
                    <a:pt x="217" y="781"/>
                    <a:pt x="201" y="731"/>
                    <a:pt x="167" y="648"/>
                  </a:cubicBezTo>
                  <a:cubicBezTo>
                    <a:pt x="150" y="581"/>
                    <a:pt x="150" y="514"/>
                    <a:pt x="150" y="447"/>
                  </a:cubicBezTo>
                  <a:cubicBezTo>
                    <a:pt x="134" y="330"/>
                    <a:pt x="134" y="180"/>
                    <a:pt x="134" y="63"/>
                  </a:cubicBezTo>
                  <a:cubicBezTo>
                    <a:pt x="142" y="21"/>
                    <a:pt x="109" y="0"/>
                    <a:pt x="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9"/>
            <p:cNvSpPr/>
            <p:nvPr/>
          </p:nvSpPr>
          <p:spPr>
            <a:xfrm>
              <a:off x="4072300" y="1977300"/>
              <a:ext cx="4625" cy="28100"/>
            </a:xfrm>
            <a:custGeom>
              <a:avLst/>
              <a:gdLst/>
              <a:ahLst/>
              <a:cxnLst/>
              <a:rect l="l" t="t" r="r" b="b"/>
              <a:pathLst>
                <a:path w="185" h="1124" extrusionOk="0">
                  <a:moveTo>
                    <a:pt x="62" y="0"/>
                  </a:moveTo>
                  <a:cubicBezTo>
                    <a:pt x="28" y="0"/>
                    <a:pt x="18" y="36"/>
                    <a:pt x="18" y="62"/>
                  </a:cubicBezTo>
                  <a:cubicBezTo>
                    <a:pt x="34" y="229"/>
                    <a:pt x="34" y="396"/>
                    <a:pt x="34" y="563"/>
                  </a:cubicBezTo>
                  <a:cubicBezTo>
                    <a:pt x="34" y="646"/>
                    <a:pt x="34" y="730"/>
                    <a:pt x="18" y="814"/>
                  </a:cubicBezTo>
                  <a:cubicBezTo>
                    <a:pt x="18" y="897"/>
                    <a:pt x="1" y="981"/>
                    <a:pt x="1" y="1064"/>
                  </a:cubicBezTo>
                  <a:cubicBezTo>
                    <a:pt x="1" y="1102"/>
                    <a:pt x="27" y="1123"/>
                    <a:pt x="56" y="1123"/>
                  </a:cubicBezTo>
                  <a:cubicBezTo>
                    <a:pt x="79" y="1123"/>
                    <a:pt x="103" y="1110"/>
                    <a:pt x="118" y="1081"/>
                  </a:cubicBezTo>
                  <a:cubicBezTo>
                    <a:pt x="151" y="997"/>
                    <a:pt x="168" y="914"/>
                    <a:pt x="168" y="830"/>
                  </a:cubicBezTo>
                  <a:cubicBezTo>
                    <a:pt x="168" y="747"/>
                    <a:pt x="185" y="663"/>
                    <a:pt x="185" y="580"/>
                  </a:cubicBezTo>
                  <a:cubicBezTo>
                    <a:pt x="185" y="413"/>
                    <a:pt x="185" y="245"/>
                    <a:pt x="168" y="78"/>
                  </a:cubicBezTo>
                  <a:cubicBezTo>
                    <a:pt x="168" y="45"/>
                    <a:pt x="151" y="12"/>
                    <a:pt x="101" y="12"/>
                  </a:cubicBezTo>
                  <a:cubicBezTo>
                    <a:pt x="86" y="4"/>
                    <a:pt x="73"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9"/>
            <p:cNvSpPr/>
            <p:nvPr/>
          </p:nvSpPr>
          <p:spPr>
            <a:xfrm>
              <a:off x="4084775" y="1978875"/>
              <a:ext cx="8450" cy="31950"/>
            </a:xfrm>
            <a:custGeom>
              <a:avLst/>
              <a:gdLst/>
              <a:ahLst/>
              <a:cxnLst/>
              <a:rect l="l" t="t" r="r" b="b"/>
              <a:pathLst>
                <a:path w="338" h="1278" extrusionOk="0">
                  <a:moveTo>
                    <a:pt x="82" y="0"/>
                  </a:moveTo>
                  <a:cubicBezTo>
                    <a:pt x="40" y="0"/>
                    <a:pt x="0" y="32"/>
                    <a:pt x="20" y="82"/>
                  </a:cubicBezTo>
                  <a:cubicBezTo>
                    <a:pt x="154" y="433"/>
                    <a:pt x="187" y="817"/>
                    <a:pt x="120" y="1185"/>
                  </a:cubicBezTo>
                  <a:cubicBezTo>
                    <a:pt x="110" y="1238"/>
                    <a:pt x="167" y="1278"/>
                    <a:pt x="210" y="1278"/>
                  </a:cubicBezTo>
                  <a:cubicBezTo>
                    <a:pt x="234" y="1278"/>
                    <a:pt x="254" y="1265"/>
                    <a:pt x="254" y="1235"/>
                  </a:cubicBezTo>
                  <a:cubicBezTo>
                    <a:pt x="337" y="834"/>
                    <a:pt x="287" y="416"/>
                    <a:pt x="154" y="49"/>
                  </a:cubicBezTo>
                  <a:cubicBezTo>
                    <a:pt x="140" y="15"/>
                    <a:pt x="110" y="0"/>
                    <a:pt x="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9"/>
            <p:cNvSpPr/>
            <p:nvPr/>
          </p:nvSpPr>
          <p:spPr>
            <a:xfrm>
              <a:off x="4101550" y="1980475"/>
              <a:ext cx="5050" cy="35250"/>
            </a:xfrm>
            <a:custGeom>
              <a:avLst/>
              <a:gdLst/>
              <a:ahLst/>
              <a:cxnLst/>
              <a:rect l="l" t="t" r="r" b="b"/>
              <a:pathLst>
                <a:path w="202" h="1410" extrusionOk="0">
                  <a:moveTo>
                    <a:pt x="137" y="1"/>
                  </a:moveTo>
                  <a:cubicBezTo>
                    <a:pt x="105" y="1"/>
                    <a:pt x="67" y="21"/>
                    <a:pt x="67" y="68"/>
                  </a:cubicBezTo>
                  <a:cubicBezTo>
                    <a:pt x="67" y="286"/>
                    <a:pt x="67" y="503"/>
                    <a:pt x="34" y="737"/>
                  </a:cubicBezTo>
                  <a:cubicBezTo>
                    <a:pt x="34" y="837"/>
                    <a:pt x="17" y="954"/>
                    <a:pt x="17" y="1071"/>
                  </a:cubicBezTo>
                  <a:cubicBezTo>
                    <a:pt x="1" y="1171"/>
                    <a:pt x="1" y="1271"/>
                    <a:pt x="17" y="1372"/>
                  </a:cubicBezTo>
                  <a:cubicBezTo>
                    <a:pt x="17" y="1397"/>
                    <a:pt x="34" y="1409"/>
                    <a:pt x="53" y="1409"/>
                  </a:cubicBezTo>
                  <a:cubicBezTo>
                    <a:pt x="72" y="1409"/>
                    <a:pt x="92" y="1397"/>
                    <a:pt x="101" y="1372"/>
                  </a:cubicBezTo>
                  <a:cubicBezTo>
                    <a:pt x="151" y="1288"/>
                    <a:pt x="168" y="1171"/>
                    <a:pt x="168" y="1088"/>
                  </a:cubicBezTo>
                  <a:cubicBezTo>
                    <a:pt x="184" y="954"/>
                    <a:pt x="184" y="854"/>
                    <a:pt x="184" y="737"/>
                  </a:cubicBezTo>
                  <a:cubicBezTo>
                    <a:pt x="201" y="503"/>
                    <a:pt x="201" y="269"/>
                    <a:pt x="184" y="35"/>
                  </a:cubicBezTo>
                  <a:cubicBezTo>
                    <a:pt x="184" y="13"/>
                    <a:pt x="162" y="1"/>
                    <a:pt x="1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9"/>
            <p:cNvSpPr/>
            <p:nvPr/>
          </p:nvSpPr>
          <p:spPr>
            <a:xfrm>
              <a:off x="4115325" y="1987700"/>
              <a:ext cx="5875" cy="39725"/>
            </a:xfrm>
            <a:custGeom>
              <a:avLst/>
              <a:gdLst/>
              <a:ahLst/>
              <a:cxnLst/>
              <a:rect l="l" t="t" r="r" b="b"/>
              <a:pathLst>
                <a:path w="235" h="1589" extrusionOk="0">
                  <a:moveTo>
                    <a:pt x="174" y="1"/>
                  </a:moveTo>
                  <a:cubicBezTo>
                    <a:pt x="143" y="1"/>
                    <a:pt x="110" y="22"/>
                    <a:pt x="101" y="63"/>
                  </a:cubicBezTo>
                  <a:cubicBezTo>
                    <a:pt x="68" y="314"/>
                    <a:pt x="51" y="565"/>
                    <a:pt x="51" y="815"/>
                  </a:cubicBezTo>
                  <a:cubicBezTo>
                    <a:pt x="51" y="932"/>
                    <a:pt x="34" y="1066"/>
                    <a:pt x="34" y="1200"/>
                  </a:cubicBezTo>
                  <a:cubicBezTo>
                    <a:pt x="34" y="1316"/>
                    <a:pt x="1" y="1450"/>
                    <a:pt x="34" y="1550"/>
                  </a:cubicBezTo>
                  <a:cubicBezTo>
                    <a:pt x="41" y="1579"/>
                    <a:pt x="57" y="1589"/>
                    <a:pt x="75" y="1589"/>
                  </a:cubicBezTo>
                  <a:cubicBezTo>
                    <a:pt x="99" y="1589"/>
                    <a:pt x="125" y="1570"/>
                    <a:pt x="135" y="1550"/>
                  </a:cubicBezTo>
                  <a:cubicBezTo>
                    <a:pt x="185" y="1450"/>
                    <a:pt x="151" y="1300"/>
                    <a:pt x="185" y="1200"/>
                  </a:cubicBezTo>
                  <a:cubicBezTo>
                    <a:pt x="185" y="1066"/>
                    <a:pt x="201" y="949"/>
                    <a:pt x="201" y="815"/>
                  </a:cubicBezTo>
                  <a:cubicBezTo>
                    <a:pt x="218" y="565"/>
                    <a:pt x="218" y="314"/>
                    <a:pt x="235" y="63"/>
                  </a:cubicBezTo>
                  <a:cubicBezTo>
                    <a:pt x="235" y="22"/>
                    <a:pt x="206"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9"/>
            <p:cNvSpPr/>
            <p:nvPr/>
          </p:nvSpPr>
          <p:spPr>
            <a:xfrm>
              <a:off x="4131625" y="1997825"/>
              <a:ext cx="3775" cy="28650"/>
            </a:xfrm>
            <a:custGeom>
              <a:avLst/>
              <a:gdLst/>
              <a:ahLst/>
              <a:cxnLst/>
              <a:rect l="l" t="t" r="r" b="b"/>
              <a:pathLst>
                <a:path w="151" h="1146" extrusionOk="0">
                  <a:moveTo>
                    <a:pt x="70" y="1"/>
                  </a:moveTo>
                  <a:cubicBezTo>
                    <a:pt x="34" y="1"/>
                    <a:pt x="1" y="26"/>
                    <a:pt x="1" y="76"/>
                  </a:cubicBezTo>
                  <a:lnTo>
                    <a:pt x="1" y="594"/>
                  </a:lnTo>
                  <a:lnTo>
                    <a:pt x="1" y="845"/>
                  </a:lnTo>
                  <a:cubicBezTo>
                    <a:pt x="1" y="928"/>
                    <a:pt x="1" y="1012"/>
                    <a:pt x="34" y="1095"/>
                  </a:cubicBezTo>
                  <a:cubicBezTo>
                    <a:pt x="42" y="1129"/>
                    <a:pt x="67" y="1145"/>
                    <a:pt x="90" y="1145"/>
                  </a:cubicBezTo>
                  <a:cubicBezTo>
                    <a:pt x="113" y="1145"/>
                    <a:pt x="134" y="1129"/>
                    <a:pt x="134" y="1095"/>
                  </a:cubicBezTo>
                  <a:cubicBezTo>
                    <a:pt x="151" y="1012"/>
                    <a:pt x="151" y="928"/>
                    <a:pt x="151" y="845"/>
                  </a:cubicBezTo>
                  <a:lnTo>
                    <a:pt x="151" y="594"/>
                  </a:lnTo>
                  <a:lnTo>
                    <a:pt x="151" y="76"/>
                  </a:lnTo>
                  <a:cubicBezTo>
                    <a:pt x="143" y="26"/>
                    <a:pt x="105" y="1"/>
                    <a:pt x="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9"/>
            <p:cNvSpPr/>
            <p:nvPr/>
          </p:nvSpPr>
          <p:spPr>
            <a:xfrm>
              <a:off x="4148325" y="1993925"/>
              <a:ext cx="6300" cy="22100"/>
            </a:xfrm>
            <a:custGeom>
              <a:avLst/>
              <a:gdLst/>
              <a:ahLst/>
              <a:cxnLst/>
              <a:rect l="l" t="t" r="r" b="b"/>
              <a:pathLst>
                <a:path w="252" h="884" extrusionOk="0">
                  <a:moveTo>
                    <a:pt x="107" y="0"/>
                  </a:moveTo>
                  <a:cubicBezTo>
                    <a:pt x="72" y="0"/>
                    <a:pt x="34" y="21"/>
                    <a:pt x="34" y="65"/>
                  </a:cubicBezTo>
                  <a:cubicBezTo>
                    <a:pt x="1" y="215"/>
                    <a:pt x="34" y="366"/>
                    <a:pt x="34" y="499"/>
                  </a:cubicBezTo>
                  <a:cubicBezTo>
                    <a:pt x="34" y="566"/>
                    <a:pt x="51" y="650"/>
                    <a:pt x="68" y="717"/>
                  </a:cubicBezTo>
                  <a:cubicBezTo>
                    <a:pt x="84" y="783"/>
                    <a:pt x="84" y="884"/>
                    <a:pt x="168" y="884"/>
                  </a:cubicBezTo>
                  <a:cubicBezTo>
                    <a:pt x="252" y="884"/>
                    <a:pt x="218" y="750"/>
                    <a:pt x="218" y="700"/>
                  </a:cubicBezTo>
                  <a:cubicBezTo>
                    <a:pt x="201" y="633"/>
                    <a:pt x="201" y="566"/>
                    <a:pt x="168" y="483"/>
                  </a:cubicBezTo>
                  <a:cubicBezTo>
                    <a:pt x="151" y="332"/>
                    <a:pt x="151" y="199"/>
                    <a:pt x="168" y="48"/>
                  </a:cubicBezTo>
                  <a:cubicBezTo>
                    <a:pt x="168" y="17"/>
                    <a:pt x="138" y="0"/>
                    <a:pt x="1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9"/>
            <p:cNvSpPr/>
            <p:nvPr/>
          </p:nvSpPr>
          <p:spPr>
            <a:xfrm>
              <a:off x="4165050" y="1989275"/>
              <a:ext cx="4200" cy="11775"/>
            </a:xfrm>
            <a:custGeom>
              <a:avLst/>
              <a:gdLst/>
              <a:ahLst/>
              <a:cxnLst/>
              <a:rect l="l" t="t" r="r" b="b"/>
              <a:pathLst>
                <a:path w="168" h="471" extrusionOk="0">
                  <a:moveTo>
                    <a:pt x="67" y="0"/>
                  </a:moveTo>
                  <a:cubicBezTo>
                    <a:pt x="50" y="17"/>
                    <a:pt x="0" y="50"/>
                    <a:pt x="0" y="84"/>
                  </a:cubicBezTo>
                  <a:cubicBezTo>
                    <a:pt x="0" y="151"/>
                    <a:pt x="34" y="184"/>
                    <a:pt x="34" y="251"/>
                  </a:cubicBezTo>
                  <a:cubicBezTo>
                    <a:pt x="34" y="268"/>
                    <a:pt x="34" y="318"/>
                    <a:pt x="50" y="335"/>
                  </a:cubicBezTo>
                  <a:lnTo>
                    <a:pt x="50" y="385"/>
                  </a:lnTo>
                  <a:lnTo>
                    <a:pt x="50" y="418"/>
                  </a:lnTo>
                  <a:cubicBezTo>
                    <a:pt x="50" y="418"/>
                    <a:pt x="50" y="435"/>
                    <a:pt x="67" y="435"/>
                  </a:cubicBezTo>
                  <a:cubicBezTo>
                    <a:pt x="75" y="458"/>
                    <a:pt x="93" y="470"/>
                    <a:pt x="113" y="470"/>
                  </a:cubicBezTo>
                  <a:cubicBezTo>
                    <a:pt x="135" y="470"/>
                    <a:pt x="158" y="454"/>
                    <a:pt x="167" y="418"/>
                  </a:cubicBezTo>
                  <a:lnTo>
                    <a:pt x="167" y="351"/>
                  </a:lnTo>
                  <a:lnTo>
                    <a:pt x="167" y="318"/>
                  </a:lnTo>
                  <a:cubicBezTo>
                    <a:pt x="167" y="301"/>
                    <a:pt x="167" y="251"/>
                    <a:pt x="151" y="234"/>
                  </a:cubicBezTo>
                  <a:cubicBezTo>
                    <a:pt x="151" y="167"/>
                    <a:pt x="134" y="134"/>
                    <a:pt x="134" y="67"/>
                  </a:cubicBezTo>
                  <a:cubicBezTo>
                    <a:pt x="134" y="17"/>
                    <a:pt x="117" y="0"/>
                    <a:pt x="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9"/>
            <p:cNvSpPr/>
            <p:nvPr/>
          </p:nvSpPr>
          <p:spPr>
            <a:xfrm>
              <a:off x="4327950" y="1740425"/>
              <a:ext cx="5875" cy="26800"/>
            </a:xfrm>
            <a:custGeom>
              <a:avLst/>
              <a:gdLst/>
              <a:ahLst/>
              <a:cxnLst/>
              <a:rect l="l" t="t" r="r" b="b"/>
              <a:pathLst>
                <a:path w="235" h="1072" extrusionOk="0">
                  <a:moveTo>
                    <a:pt x="70" y="0"/>
                  </a:moveTo>
                  <a:cubicBezTo>
                    <a:pt x="34" y="0"/>
                    <a:pt x="1" y="21"/>
                    <a:pt x="1" y="63"/>
                  </a:cubicBezTo>
                  <a:cubicBezTo>
                    <a:pt x="1" y="364"/>
                    <a:pt x="51" y="698"/>
                    <a:pt x="118" y="1015"/>
                  </a:cubicBezTo>
                  <a:cubicBezTo>
                    <a:pt x="118" y="1053"/>
                    <a:pt x="136" y="1072"/>
                    <a:pt x="167" y="1072"/>
                  </a:cubicBezTo>
                  <a:cubicBezTo>
                    <a:pt x="177" y="1072"/>
                    <a:pt x="189" y="1070"/>
                    <a:pt x="201" y="1065"/>
                  </a:cubicBezTo>
                  <a:cubicBezTo>
                    <a:pt x="235" y="1065"/>
                    <a:pt x="235" y="1015"/>
                    <a:pt x="235" y="982"/>
                  </a:cubicBezTo>
                  <a:cubicBezTo>
                    <a:pt x="201" y="664"/>
                    <a:pt x="151" y="364"/>
                    <a:pt x="151" y="63"/>
                  </a:cubicBezTo>
                  <a:cubicBezTo>
                    <a:pt x="143" y="21"/>
                    <a:pt x="105" y="0"/>
                    <a:pt x="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9"/>
            <p:cNvSpPr/>
            <p:nvPr/>
          </p:nvSpPr>
          <p:spPr>
            <a:xfrm>
              <a:off x="4338075" y="1735450"/>
              <a:ext cx="5775" cy="25350"/>
            </a:xfrm>
            <a:custGeom>
              <a:avLst/>
              <a:gdLst/>
              <a:ahLst/>
              <a:cxnLst/>
              <a:rect l="l" t="t" r="r" b="b"/>
              <a:pathLst>
                <a:path w="231" h="1014" extrusionOk="0">
                  <a:moveTo>
                    <a:pt x="55" y="0"/>
                  </a:moveTo>
                  <a:cubicBezTo>
                    <a:pt x="27" y="0"/>
                    <a:pt x="1" y="36"/>
                    <a:pt x="13" y="61"/>
                  </a:cubicBezTo>
                  <a:cubicBezTo>
                    <a:pt x="47" y="362"/>
                    <a:pt x="63" y="646"/>
                    <a:pt x="97" y="947"/>
                  </a:cubicBezTo>
                  <a:cubicBezTo>
                    <a:pt x="97" y="980"/>
                    <a:pt x="130" y="1014"/>
                    <a:pt x="164" y="1014"/>
                  </a:cubicBezTo>
                  <a:cubicBezTo>
                    <a:pt x="214" y="1014"/>
                    <a:pt x="231" y="980"/>
                    <a:pt x="231" y="947"/>
                  </a:cubicBezTo>
                  <a:cubicBezTo>
                    <a:pt x="197" y="646"/>
                    <a:pt x="164" y="362"/>
                    <a:pt x="147" y="61"/>
                  </a:cubicBezTo>
                  <a:cubicBezTo>
                    <a:pt x="147" y="28"/>
                    <a:pt x="114" y="11"/>
                    <a:pt x="80" y="11"/>
                  </a:cubicBezTo>
                  <a:cubicBezTo>
                    <a:pt x="72" y="4"/>
                    <a:pt x="64" y="0"/>
                    <a:pt x="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9"/>
            <p:cNvSpPr/>
            <p:nvPr/>
          </p:nvSpPr>
          <p:spPr>
            <a:xfrm>
              <a:off x="4346075" y="1729625"/>
              <a:ext cx="6975" cy="31275"/>
            </a:xfrm>
            <a:custGeom>
              <a:avLst/>
              <a:gdLst/>
              <a:ahLst/>
              <a:cxnLst/>
              <a:rect l="l" t="t" r="r" b="b"/>
              <a:pathLst>
                <a:path w="279" h="1251" extrusionOk="0">
                  <a:moveTo>
                    <a:pt x="77" y="1"/>
                  </a:moveTo>
                  <a:cubicBezTo>
                    <a:pt x="44" y="1"/>
                    <a:pt x="0" y="41"/>
                    <a:pt x="11" y="94"/>
                  </a:cubicBezTo>
                  <a:cubicBezTo>
                    <a:pt x="61" y="278"/>
                    <a:pt x="78" y="461"/>
                    <a:pt x="94" y="662"/>
                  </a:cubicBezTo>
                  <a:cubicBezTo>
                    <a:pt x="111" y="746"/>
                    <a:pt x="111" y="846"/>
                    <a:pt x="111" y="929"/>
                  </a:cubicBezTo>
                  <a:cubicBezTo>
                    <a:pt x="111" y="963"/>
                    <a:pt x="111" y="1013"/>
                    <a:pt x="144" y="1080"/>
                  </a:cubicBezTo>
                  <a:cubicBezTo>
                    <a:pt x="144" y="1113"/>
                    <a:pt x="144" y="1180"/>
                    <a:pt x="161" y="1213"/>
                  </a:cubicBezTo>
                  <a:cubicBezTo>
                    <a:pt x="170" y="1238"/>
                    <a:pt x="190" y="1251"/>
                    <a:pt x="211" y="1251"/>
                  </a:cubicBezTo>
                  <a:cubicBezTo>
                    <a:pt x="232" y="1251"/>
                    <a:pt x="253" y="1238"/>
                    <a:pt x="261" y="1213"/>
                  </a:cubicBezTo>
                  <a:cubicBezTo>
                    <a:pt x="278" y="1180"/>
                    <a:pt x="278" y="1130"/>
                    <a:pt x="278" y="1080"/>
                  </a:cubicBezTo>
                  <a:cubicBezTo>
                    <a:pt x="278" y="1030"/>
                    <a:pt x="278" y="963"/>
                    <a:pt x="261" y="929"/>
                  </a:cubicBezTo>
                  <a:cubicBezTo>
                    <a:pt x="261" y="829"/>
                    <a:pt x="245" y="746"/>
                    <a:pt x="228" y="629"/>
                  </a:cubicBezTo>
                  <a:cubicBezTo>
                    <a:pt x="195" y="445"/>
                    <a:pt x="161" y="244"/>
                    <a:pt x="111" y="44"/>
                  </a:cubicBezTo>
                  <a:cubicBezTo>
                    <a:pt x="111" y="14"/>
                    <a:pt x="96" y="1"/>
                    <a:pt x="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9"/>
            <p:cNvSpPr/>
            <p:nvPr/>
          </p:nvSpPr>
          <p:spPr>
            <a:xfrm>
              <a:off x="4358875" y="1724975"/>
              <a:ext cx="4600" cy="24400"/>
            </a:xfrm>
            <a:custGeom>
              <a:avLst/>
              <a:gdLst/>
              <a:ahLst/>
              <a:cxnLst/>
              <a:rect l="l" t="t" r="r" b="b"/>
              <a:pathLst>
                <a:path w="184" h="976" extrusionOk="0">
                  <a:moveTo>
                    <a:pt x="69" y="0"/>
                  </a:moveTo>
                  <a:cubicBezTo>
                    <a:pt x="33" y="0"/>
                    <a:pt x="0" y="21"/>
                    <a:pt x="0" y="63"/>
                  </a:cubicBezTo>
                  <a:cubicBezTo>
                    <a:pt x="0" y="213"/>
                    <a:pt x="17" y="363"/>
                    <a:pt x="17" y="514"/>
                  </a:cubicBezTo>
                  <a:cubicBezTo>
                    <a:pt x="17" y="564"/>
                    <a:pt x="17" y="647"/>
                    <a:pt x="50" y="714"/>
                  </a:cubicBezTo>
                  <a:cubicBezTo>
                    <a:pt x="50" y="781"/>
                    <a:pt x="50" y="865"/>
                    <a:pt x="67" y="932"/>
                  </a:cubicBezTo>
                  <a:cubicBezTo>
                    <a:pt x="73" y="963"/>
                    <a:pt x="91" y="975"/>
                    <a:pt x="111" y="975"/>
                  </a:cubicBezTo>
                  <a:cubicBezTo>
                    <a:pt x="145" y="975"/>
                    <a:pt x="184" y="940"/>
                    <a:pt x="184" y="898"/>
                  </a:cubicBezTo>
                  <a:lnTo>
                    <a:pt x="184" y="698"/>
                  </a:lnTo>
                  <a:cubicBezTo>
                    <a:pt x="184" y="631"/>
                    <a:pt x="184" y="547"/>
                    <a:pt x="167" y="480"/>
                  </a:cubicBezTo>
                  <a:cubicBezTo>
                    <a:pt x="167" y="347"/>
                    <a:pt x="150" y="213"/>
                    <a:pt x="150" y="63"/>
                  </a:cubicBezTo>
                  <a:cubicBezTo>
                    <a:pt x="142" y="21"/>
                    <a:pt x="105"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9"/>
            <p:cNvSpPr/>
            <p:nvPr/>
          </p:nvSpPr>
          <p:spPr>
            <a:xfrm>
              <a:off x="4364450" y="1718875"/>
              <a:ext cx="7400" cy="17875"/>
            </a:xfrm>
            <a:custGeom>
              <a:avLst/>
              <a:gdLst/>
              <a:ahLst/>
              <a:cxnLst/>
              <a:rect l="l" t="t" r="r" b="b"/>
              <a:pathLst>
                <a:path w="296" h="715" extrusionOk="0">
                  <a:moveTo>
                    <a:pt x="76" y="0"/>
                  </a:moveTo>
                  <a:cubicBezTo>
                    <a:pt x="40" y="0"/>
                    <a:pt x="1" y="39"/>
                    <a:pt x="11" y="89"/>
                  </a:cubicBezTo>
                  <a:cubicBezTo>
                    <a:pt x="28" y="190"/>
                    <a:pt x="61" y="290"/>
                    <a:pt x="95" y="390"/>
                  </a:cubicBezTo>
                  <a:cubicBezTo>
                    <a:pt x="111" y="440"/>
                    <a:pt x="111" y="507"/>
                    <a:pt x="128" y="541"/>
                  </a:cubicBezTo>
                  <a:cubicBezTo>
                    <a:pt x="128" y="557"/>
                    <a:pt x="161" y="591"/>
                    <a:pt x="161" y="624"/>
                  </a:cubicBezTo>
                  <a:cubicBezTo>
                    <a:pt x="161" y="674"/>
                    <a:pt x="178" y="691"/>
                    <a:pt x="195" y="708"/>
                  </a:cubicBezTo>
                  <a:cubicBezTo>
                    <a:pt x="200" y="713"/>
                    <a:pt x="207" y="715"/>
                    <a:pt x="216" y="715"/>
                  </a:cubicBezTo>
                  <a:cubicBezTo>
                    <a:pt x="238" y="715"/>
                    <a:pt x="267" y="703"/>
                    <a:pt x="278" y="691"/>
                  </a:cubicBezTo>
                  <a:cubicBezTo>
                    <a:pt x="295" y="641"/>
                    <a:pt x="295" y="624"/>
                    <a:pt x="278" y="607"/>
                  </a:cubicBezTo>
                  <a:cubicBezTo>
                    <a:pt x="278" y="591"/>
                    <a:pt x="262" y="557"/>
                    <a:pt x="262" y="524"/>
                  </a:cubicBezTo>
                  <a:cubicBezTo>
                    <a:pt x="245" y="474"/>
                    <a:pt x="245" y="424"/>
                    <a:pt x="211" y="374"/>
                  </a:cubicBezTo>
                  <a:cubicBezTo>
                    <a:pt x="195" y="273"/>
                    <a:pt x="161" y="173"/>
                    <a:pt x="128" y="56"/>
                  </a:cubicBezTo>
                  <a:cubicBezTo>
                    <a:pt x="121" y="17"/>
                    <a:pt x="99"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9"/>
            <p:cNvSpPr/>
            <p:nvPr/>
          </p:nvSpPr>
          <p:spPr>
            <a:xfrm>
              <a:off x="4373475" y="1707575"/>
              <a:ext cx="5475" cy="14250"/>
            </a:xfrm>
            <a:custGeom>
              <a:avLst/>
              <a:gdLst/>
              <a:ahLst/>
              <a:cxnLst/>
              <a:rect l="l" t="t" r="r" b="b"/>
              <a:pathLst>
                <a:path w="219" h="570" extrusionOk="0">
                  <a:moveTo>
                    <a:pt x="95" y="1"/>
                  </a:moveTo>
                  <a:cubicBezTo>
                    <a:pt x="85" y="1"/>
                    <a:pt x="76" y="3"/>
                    <a:pt x="68" y="7"/>
                  </a:cubicBezTo>
                  <a:cubicBezTo>
                    <a:pt x="18" y="40"/>
                    <a:pt x="1" y="74"/>
                    <a:pt x="1" y="90"/>
                  </a:cubicBezTo>
                  <a:cubicBezTo>
                    <a:pt x="18" y="174"/>
                    <a:pt x="18" y="241"/>
                    <a:pt x="51" y="324"/>
                  </a:cubicBezTo>
                  <a:cubicBezTo>
                    <a:pt x="51" y="358"/>
                    <a:pt x="68" y="408"/>
                    <a:pt x="68" y="425"/>
                  </a:cubicBezTo>
                  <a:lnTo>
                    <a:pt x="68" y="491"/>
                  </a:lnTo>
                  <a:cubicBezTo>
                    <a:pt x="68" y="508"/>
                    <a:pt x="84" y="541"/>
                    <a:pt x="101" y="558"/>
                  </a:cubicBezTo>
                  <a:cubicBezTo>
                    <a:pt x="115" y="565"/>
                    <a:pt x="129" y="569"/>
                    <a:pt x="141" y="569"/>
                  </a:cubicBezTo>
                  <a:cubicBezTo>
                    <a:pt x="159" y="569"/>
                    <a:pt x="175" y="561"/>
                    <a:pt x="185" y="541"/>
                  </a:cubicBezTo>
                  <a:cubicBezTo>
                    <a:pt x="185" y="508"/>
                    <a:pt x="218" y="508"/>
                    <a:pt x="218" y="491"/>
                  </a:cubicBezTo>
                  <a:lnTo>
                    <a:pt x="218" y="458"/>
                  </a:lnTo>
                  <a:lnTo>
                    <a:pt x="218" y="391"/>
                  </a:lnTo>
                  <a:cubicBezTo>
                    <a:pt x="218" y="341"/>
                    <a:pt x="185" y="308"/>
                    <a:pt x="185" y="291"/>
                  </a:cubicBezTo>
                  <a:cubicBezTo>
                    <a:pt x="168" y="207"/>
                    <a:pt x="168" y="140"/>
                    <a:pt x="151" y="57"/>
                  </a:cubicBezTo>
                  <a:cubicBezTo>
                    <a:pt x="151" y="19"/>
                    <a:pt x="123" y="1"/>
                    <a:pt x="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9"/>
            <p:cNvSpPr/>
            <p:nvPr/>
          </p:nvSpPr>
          <p:spPr>
            <a:xfrm>
              <a:off x="4381425" y="1698125"/>
              <a:ext cx="2950" cy="4800"/>
            </a:xfrm>
            <a:custGeom>
              <a:avLst/>
              <a:gdLst/>
              <a:ahLst/>
              <a:cxnLst/>
              <a:rect l="l" t="t" r="r" b="b"/>
              <a:pathLst>
                <a:path w="118" h="192" extrusionOk="0">
                  <a:moveTo>
                    <a:pt x="67" y="1"/>
                  </a:moveTo>
                  <a:cubicBezTo>
                    <a:pt x="34" y="1"/>
                    <a:pt x="17" y="1"/>
                    <a:pt x="17" y="17"/>
                  </a:cubicBezTo>
                  <a:lnTo>
                    <a:pt x="0" y="34"/>
                  </a:lnTo>
                  <a:lnTo>
                    <a:pt x="0" y="84"/>
                  </a:lnTo>
                  <a:lnTo>
                    <a:pt x="0" y="117"/>
                  </a:lnTo>
                  <a:cubicBezTo>
                    <a:pt x="0" y="134"/>
                    <a:pt x="0" y="134"/>
                    <a:pt x="17" y="168"/>
                  </a:cubicBezTo>
                  <a:cubicBezTo>
                    <a:pt x="17" y="168"/>
                    <a:pt x="17" y="184"/>
                    <a:pt x="34" y="184"/>
                  </a:cubicBezTo>
                  <a:cubicBezTo>
                    <a:pt x="34" y="184"/>
                    <a:pt x="49" y="192"/>
                    <a:pt x="59" y="192"/>
                  </a:cubicBezTo>
                  <a:cubicBezTo>
                    <a:pt x="63" y="192"/>
                    <a:pt x="67" y="190"/>
                    <a:pt x="67" y="184"/>
                  </a:cubicBezTo>
                  <a:lnTo>
                    <a:pt x="84" y="184"/>
                  </a:lnTo>
                  <a:cubicBezTo>
                    <a:pt x="101" y="184"/>
                    <a:pt x="101" y="168"/>
                    <a:pt x="101" y="168"/>
                  </a:cubicBezTo>
                  <a:cubicBezTo>
                    <a:pt x="101" y="134"/>
                    <a:pt x="101" y="134"/>
                    <a:pt x="117" y="117"/>
                  </a:cubicBezTo>
                  <a:lnTo>
                    <a:pt x="117" y="84"/>
                  </a:lnTo>
                  <a:lnTo>
                    <a:pt x="117" y="34"/>
                  </a:lnTo>
                  <a:cubicBezTo>
                    <a:pt x="117" y="17"/>
                    <a:pt x="117" y="17"/>
                    <a:pt x="101" y="17"/>
                  </a:cubicBezTo>
                  <a:cubicBezTo>
                    <a:pt x="84" y="1"/>
                    <a:pt x="84" y="1"/>
                    <a:pt x="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9"/>
            <p:cNvSpPr/>
            <p:nvPr/>
          </p:nvSpPr>
          <p:spPr>
            <a:xfrm>
              <a:off x="4019675" y="2460625"/>
              <a:ext cx="14350" cy="119625"/>
            </a:xfrm>
            <a:custGeom>
              <a:avLst/>
              <a:gdLst/>
              <a:ahLst/>
              <a:cxnLst/>
              <a:rect l="l" t="t" r="r" b="b"/>
              <a:pathLst>
                <a:path w="574" h="4785" extrusionOk="0">
                  <a:moveTo>
                    <a:pt x="486" y="1"/>
                  </a:moveTo>
                  <a:cubicBezTo>
                    <a:pt x="462" y="1"/>
                    <a:pt x="441" y="13"/>
                    <a:pt x="435" y="44"/>
                  </a:cubicBezTo>
                  <a:cubicBezTo>
                    <a:pt x="118" y="1581"/>
                    <a:pt x="1" y="3151"/>
                    <a:pt x="101" y="4722"/>
                  </a:cubicBezTo>
                  <a:cubicBezTo>
                    <a:pt x="101" y="4764"/>
                    <a:pt x="139" y="4785"/>
                    <a:pt x="176" y="4785"/>
                  </a:cubicBezTo>
                  <a:cubicBezTo>
                    <a:pt x="214" y="4785"/>
                    <a:pt x="251" y="4764"/>
                    <a:pt x="251" y="4722"/>
                  </a:cubicBezTo>
                  <a:cubicBezTo>
                    <a:pt x="185" y="3151"/>
                    <a:pt x="268" y="1614"/>
                    <a:pt x="552" y="94"/>
                  </a:cubicBezTo>
                  <a:cubicBezTo>
                    <a:pt x="573" y="40"/>
                    <a:pt x="527" y="1"/>
                    <a:pt x="4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9"/>
            <p:cNvSpPr/>
            <p:nvPr/>
          </p:nvSpPr>
          <p:spPr>
            <a:xfrm>
              <a:off x="4033875" y="2474750"/>
              <a:ext cx="5250" cy="95275"/>
            </a:xfrm>
            <a:custGeom>
              <a:avLst/>
              <a:gdLst/>
              <a:ahLst/>
              <a:cxnLst/>
              <a:rect l="l" t="t" r="r" b="b"/>
              <a:pathLst>
                <a:path w="210" h="3811" extrusionOk="0">
                  <a:moveTo>
                    <a:pt x="157" y="1"/>
                  </a:moveTo>
                  <a:cubicBezTo>
                    <a:pt x="130" y="1"/>
                    <a:pt x="101" y="22"/>
                    <a:pt x="101" y="63"/>
                  </a:cubicBezTo>
                  <a:cubicBezTo>
                    <a:pt x="101" y="698"/>
                    <a:pt x="68" y="1317"/>
                    <a:pt x="68" y="1952"/>
                  </a:cubicBezTo>
                  <a:cubicBezTo>
                    <a:pt x="68" y="2269"/>
                    <a:pt x="68" y="2570"/>
                    <a:pt x="51" y="2887"/>
                  </a:cubicBezTo>
                  <a:cubicBezTo>
                    <a:pt x="51" y="3171"/>
                    <a:pt x="1" y="3489"/>
                    <a:pt x="51" y="3773"/>
                  </a:cubicBezTo>
                  <a:cubicBezTo>
                    <a:pt x="51" y="3798"/>
                    <a:pt x="76" y="3810"/>
                    <a:pt x="101" y="3810"/>
                  </a:cubicBezTo>
                  <a:cubicBezTo>
                    <a:pt x="126" y="3810"/>
                    <a:pt x="151" y="3798"/>
                    <a:pt x="151" y="3773"/>
                  </a:cubicBezTo>
                  <a:cubicBezTo>
                    <a:pt x="201" y="3472"/>
                    <a:pt x="185" y="3171"/>
                    <a:pt x="185" y="2887"/>
                  </a:cubicBezTo>
                  <a:lnTo>
                    <a:pt x="185" y="1952"/>
                  </a:lnTo>
                  <a:cubicBezTo>
                    <a:pt x="185" y="1317"/>
                    <a:pt x="185" y="698"/>
                    <a:pt x="201" y="63"/>
                  </a:cubicBezTo>
                  <a:cubicBezTo>
                    <a:pt x="210" y="22"/>
                    <a:pt x="185" y="1"/>
                    <a:pt x="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9"/>
            <p:cNvSpPr/>
            <p:nvPr/>
          </p:nvSpPr>
          <p:spPr>
            <a:xfrm>
              <a:off x="4046425" y="2486450"/>
              <a:ext cx="5850" cy="72425"/>
            </a:xfrm>
            <a:custGeom>
              <a:avLst/>
              <a:gdLst/>
              <a:ahLst/>
              <a:cxnLst/>
              <a:rect l="l" t="t" r="r" b="b"/>
              <a:pathLst>
                <a:path w="234" h="2897" extrusionOk="0">
                  <a:moveTo>
                    <a:pt x="54" y="1"/>
                  </a:moveTo>
                  <a:cubicBezTo>
                    <a:pt x="25" y="1"/>
                    <a:pt x="0" y="22"/>
                    <a:pt x="17" y="63"/>
                  </a:cubicBezTo>
                  <a:cubicBezTo>
                    <a:pt x="67" y="514"/>
                    <a:pt x="100" y="982"/>
                    <a:pt x="100" y="1433"/>
                  </a:cubicBezTo>
                  <a:lnTo>
                    <a:pt x="100" y="2135"/>
                  </a:lnTo>
                  <a:cubicBezTo>
                    <a:pt x="100" y="2352"/>
                    <a:pt x="33" y="2603"/>
                    <a:pt x="50" y="2837"/>
                  </a:cubicBezTo>
                  <a:cubicBezTo>
                    <a:pt x="50" y="2874"/>
                    <a:pt x="77" y="2896"/>
                    <a:pt x="103" y="2896"/>
                  </a:cubicBezTo>
                  <a:cubicBezTo>
                    <a:pt x="123" y="2896"/>
                    <a:pt x="143" y="2883"/>
                    <a:pt x="150" y="2854"/>
                  </a:cubicBezTo>
                  <a:cubicBezTo>
                    <a:pt x="217" y="2653"/>
                    <a:pt x="201" y="2403"/>
                    <a:pt x="217" y="2185"/>
                  </a:cubicBezTo>
                  <a:cubicBezTo>
                    <a:pt x="217" y="1968"/>
                    <a:pt x="234" y="1717"/>
                    <a:pt x="217" y="1484"/>
                  </a:cubicBezTo>
                  <a:cubicBezTo>
                    <a:pt x="217" y="999"/>
                    <a:pt x="167" y="548"/>
                    <a:pt x="117" y="63"/>
                  </a:cubicBezTo>
                  <a:cubicBezTo>
                    <a:pt x="117" y="22"/>
                    <a:pt x="84" y="1"/>
                    <a:pt x="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9"/>
            <p:cNvSpPr/>
            <p:nvPr/>
          </p:nvSpPr>
          <p:spPr>
            <a:xfrm>
              <a:off x="4058525" y="2482275"/>
              <a:ext cx="5875" cy="65225"/>
            </a:xfrm>
            <a:custGeom>
              <a:avLst/>
              <a:gdLst/>
              <a:ahLst/>
              <a:cxnLst/>
              <a:rect l="l" t="t" r="r" b="b"/>
              <a:pathLst>
                <a:path w="235" h="2609" extrusionOk="0">
                  <a:moveTo>
                    <a:pt x="86" y="1"/>
                  </a:moveTo>
                  <a:cubicBezTo>
                    <a:pt x="55" y="1"/>
                    <a:pt x="17" y="21"/>
                    <a:pt x="1" y="63"/>
                  </a:cubicBezTo>
                  <a:cubicBezTo>
                    <a:pt x="1" y="481"/>
                    <a:pt x="1" y="915"/>
                    <a:pt x="34" y="1333"/>
                  </a:cubicBezTo>
                  <a:cubicBezTo>
                    <a:pt x="34" y="1550"/>
                    <a:pt x="51" y="1751"/>
                    <a:pt x="51" y="1968"/>
                  </a:cubicBezTo>
                  <a:cubicBezTo>
                    <a:pt x="67" y="2152"/>
                    <a:pt x="51" y="2386"/>
                    <a:pt x="118" y="2570"/>
                  </a:cubicBezTo>
                  <a:cubicBezTo>
                    <a:pt x="127" y="2589"/>
                    <a:pt x="159" y="2608"/>
                    <a:pt x="184" y="2608"/>
                  </a:cubicBezTo>
                  <a:cubicBezTo>
                    <a:pt x="203" y="2608"/>
                    <a:pt x="218" y="2598"/>
                    <a:pt x="218" y="2570"/>
                  </a:cubicBezTo>
                  <a:cubicBezTo>
                    <a:pt x="235" y="2386"/>
                    <a:pt x="201" y="2152"/>
                    <a:pt x="201" y="1968"/>
                  </a:cubicBezTo>
                  <a:cubicBezTo>
                    <a:pt x="168" y="1751"/>
                    <a:pt x="168" y="1550"/>
                    <a:pt x="151" y="1333"/>
                  </a:cubicBezTo>
                  <a:cubicBezTo>
                    <a:pt x="134" y="915"/>
                    <a:pt x="134" y="481"/>
                    <a:pt x="134" y="63"/>
                  </a:cubicBezTo>
                  <a:cubicBezTo>
                    <a:pt x="143" y="21"/>
                    <a:pt x="118"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9"/>
            <p:cNvSpPr/>
            <p:nvPr/>
          </p:nvSpPr>
          <p:spPr>
            <a:xfrm>
              <a:off x="4068350" y="2476000"/>
              <a:ext cx="6500" cy="65225"/>
            </a:xfrm>
            <a:custGeom>
              <a:avLst/>
              <a:gdLst/>
              <a:ahLst/>
              <a:cxnLst/>
              <a:rect l="l" t="t" r="r" b="b"/>
              <a:pathLst>
                <a:path w="260" h="2609" extrusionOk="0">
                  <a:moveTo>
                    <a:pt x="71" y="1"/>
                  </a:moveTo>
                  <a:cubicBezTo>
                    <a:pt x="34" y="1"/>
                    <a:pt x="0" y="22"/>
                    <a:pt x="9" y="64"/>
                  </a:cubicBezTo>
                  <a:cubicBezTo>
                    <a:pt x="59" y="481"/>
                    <a:pt x="75" y="916"/>
                    <a:pt x="92" y="1333"/>
                  </a:cubicBezTo>
                  <a:lnTo>
                    <a:pt x="92" y="1968"/>
                  </a:lnTo>
                  <a:cubicBezTo>
                    <a:pt x="92" y="2152"/>
                    <a:pt x="59" y="2386"/>
                    <a:pt x="92" y="2570"/>
                  </a:cubicBezTo>
                  <a:cubicBezTo>
                    <a:pt x="99" y="2598"/>
                    <a:pt x="118" y="2608"/>
                    <a:pt x="138" y="2608"/>
                  </a:cubicBezTo>
                  <a:cubicBezTo>
                    <a:pt x="165" y="2608"/>
                    <a:pt x="192" y="2589"/>
                    <a:pt x="192" y="2570"/>
                  </a:cubicBezTo>
                  <a:cubicBezTo>
                    <a:pt x="259" y="2386"/>
                    <a:pt x="226" y="2152"/>
                    <a:pt x="243" y="1968"/>
                  </a:cubicBezTo>
                  <a:lnTo>
                    <a:pt x="243" y="1333"/>
                  </a:lnTo>
                  <a:cubicBezTo>
                    <a:pt x="243" y="916"/>
                    <a:pt x="192" y="481"/>
                    <a:pt x="159" y="64"/>
                  </a:cubicBezTo>
                  <a:cubicBezTo>
                    <a:pt x="151" y="22"/>
                    <a:pt x="109" y="1"/>
                    <a:pt x="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9"/>
            <p:cNvSpPr/>
            <p:nvPr/>
          </p:nvSpPr>
          <p:spPr>
            <a:xfrm>
              <a:off x="4083600" y="2465100"/>
              <a:ext cx="4200" cy="38625"/>
            </a:xfrm>
            <a:custGeom>
              <a:avLst/>
              <a:gdLst/>
              <a:ahLst/>
              <a:cxnLst/>
              <a:rect l="l" t="t" r="r" b="b"/>
              <a:pathLst>
                <a:path w="168" h="1545" extrusionOk="0">
                  <a:moveTo>
                    <a:pt x="73" y="0"/>
                  </a:moveTo>
                  <a:cubicBezTo>
                    <a:pt x="37" y="0"/>
                    <a:pt x="0" y="21"/>
                    <a:pt x="0" y="65"/>
                  </a:cubicBezTo>
                  <a:cubicBezTo>
                    <a:pt x="34" y="316"/>
                    <a:pt x="34" y="533"/>
                    <a:pt x="50" y="784"/>
                  </a:cubicBezTo>
                  <a:lnTo>
                    <a:pt x="50" y="1151"/>
                  </a:lnTo>
                  <a:lnTo>
                    <a:pt x="50" y="1318"/>
                  </a:lnTo>
                  <a:cubicBezTo>
                    <a:pt x="50" y="1368"/>
                    <a:pt x="34" y="1435"/>
                    <a:pt x="50" y="1502"/>
                  </a:cubicBezTo>
                  <a:cubicBezTo>
                    <a:pt x="61" y="1523"/>
                    <a:pt x="91" y="1544"/>
                    <a:pt x="117" y="1544"/>
                  </a:cubicBezTo>
                  <a:cubicBezTo>
                    <a:pt x="131" y="1544"/>
                    <a:pt x="144" y="1537"/>
                    <a:pt x="150" y="1519"/>
                  </a:cubicBezTo>
                  <a:cubicBezTo>
                    <a:pt x="167" y="1452"/>
                    <a:pt x="167" y="1419"/>
                    <a:pt x="167" y="1352"/>
                  </a:cubicBezTo>
                  <a:lnTo>
                    <a:pt x="167" y="1185"/>
                  </a:lnTo>
                  <a:lnTo>
                    <a:pt x="167" y="817"/>
                  </a:lnTo>
                  <a:cubicBezTo>
                    <a:pt x="167" y="566"/>
                    <a:pt x="150" y="316"/>
                    <a:pt x="134" y="48"/>
                  </a:cubicBezTo>
                  <a:cubicBezTo>
                    <a:pt x="134" y="17"/>
                    <a:pt x="104" y="0"/>
                    <a:pt x="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9"/>
            <p:cNvSpPr/>
            <p:nvPr/>
          </p:nvSpPr>
          <p:spPr>
            <a:xfrm>
              <a:off x="4093625" y="2454825"/>
              <a:ext cx="5450" cy="9625"/>
            </a:xfrm>
            <a:custGeom>
              <a:avLst/>
              <a:gdLst/>
              <a:ahLst/>
              <a:cxnLst/>
              <a:rect l="l" t="t" r="r" b="b"/>
              <a:pathLst>
                <a:path w="218" h="385" extrusionOk="0">
                  <a:moveTo>
                    <a:pt x="110" y="1"/>
                  </a:moveTo>
                  <a:cubicBezTo>
                    <a:pt x="104" y="1"/>
                    <a:pt x="100" y="3"/>
                    <a:pt x="100" y="8"/>
                  </a:cubicBezTo>
                  <a:cubicBezTo>
                    <a:pt x="84" y="8"/>
                    <a:pt x="84" y="25"/>
                    <a:pt x="67" y="25"/>
                  </a:cubicBezTo>
                  <a:cubicBezTo>
                    <a:pt x="0" y="25"/>
                    <a:pt x="0" y="58"/>
                    <a:pt x="17" y="75"/>
                  </a:cubicBezTo>
                  <a:cubicBezTo>
                    <a:pt x="17" y="109"/>
                    <a:pt x="50" y="175"/>
                    <a:pt x="50" y="209"/>
                  </a:cubicBezTo>
                  <a:cubicBezTo>
                    <a:pt x="50" y="242"/>
                    <a:pt x="50" y="259"/>
                    <a:pt x="67" y="276"/>
                  </a:cubicBezTo>
                  <a:cubicBezTo>
                    <a:pt x="67" y="309"/>
                    <a:pt x="84" y="343"/>
                    <a:pt x="100" y="359"/>
                  </a:cubicBezTo>
                  <a:cubicBezTo>
                    <a:pt x="117" y="376"/>
                    <a:pt x="134" y="384"/>
                    <a:pt x="148" y="384"/>
                  </a:cubicBezTo>
                  <a:cubicBezTo>
                    <a:pt x="163" y="384"/>
                    <a:pt x="176" y="376"/>
                    <a:pt x="184" y="359"/>
                  </a:cubicBezTo>
                  <a:cubicBezTo>
                    <a:pt x="184" y="343"/>
                    <a:pt x="217" y="343"/>
                    <a:pt x="217" y="326"/>
                  </a:cubicBezTo>
                  <a:lnTo>
                    <a:pt x="217" y="259"/>
                  </a:lnTo>
                  <a:cubicBezTo>
                    <a:pt x="217" y="242"/>
                    <a:pt x="217" y="209"/>
                    <a:pt x="184" y="192"/>
                  </a:cubicBezTo>
                  <a:cubicBezTo>
                    <a:pt x="184" y="159"/>
                    <a:pt x="167" y="92"/>
                    <a:pt x="167" y="42"/>
                  </a:cubicBezTo>
                  <a:cubicBezTo>
                    <a:pt x="167" y="25"/>
                    <a:pt x="151" y="8"/>
                    <a:pt x="151" y="8"/>
                  </a:cubicBezTo>
                  <a:cubicBezTo>
                    <a:pt x="139" y="8"/>
                    <a:pt x="121" y="1"/>
                    <a:pt x="1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9"/>
            <p:cNvSpPr/>
            <p:nvPr/>
          </p:nvSpPr>
          <p:spPr>
            <a:xfrm>
              <a:off x="4258625" y="2509050"/>
              <a:ext cx="3775" cy="22675"/>
            </a:xfrm>
            <a:custGeom>
              <a:avLst/>
              <a:gdLst/>
              <a:ahLst/>
              <a:cxnLst/>
              <a:rect l="l" t="t" r="r" b="b"/>
              <a:pathLst>
                <a:path w="151" h="907" extrusionOk="0">
                  <a:moveTo>
                    <a:pt x="79" y="1"/>
                  </a:moveTo>
                  <a:cubicBezTo>
                    <a:pt x="47" y="1"/>
                    <a:pt x="17" y="22"/>
                    <a:pt x="17" y="62"/>
                  </a:cubicBezTo>
                  <a:cubicBezTo>
                    <a:pt x="17" y="179"/>
                    <a:pt x="50" y="312"/>
                    <a:pt x="17" y="446"/>
                  </a:cubicBezTo>
                  <a:cubicBezTo>
                    <a:pt x="17" y="580"/>
                    <a:pt x="0" y="697"/>
                    <a:pt x="0" y="847"/>
                  </a:cubicBezTo>
                  <a:cubicBezTo>
                    <a:pt x="0" y="884"/>
                    <a:pt x="26" y="906"/>
                    <a:pt x="52" y="906"/>
                  </a:cubicBezTo>
                  <a:cubicBezTo>
                    <a:pt x="73" y="906"/>
                    <a:pt x="93" y="893"/>
                    <a:pt x="100" y="864"/>
                  </a:cubicBezTo>
                  <a:cubicBezTo>
                    <a:pt x="150" y="747"/>
                    <a:pt x="150" y="596"/>
                    <a:pt x="150" y="479"/>
                  </a:cubicBezTo>
                  <a:lnTo>
                    <a:pt x="150" y="78"/>
                  </a:lnTo>
                  <a:cubicBezTo>
                    <a:pt x="150" y="26"/>
                    <a:pt x="114" y="1"/>
                    <a:pt x="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9"/>
            <p:cNvSpPr/>
            <p:nvPr/>
          </p:nvSpPr>
          <p:spPr>
            <a:xfrm>
              <a:off x="4266975" y="2497325"/>
              <a:ext cx="4200" cy="33125"/>
            </a:xfrm>
            <a:custGeom>
              <a:avLst/>
              <a:gdLst/>
              <a:ahLst/>
              <a:cxnLst/>
              <a:rect l="l" t="t" r="r" b="b"/>
              <a:pathLst>
                <a:path w="168" h="1325" extrusionOk="0">
                  <a:moveTo>
                    <a:pt x="84" y="0"/>
                  </a:moveTo>
                  <a:cubicBezTo>
                    <a:pt x="50" y="0"/>
                    <a:pt x="17" y="21"/>
                    <a:pt x="17" y="63"/>
                  </a:cubicBezTo>
                  <a:lnTo>
                    <a:pt x="17" y="698"/>
                  </a:lnTo>
                  <a:lnTo>
                    <a:pt x="17" y="998"/>
                  </a:lnTo>
                  <a:cubicBezTo>
                    <a:pt x="17" y="1115"/>
                    <a:pt x="0" y="1216"/>
                    <a:pt x="50" y="1299"/>
                  </a:cubicBezTo>
                  <a:cubicBezTo>
                    <a:pt x="59" y="1316"/>
                    <a:pt x="80" y="1324"/>
                    <a:pt x="98" y="1324"/>
                  </a:cubicBezTo>
                  <a:cubicBezTo>
                    <a:pt x="117" y="1324"/>
                    <a:pt x="134" y="1316"/>
                    <a:pt x="134" y="1299"/>
                  </a:cubicBezTo>
                  <a:cubicBezTo>
                    <a:pt x="167" y="1216"/>
                    <a:pt x="151" y="1082"/>
                    <a:pt x="151" y="998"/>
                  </a:cubicBezTo>
                  <a:lnTo>
                    <a:pt x="151" y="698"/>
                  </a:lnTo>
                  <a:lnTo>
                    <a:pt x="151" y="63"/>
                  </a:lnTo>
                  <a:cubicBezTo>
                    <a:pt x="151" y="21"/>
                    <a:pt x="117"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9"/>
            <p:cNvSpPr/>
            <p:nvPr/>
          </p:nvSpPr>
          <p:spPr>
            <a:xfrm>
              <a:off x="4279500" y="2495325"/>
              <a:ext cx="4625" cy="43150"/>
            </a:xfrm>
            <a:custGeom>
              <a:avLst/>
              <a:gdLst/>
              <a:ahLst/>
              <a:cxnLst/>
              <a:rect l="l" t="t" r="r" b="b"/>
              <a:pathLst>
                <a:path w="185" h="1726" extrusionOk="0">
                  <a:moveTo>
                    <a:pt x="76" y="1"/>
                  </a:moveTo>
                  <a:cubicBezTo>
                    <a:pt x="38" y="1"/>
                    <a:pt x="0" y="26"/>
                    <a:pt x="0" y="76"/>
                  </a:cubicBezTo>
                  <a:cubicBezTo>
                    <a:pt x="0" y="611"/>
                    <a:pt x="0" y="1145"/>
                    <a:pt x="51" y="1663"/>
                  </a:cubicBezTo>
                  <a:cubicBezTo>
                    <a:pt x="51" y="1705"/>
                    <a:pt x="84" y="1726"/>
                    <a:pt x="117" y="1726"/>
                  </a:cubicBezTo>
                  <a:cubicBezTo>
                    <a:pt x="151" y="1726"/>
                    <a:pt x="184" y="1705"/>
                    <a:pt x="184" y="1663"/>
                  </a:cubicBezTo>
                  <a:cubicBezTo>
                    <a:pt x="168" y="1145"/>
                    <a:pt x="134" y="611"/>
                    <a:pt x="151" y="76"/>
                  </a:cubicBezTo>
                  <a:cubicBezTo>
                    <a:pt x="151" y="26"/>
                    <a:pt x="113"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9"/>
            <p:cNvSpPr/>
            <p:nvPr/>
          </p:nvSpPr>
          <p:spPr>
            <a:xfrm>
              <a:off x="4292025" y="2518925"/>
              <a:ext cx="3800" cy="22750"/>
            </a:xfrm>
            <a:custGeom>
              <a:avLst/>
              <a:gdLst/>
              <a:ahLst/>
              <a:cxnLst/>
              <a:rect l="l" t="t" r="r" b="b"/>
              <a:pathLst>
                <a:path w="152" h="910" extrusionOk="0">
                  <a:moveTo>
                    <a:pt x="5" y="0"/>
                  </a:moveTo>
                  <a:cubicBezTo>
                    <a:pt x="1" y="0"/>
                    <a:pt x="1" y="24"/>
                    <a:pt x="1" y="34"/>
                  </a:cubicBezTo>
                  <a:cubicBezTo>
                    <a:pt x="17" y="185"/>
                    <a:pt x="51" y="302"/>
                    <a:pt x="51" y="452"/>
                  </a:cubicBezTo>
                  <a:lnTo>
                    <a:pt x="51" y="669"/>
                  </a:lnTo>
                  <a:lnTo>
                    <a:pt x="51" y="769"/>
                  </a:lnTo>
                  <a:lnTo>
                    <a:pt x="51" y="803"/>
                  </a:lnTo>
                  <a:lnTo>
                    <a:pt x="51" y="853"/>
                  </a:lnTo>
                  <a:cubicBezTo>
                    <a:pt x="51" y="870"/>
                    <a:pt x="68" y="870"/>
                    <a:pt x="51" y="870"/>
                  </a:cubicBezTo>
                  <a:cubicBezTo>
                    <a:pt x="60" y="897"/>
                    <a:pt x="74" y="910"/>
                    <a:pt x="91" y="910"/>
                  </a:cubicBezTo>
                  <a:cubicBezTo>
                    <a:pt x="104" y="910"/>
                    <a:pt x="119" y="901"/>
                    <a:pt x="134" y="886"/>
                  </a:cubicBezTo>
                  <a:lnTo>
                    <a:pt x="151" y="870"/>
                  </a:lnTo>
                  <a:lnTo>
                    <a:pt x="151" y="836"/>
                  </a:lnTo>
                  <a:lnTo>
                    <a:pt x="151" y="719"/>
                  </a:lnTo>
                  <a:lnTo>
                    <a:pt x="151" y="519"/>
                  </a:lnTo>
                  <a:cubicBezTo>
                    <a:pt x="151" y="368"/>
                    <a:pt x="134" y="218"/>
                    <a:pt x="101" y="84"/>
                  </a:cubicBezTo>
                  <a:cubicBezTo>
                    <a:pt x="101" y="47"/>
                    <a:pt x="82" y="28"/>
                    <a:pt x="52" y="28"/>
                  </a:cubicBezTo>
                  <a:cubicBezTo>
                    <a:pt x="41" y="28"/>
                    <a:pt x="30" y="30"/>
                    <a:pt x="17" y="34"/>
                  </a:cubicBezTo>
                  <a:cubicBezTo>
                    <a:pt x="11" y="9"/>
                    <a:pt x="7" y="0"/>
                    <a:pt x="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9"/>
            <p:cNvSpPr/>
            <p:nvPr/>
          </p:nvSpPr>
          <p:spPr>
            <a:xfrm>
              <a:off x="4304975" y="2529050"/>
              <a:ext cx="3575" cy="17150"/>
            </a:xfrm>
            <a:custGeom>
              <a:avLst/>
              <a:gdLst/>
              <a:ahLst/>
              <a:cxnLst/>
              <a:rect l="l" t="t" r="r" b="b"/>
              <a:pathLst>
                <a:path w="143" h="686" extrusionOk="0">
                  <a:moveTo>
                    <a:pt x="74" y="1"/>
                  </a:moveTo>
                  <a:cubicBezTo>
                    <a:pt x="38" y="1"/>
                    <a:pt x="1" y="22"/>
                    <a:pt x="1" y="64"/>
                  </a:cubicBezTo>
                  <a:lnTo>
                    <a:pt x="1" y="364"/>
                  </a:lnTo>
                  <a:lnTo>
                    <a:pt x="1" y="498"/>
                  </a:lnTo>
                  <a:cubicBezTo>
                    <a:pt x="1" y="548"/>
                    <a:pt x="1" y="615"/>
                    <a:pt x="34" y="648"/>
                  </a:cubicBezTo>
                  <a:cubicBezTo>
                    <a:pt x="42" y="673"/>
                    <a:pt x="63" y="686"/>
                    <a:pt x="82" y="686"/>
                  </a:cubicBezTo>
                  <a:cubicBezTo>
                    <a:pt x="101" y="686"/>
                    <a:pt x="118" y="673"/>
                    <a:pt x="118" y="648"/>
                  </a:cubicBezTo>
                  <a:cubicBezTo>
                    <a:pt x="134" y="615"/>
                    <a:pt x="134" y="548"/>
                    <a:pt x="134" y="498"/>
                  </a:cubicBezTo>
                  <a:lnTo>
                    <a:pt x="134" y="364"/>
                  </a:lnTo>
                  <a:lnTo>
                    <a:pt x="134" y="64"/>
                  </a:lnTo>
                  <a:cubicBezTo>
                    <a:pt x="143" y="22"/>
                    <a:pt x="109" y="1"/>
                    <a:pt x="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9"/>
            <p:cNvSpPr/>
            <p:nvPr/>
          </p:nvSpPr>
          <p:spPr>
            <a:xfrm>
              <a:off x="4312075" y="2546925"/>
              <a:ext cx="450" cy="1275"/>
            </a:xfrm>
            <a:custGeom>
              <a:avLst/>
              <a:gdLst/>
              <a:ahLst/>
              <a:cxnLst/>
              <a:rect l="l" t="t" r="r" b="b"/>
              <a:pathLst>
                <a:path w="18" h="51" extrusionOk="0">
                  <a:moveTo>
                    <a:pt x="1" y="0"/>
                  </a:moveTo>
                  <a:lnTo>
                    <a:pt x="1" y="50"/>
                  </a:lnTo>
                  <a:cubicBezTo>
                    <a:pt x="17" y="50"/>
                    <a:pt x="17" y="17"/>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9"/>
            <p:cNvSpPr/>
            <p:nvPr/>
          </p:nvSpPr>
          <p:spPr>
            <a:xfrm>
              <a:off x="3919850" y="2852050"/>
              <a:ext cx="5025" cy="40150"/>
            </a:xfrm>
            <a:custGeom>
              <a:avLst/>
              <a:gdLst/>
              <a:ahLst/>
              <a:cxnLst/>
              <a:rect l="l" t="t" r="r" b="b"/>
              <a:pathLst>
                <a:path w="201" h="1606" extrusionOk="0">
                  <a:moveTo>
                    <a:pt x="63" y="1"/>
                  </a:moveTo>
                  <a:cubicBezTo>
                    <a:pt x="30" y="1"/>
                    <a:pt x="0" y="26"/>
                    <a:pt x="0" y="76"/>
                  </a:cubicBezTo>
                  <a:cubicBezTo>
                    <a:pt x="0" y="327"/>
                    <a:pt x="17" y="577"/>
                    <a:pt x="17" y="845"/>
                  </a:cubicBezTo>
                  <a:cubicBezTo>
                    <a:pt x="17" y="978"/>
                    <a:pt x="17" y="1095"/>
                    <a:pt x="34" y="1229"/>
                  </a:cubicBezTo>
                  <a:cubicBezTo>
                    <a:pt x="34" y="1329"/>
                    <a:pt x="17" y="1479"/>
                    <a:pt x="84" y="1580"/>
                  </a:cubicBezTo>
                  <a:cubicBezTo>
                    <a:pt x="90" y="1598"/>
                    <a:pt x="103" y="1605"/>
                    <a:pt x="118" y="1605"/>
                  </a:cubicBezTo>
                  <a:cubicBezTo>
                    <a:pt x="143" y="1605"/>
                    <a:pt x="174" y="1584"/>
                    <a:pt x="184" y="1563"/>
                  </a:cubicBezTo>
                  <a:cubicBezTo>
                    <a:pt x="201" y="1496"/>
                    <a:pt x="201" y="1429"/>
                    <a:pt x="184" y="1379"/>
                  </a:cubicBezTo>
                  <a:lnTo>
                    <a:pt x="184" y="1212"/>
                  </a:lnTo>
                  <a:cubicBezTo>
                    <a:pt x="184" y="1078"/>
                    <a:pt x="184" y="962"/>
                    <a:pt x="167" y="828"/>
                  </a:cubicBezTo>
                  <a:cubicBezTo>
                    <a:pt x="167" y="577"/>
                    <a:pt x="151" y="327"/>
                    <a:pt x="151" y="76"/>
                  </a:cubicBezTo>
                  <a:cubicBezTo>
                    <a:pt x="134" y="26"/>
                    <a:pt x="96" y="1"/>
                    <a:pt x="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9"/>
            <p:cNvSpPr/>
            <p:nvPr/>
          </p:nvSpPr>
          <p:spPr>
            <a:xfrm>
              <a:off x="3932375" y="2845150"/>
              <a:ext cx="3775" cy="27825"/>
            </a:xfrm>
            <a:custGeom>
              <a:avLst/>
              <a:gdLst/>
              <a:ahLst/>
              <a:cxnLst/>
              <a:rect l="l" t="t" r="r" b="b"/>
              <a:pathLst>
                <a:path w="151" h="1113" extrusionOk="0">
                  <a:moveTo>
                    <a:pt x="76" y="0"/>
                  </a:moveTo>
                  <a:cubicBezTo>
                    <a:pt x="38" y="0"/>
                    <a:pt x="1" y="21"/>
                    <a:pt x="1" y="68"/>
                  </a:cubicBezTo>
                  <a:lnTo>
                    <a:pt x="1" y="586"/>
                  </a:lnTo>
                  <a:lnTo>
                    <a:pt x="1" y="837"/>
                  </a:lnTo>
                  <a:lnTo>
                    <a:pt x="1" y="953"/>
                  </a:lnTo>
                  <a:cubicBezTo>
                    <a:pt x="1" y="1004"/>
                    <a:pt x="1" y="1037"/>
                    <a:pt x="17" y="1087"/>
                  </a:cubicBezTo>
                  <a:cubicBezTo>
                    <a:pt x="26" y="1104"/>
                    <a:pt x="47" y="1112"/>
                    <a:pt x="67" y="1112"/>
                  </a:cubicBezTo>
                  <a:cubicBezTo>
                    <a:pt x="88" y="1112"/>
                    <a:pt x="109" y="1104"/>
                    <a:pt x="118" y="1087"/>
                  </a:cubicBezTo>
                  <a:cubicBezTo>
                    <a:pt x="151" y="1037"/>
                    <a:pt x="151" y="1004"/>
                    <a:pt x="151" y="953"/>
                  </a:cubicBezTo>
                  <a:lnTo>
                    <a:pt x="151" y="837"/>
                  </a:lnTo>
                  <a:lnTo>
                    <a:pt x="151" y="552"/>
                  </a:lnTo>
                  <a:lnTo>
                    <a:pt x="151" y="35"/>
                  </a:lnTo>
                  <a:cubicBezTo>
                    <a:pt x="136" y="13"/>
                    <a:pt x="106"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9"/>
            <p:cNvSpPr/>
            <p:nvPr/>
          </p:nvSpPr>
          <p:spPr>
            <a:xfrm>
              <a:off x="3945750" y="2829350"/>
              <a:ext cx="6275" cy="30700"/>
            </a:xfrm>
            <a:custGeom>
              <a:avLst/>
              <a:gdLst/>
              <a:ahLst/>
              <a:cxnLst/>
              <a:rect l="l" t="t" r="r" b="b"/>
              <a:pathLst>
                <a:path w="251" h="1228" extrusionOk="0">
                  <a:moveTo>
                    <a:pt x="75" y="0"/>
                  </a:moveTo>
                  <a:cubicBezTo>
                    <a:pt x="38" y="0"/>
                    <a:pt x="0" y="21"/>
                    <a:pt x="0" y="65"/>
                  </a:cubicBezTo>
                  <a:cubicBezTo>
                    <a:pt x="0" y="249"/>
                    <a:pt x="34" y="466"/>
                    <a:pt x="50" y="650"/>
                  </a:cubicBezTo>
                  <a:cubicBezTo>
                    <a:pt x="50" y="750"/>
                    <a:pt x="67" y="834"/>
                    <a:pt x="67" y="951"/>
                  </a:cubicBezTo>
                  <a:cubicBezTo>
                    <a:pt x="67" y="1017"/>
                    <a:pt x="67" y="1151"/>
                    <a:pt x="134" y="1218"/>
                  </a:cubicBezTo>
                  <a:cubicBezTo>
                    <a:pt x="140" y="1224"/>
                    <a:pt x="151" y="1228"/>
                    <a:pt x="162" y="1228"/>
                  </a:cubicBezTo>
                  <a:cubicBezTo>
                    <a:pt x="183" y="1228"/>
                    <a:pt x="207" y="1216"/>
                    <a:pt x="218" y="1184"/>
                  </a:cubicBezTo>
                  <a:cubicBezTo>
                    <a:pt x="251" y="1118"/>
                    <a:pt x="218" y="1001"/>
                    <a:pt x="218" y="917"/>
                  </a:cubicBezTo>
                  <a:cubicBezTo>
                    <a:pt x="218" y="817"/>
                    <a:pt x="201" y="733"/>
                    <a:pt x="201" y="633"/>
                  </a:cubicBezTo>
                  <a:cubicBezTo>
                    <a:pt x="167" y="449"/>
                    <a:pt x="167" y="249"/>
                    <a:pt x="151" y="48"/>
                  </a:cubicBezTo>
                  <a:cubicBezTo>
                    <a:pt x="143" y="17"/>
                    <a:pt x="109" y="0"/>
                    <a:pt x="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9"/>
            <p:cNvSpPr/>
            <p:nvPr/>
          </p:nvSpPr>
          <p:spPr>
            <a:xfrm>
              <a:off x="3961200" y="2818450"/>
              <a:ext cx="6700" cy="22975"/>
            </a:xfrm>
            <a:custGeom>
              <a:avLst/>
              <a:gdLst/>
              <a:ahLst/>
              <a:cxnLst/>
              <a:rect l="l" t="t" r="r" b="b"/>
              <a:pathLst>
                <a:path w="268" h="919" extrusionOk="0">
                  <a:moveTo>
                    <a:pt x="98" y="0"/>
                  </a:moveTo>
                  <a:cubicBezTo>
                    <a:pt x="69" y="0"/>
                    <a:pt x="41" y="15"/>
                    <a:pt x="34" y="50"/>
                  </a:cubicBezTo>
                  <a:cubicBezTo>
                    <a:pt x="1" y="184"/>
                    <a:pt x="1" y="351"/>
                    <a:pt x="17" y="501"/>
                  </a:cubicBezTo>
                  <a:cubicBezTo>
                    <a:pt x="17" y="585"/>
                    <a:pt x="34" y="651"/>
                    <a:pt x="51" y="735"/>
                  </a:cubicBezTo>
                  <a:cubicBezTo>
                    <a:pt x="84" y="768"/>
                    <a:pt x="84" y="818"/>
                    <a:pt x="101" y="835"/>
                  </a:cubicBezTo>
                  <a:cubicBezTo>
                    <a:pt x="117" y="885"/>
                    <a:pt x="117" y="919"/>
                    <a:pt x="184" y="919"/>
                  </a:cubicBezTo>
                  <a:cubicBezTo>
                    <a:pt x="201" y="919"/>
                    <a:pt x="251" y="919"/>
                    <a:pt x="251" y="902"/>
                  </a:cubicBezTo>
                  <a:cubicBezTo>
                    <a:pt x="268" y="852"/>
                    <a:pt x="251" y="835"/>
                    <a:pt x="251" y="785"/>
                  </a:cubicBezTo>
                  <a:cubicBezTo>
                    <a:pt x="218" y="752"/>
                    <a:pt x="218" y="735"/>
                    <a:pt x="201" y="685"/>
                  </a:cubicBezTo>
                  <a:cubicBezTo>
                    <a:pt x="184" y="618"/>
                    <a:pt x="168" y="568"/>
                    <a:pt x="168" y="484"/>
                  </a:cubicBezTo>
                  <a:cubicBezTo>
                    <a:pt x="134" y="334"/>
                    <a:pt x="134" y="184"/>
                    <a:pt x="184" y="67"/>
                  </a:cubicBezTo>
                  <a:cubicBezTo>
                    <a:pt x="184" y="28"/>
                    <a:pt x="139" y="0"/>
                    <a:pt x="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9"/>
            <p:cNvSpPr/>
            <p:nvPr/>
          </p:nvSpPr>
          <p:spPr>
            <a:xfrm>
              <a:off x="3974150" y="2808250"/>
              <a:ext cx="8800" cy="24825"/>
            </a:xfrm>
            <a:custGeom>
              <a:avLst/>
              <a:gdLst/>
              <a:ahLst/>
              <a:cxnLst/>
              <a:rect l="l" t="t" r="r" b="b"/>
              <a:pathLst>
                <a:path w="352" h="993" extrusionOk="0">
                  <a:moveTo>
                    <a:pt x="83" y="0"/>
                  </a:moveTo>
                  <a:cubicBezTo>
                    <a:pt x="61" y="0"/>
                    <a:pt x="30" y="19"/>
                    <a:pt x="17" y="57"/>
                  </a:cubicBezTo>
                  <a:cubicBezTo>
                    <a:pt x="0" y="224"/>
                    <a:pt x="0" y="391"/>
                    <a:pt x="34" y="558"/>
                  </a:cubicBezTo>
                  <a:cubicBezTo>
                    <a:pt x="67" y="642"/>
                    <a:pt x="84" y="725"/>
                    <a:pt x="117" y="792"/>
                  </a:cubicBezTo>
                  <a:cubicBezTo>
                    <a:pt x="151" y="825"/>
                    <a:pt x="168" y="876"/>
                    <a:pt x="184" y="892"/>
                  </a:cubicBezTo>
                  <a:cubicBezTo>
                    <a:pt x="201" y="926"/>
                    <a:pt x="234" y="976"/>
                    <a:pt x="268" y="993"/>
                  </a:cubicBezTo>
                  <a:cubicBezTo>
                    <a:pt x="285" y="993"/>
                    <a:pt x="335" y="993"/>
                    <a:pt x="335" y="959"/>
                  </a:cubicBezTo>
                  <a:cubicBezTo>
                    <a:pt x="351" y="909"/>
                    <a:pt x="301" y="876"/>
                    <a:pt x="285" y="842"/>
                  </a:cubicBezTo>
                  <a:cubicBezTo>
                    <a:pt x="268" y="809"/>
                    <a:pt x="251" y="792"/>
                    <a:pt x="218" y="742"/>
                  </a:cubicBezTo>
                  <a:cubicBezTo>
                    <a:pt x="201" y="675"/>
                    <a:pt x="168" y="592"/>
                    <a:pt x="168" y="541"/>
                  </a:cubicBezTo>
                  <a:cubicBezTo>
                    <a:pt x="117" y="391"/>
                    <a:pt x="117" y="241"/>
                    <a:pt x="151" y="90"/>
                  </a:cubicBezTo>
                  <a:cubicBezTo>
                    <a:pt x="151" y="57"/>
                    <a:pt x="151" y="40"/>
                    <a:pt x="101" y="7"/>
                  </a:cubicBezTo>
                  <a:cubicBezTo>
                    <a:pt x="97" y="3"/>
                    <a:pt x="90" y="0"/>
                    <a:pt x="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9"/>
            <p:cNvSpPr/>
            <p:nvPr/>
          </p:nvSpPr>
          <p:spPr>
            <a:xfrm>
              <a:off x="3988525" y="2800175"/>
              <a:ext cx="8200" cy="26050"/>
            </a:xfrm>
            <a:custGeom>
              <a:avLst/>
              <a:gdLst/>
              <a:ahLst/>
              <a:cxnLst/>
              <a:rect l="l" t="t" r="r" b="b"/>
              <a:pathLst>
                <a:path w="328" h="1042" extrusionOk="0">
                  <a:moveTo>
                    <a:pt x="68" y="1"/>
                  </a:moveTo>
                  <a:cubicBezTo>
                    <a:pt x="34" y="1"/>
                    <a:pt x="1" y="32"/>
                    <a:pt x="10" y="79"/>
                  </a:cubicBezTo>
                  <a:cubicBezTo>
                    <a:pt x="27" y="246"/>
                    <a:pt x="60" y="397"/>
                    <a:pt x="94" y="564"/>
                  </a:cubicBezTo>
                  <a:cubicBezTo>
                    <a:pt x="111" y="647"/>
                    <a:pt x="111" y="714"/>
                    <a:pt x="127" y="798"/>
                  </a:cubicBezTo>
                  <a:cubicBezTo>
                    <a:pt x="127" y="831"/>
                    <a:pt x="161" y="881"/>
                    <a:pt x="161" y="915"/>
                  </a:cubicBezTo>
                  <a:cubicBezTo>
                    <a:pt x="161" y="965"/>
                    <a:pt x="177" y="998"/>
                    <a:pt x="194" y="1032"/>
                  </a:cubicBezTo>
                  <a:cubicBezTo>
                    <a:pt x="200" y="1038"/>
                    <a:pt x="211" y="1042"/>
                    <a:pt x="223" y="1042"/>
                  </a:cubicBezTo>
                  <a:cubicBezTo>
                    <a:pt x="243" y="1042"/>
                    <a:pt x="267" y="1030"/>
                    <a:pt x="278" y="998"/>
                  </a:cubicBezTo>
                  <a:cubicBezTo>
                    <a:pt x="328" y="948"/>
                    <a:pt x="278" y="831"/>
                    <a:pt x="261" y="781"/>
                  </a:cubicBezTo>
                  <a:cubicBezTo>
                    <a:pt x="244" y="697"/>
                    <a:pt x="211" y="631"/>
                    <a:pt x="211" y="547"/>
                  </a:cubicBezTo>
                  <a:cubicBezTo>
                    <a:pt x="177" y="380"/>
                    <a:pt x="161" y="230"/>
                    <a:pt x="127" y="62"/>
                  </a:cubicBezTo>
                  <a:cubicBezTo>
                    <a:pt x="120" y="19"/>
                    <a:pt x="94" y="1"/>
                    <a:pt x="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9"/>
            <p:cNvSpPr/>
            <p:nvPr/>
          </p:nvSpPr>
          <p:spPr>
            <a:xfrm>
              <a:off x="4003800" y="2767475"/>
              <a:ext cx="5875" cy="21625"/>
            </a:xfrm>
            <a:custGeom>
              <a:avLst/>
              <a:gdLst/>
              <a:ahLst/>
              <a:cxnLst/>
              <a:rect l="l" t="t" r="r" b="b"/>
              <a:pathLst>
                <a:path w="235" h="865" extrusionOk="0">
                  <a:moveTo>
                    <a:pt x="101" y="0"/>
                  </a:moveTo>
                  <a:cubicBezTo>
                    <a:pt x="51" y="0"/>
                    <a:pt x="1" y="17"/>
                    <a:pt x="1" y="50"/>
                  </a:cubicBezTo>
                  <a:cubicBezTo>
                    <a:pt x="17" y="184"/>
                    <a:pt x="17" y="301"/>
                    <a:pt x="51" y="451"/>
                  </a:cubicBezTo>
                  <a:cubicBezTo>
                    <a:pt x="51" y="518"/>
                    <a:pt x="51" y="585"/>
                    <a:pt x="68" y="635"/>
                  </a:cubicBezTo>
                  <a:cubicBezTo>
                    <a:pt x="68" y="685"/>
                    <a:pt x="68" y="702"/>
                    <a:pt x="84" y="735"/>
                  </a:cubicBezTo>
                  <a:cubicBezTo>
                    <a:pt x="84" y="786"/>
                    <a:pt x="84" y="802"/>
                    <a:pt x="134" y="852"/>
                  </a:cubicBezTo>
                  <a:cubicBezTo>
                    <a:pt x="143" y="861"/>
                    <a:pt x="155" y="865"/>
                    <a:pt x="170" y="865"/>
                  </a:cubicBezTo>
                  <a:cubicBezTo>
                    <a:pt x="185" y="865"/>
                    <a:pt x="201" y="861"/>
                    <a:pt x="218" y="852"/>
                  </a:cubicBezTo>
                  <a:cubicBezTo>
                    <a:pt x="235" y="802"/>
                    <a:pt x="235" y="786"/>
                    <a:pt x="235" y="735"/>
                  </a:cubicBezTo>
                  <a:lnTo>
                    <a:pt x="235" y="635"/>
                  </a:lnTo>
                  <a:cubicBezTo>
                    <a:pt x="235" y="568"/>
                    <a:pt x="235" y="518"/>
                    <a:pt x="218" y="451"/>
                  </a:cubicBezTo>
                  <a:cubicBezTo>
                    <a:pt x="185" y="318"/>
                    <a:pt x="185" y="201"/>
                    <a:pt x="168" y="50"/>
                  </a:cubicBezTo>
                  <a:cubicBezTo>
                    <a:pt x="168" y="17"/>
                    <a:pt x="151" y="0"/>
                    <a:pt x="1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9"/>
            <p:cNvSpPr/>
            <p:nvPr/>
          </p:nvSpPr>
          <p:spPr>
            <a:xfrm>
              <a:off x="4017600" y="2779525"/>
              <a:ext cx="4200" cy="26925"/>
            </a:xfrm>
            <a:custGeom>
              <a:avLst/>
              <a:gdLst/>
              <a:ahLst/>
              <a:cxnLst/>
              <a:rect l="l" t="t" r="r" b="b"/>
              <a:pathLst>
                <a:path w="168" h="1077" extrusionOk="0">
                  <a:moveTo>
                    <a:pt x="98" y="1"/>
                  </a:moveTo>
                  <a:cubicBezTo>
                    <a:pt x="66" y="1"/>
                    <a:pt x="26" y="26"/>
                    <a:pt x="17" y="70"/>
                  </a:cubicBezTo>
                  <a:cubicBezTo>
                    <a:pt x="17" y="237"/>
                    <a:pt x="0" y="387"/>
                    <a:pt x="17" y="554"/>
                  </a:cubicBezTo>
                  <a:cubicBezTo>
                    <a:pt x="17" y="721"/>
                    <a:pt x="34" y="872"/>
                    <a:pt x="50" y="1039"/>
                  </a:cubicBezTo>
                  <a:cubicBezTo>
                    <a:pt x="64" y="1066"/>
                    <a:pt x="85" y="1076"/>
                    <a:pt x="106" y="1076"/>
                  </a:cubicBezTo>
                  <a:cubicBezTo>
                    <a:pt x="137" y="1076"/>
                    <a:pt x="167" y="1052"/>
                    <a:pt x="167" y="1022"/>
                  </a:cubicBezTo>
                  <a:cubicBezTo>
                    <a:pt x="167" y="855"/>
                    <a:pt x="134" y="705"/>
                    <a:pt x="134" y="554"/>
                  </a:cubicBezTo>
                  <a:lnTo>
                    <a:pt x="134" y="70"/>
                  </a:lnTo>
                  <a:cubicBezTo>
                    <a:pt x="150" y="22"/>
                    <a:pt x="128"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9"/>
            <p:cNvSpPr/>
            <p:nvPr/>
          </p:nvSpPr>
          <p:spPr>
            <a:xfrm>
              <a:off x="4034300" y="2793050"/>
              <a:ext cx="6300" cy="31250"/>
            </a:xfrm>
            <a:custGeom>
              <a:avLst/>
              <a:gdLst/>
              <a:ahLst/>
              <a:cxnLst/>
              <a:rect l="l" t="t" r="r" b="b"/>
              <a:pathLst>
                <a:path w="252" h="1250" extrusionOk="0">
                  <a:moveTo>
                    <a:pt x="80" y="1"/>
                  </a:moveTo>
                  <a:cubicBezTo>
                    <a:pt x="46" y="1"/>
                    <a:pt x="17" y="22"/>
                    <a:pt x="17" y="63"/>
                  </a:cubicBezTo>
                  <a:cubicBezTo>
                    <a:pt x="1" y="264"/>
                    <a:pt x="17" y="481"/>
                    <a:pt x="17" y="682"/>
                  </a:cubicBezTo>
                  <a:cubicBezTo>
                    <a:pt x="17" y="782"/>
                    <a:pt x="34" y="899"/>
                    <a:pt x="51" y="999"/>
                  </a:cubicBezTo>
                  <a:cubicBezTo>
                    <a:pt x="84" y="1083"/>
                    <a:pt x="51" y="1233"/>
                    <a:pt x="168" y="1250"/>
                  </a:cubicBezTo>
                  <a:cubicBezTo>
                    <a:pt x="184" y="1250"/>
                    <a:pt x="201" y="1250"/>
                    <a:pt x="201" y="1216"/>
                  </a:cubicBezTo>
                  <a:cubicBezTo>
                    <a:pt x="251" y="1183"/>
                    <a:pt x="218" y="1149"/>
                    <a:pt x="218" y="1099"/>
                  </a:cubicBezTo>
                  <a:cubicBezTo>
                    <a:pt x="218" y="1049"/>
                    <a:pt x="201" y="999"/>
                    <a:pt x="201" y="949"/>
                  </a:cubicBezTo>
                  <a:cubicBezTo>
                    <a:pt x="184" y="849"/>
                    <a:pt x="184" y="748"/>
                    <a:pt x="168" y="665"/>
                  </a:cubicBezTo>
                  <a:cubicBezTo>
                    <a:pt x="134" y="448"/>
                    <a:pt x="134" y="264"/>
                    <a:pt x="168" y="63"/>
                  </a:cubicBezTo>
                  <a:cubicBezTo>
                    <a:pt x="151" y="22"/>
                    <a:pt x="113"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9"/>
            <p:cNvSpPr/>
            <p:nvPr/>
          </p:nvSpPr>
          <p:spPr>
            <a:xfrm>
              <a:off x="4047675" y="2798075"/>
              <a:ext cx="7525" cy="46325"/>
            </a:xfrm>
            <a:custGeom>
              <a:avLst/>
              <a:gdLst/>
              <a:ahLst/>
              <a:cxnLst/>
              <a:rect l="l" t="t" r="r" b="b"/>
              <a:pathLst>
                <a:path w="301" h="1853" extrusionOk="0">
                  <a:moveTo>
                    <a:pt x="67" y="0"/>
                  </a:moveTo>
                  <a:cubicBezTo>
                    <a:pt x="34" y="0"/>
                    <a:pt x="0" y="21"/>
                    <a:pt x="0" y="63"/>
                  </a:cubicBezTo>
                  <a:cubicBezTo>
                    <a:pt x="0" y="347"/>
                    <a:pt x="0" y="664"/>
                    <a:pt x="50" y="965"/>
                  </a:cubicBezTo>
                  <a:cubicBezTo>
                    <a:pt x="67" y="1116"/>
                    <a:pt x="67" y="1232"/>
                    <a:pt x="84" y="1383"/>
                  </a:cubicBezTo>
                  <a:cubicBezTo>
                    <a:pt x="84" y="1466"/>
                    <a:pt x="100" y="1533"/>
                    <a:pt x="134" y="1617"/>
                  </a:cubicBezTo>
                  <a:cubicBezTo>
                    <a:pt x="151" y="1667"/>
                    <a:pt x="151" y="1750"/>
                    <a:pt x="167" y="1817"/>
                  </a:cubicBezTo>
                  <a:cubicBezTo>
                    <a:pt x="175" y="1841"/>
                    <a:pt x="197" y="1853"/>
                    <a:pt x="219" y="1853"/>
                  </a:cubicBezTo>
                  <a:cubicBezTo>
                    <a:pt x="244" y="1853"/>
                    <a:pt x="268" y="1836"/>
                    <a:pt x="268" y="1801"/>
                  </a:cubicBezTo>
                  <a:cubicBezTo>
                    <a:pt x="301" y="1667"/>
                    <a:pt x="251" y="1533"/>
                    <a:pt x="234" y="1400"/>
                  </a:cubicBezTo>
                  <a:cubicBezTo>
                    <a:pt x="217" y="1249"/>
                    <a:pt x="184" y="1082"/>
                    <a:pt x="167" y="948"/>
                  </a:cubicBezTo>
                  <a:cubicBezTo>
                    <a:pt x="151" y="648"/>
                    <a:pt x="134" y="364"/>
                    <a:pt x="134" y="63"/>
                  </a:cubicBezTo>
                  <a:cubicBezTo>
                    <a:pt x="134" y="21"/>
                    <a:pt x="100" y="0"/>
                    <a:pt x="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9"/>
            <p:cNvSpPr/>
            <p:nvPr/>
          </p:nvSpPr>
          <p:spPr>
            <a:xfrm>
              <a:off x="4063550" y="2808100"/>
              <a:ext cx="5225" cy="41575"/>
            </a:xfrm>
            <a:custGeom>
              <a:avLst/>
              <a:gdLst/>
              <a:ahLst/>
              <a:cxnLst/>
              <a:rect l="l" t="t" r="r" b="b"/>
              <a:pathLst>
                <a:path w="209" h="1663" extrusionOk="0">
                  <a:moveTo>
                    <a:pt x="148" y="0"/>
                  </a:moveTo>
                  <a:cubicBezTo>
                    <a:pt x="117" y="0"/>
                    <a:pt x="84" y="21"/>
                    <a:pt x="84" y="63"/>
                  </a:cubicBezTo>
                  <a:cubicBezTo>
                    <a:pt x="17" y="564"/>
                    <a:pt x="0" y="1099"/>
                    <a:pt x="34" y="1600"/>
                  </a:cubicBezTo>
                  <a:cubicBezTo>
                    <a:pt x="34" y="1642"/>
                    <a:pt x="71" y="1663"/>
                    <a:pt x="109" y="1663"/>
                  </a:cubicBezTo>
                  <a:cubicBezTo>
                    <a:pt x="146" y="1663"/>
                    <a:pt x="184" y="1642"/>
                    <a:pt x="184" y="1600"/>
                  </a:cubicBezTo>
                  <a:cubicBezTo>
                    <a:pt x="184" y="1349"/>
                    <a:pt x="167" y="1082"/>
                    <a:pt x="167" y="831"/>
                  </a:cubicBezTo>
                  <a:cubicBezTo>
                    <a:pt x="167" y="581"/>
                    <a:pt x="184" y="314"/>
                    <a:pt x="201" y="63"/>
                  </a:cubicBezTo>
                  <a:cubicBezTo>
                    <a:pt x="209" y="21"/>
                    <a:pt x="180" y="0"/>
                    <a:pt x="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9"/>
            <p:cNvSpPr/>
            <p:nvPr/>
          </p:nvSpPr>
          <p:spPr>
            <a:xfrm>
              <a:off x="4078575" y="2819400"/>
              <a:ext cx="5050" cy="42150"/>
            </a:xfrm>
            <a:custGeom>
              <a:avLst/>
              <a:gdLst/>
              <a:ahLst/>
              <a:cxnLst/>
              <a:rect l="l" t="t" r="r" b="b"/>
              <a:pathLst>
                <a:path w="202" h="1686" extrusionOk="0">
                  <a:moveTo>
                    <a:pt x="117" y="1"/>
                  </a:moveTo>
                  <a:cubicBezTo>
                    <a:pt x="95" y="1"/>
                    <a:pt x="74" y="13"/>
                    <a:pt x="67" y="45"/>
                  </a:cubicBezTo>
                  <a:cubicBezTo>
                    <a:pt x="17" y="313"/>
                    <a:pt x="1" y="597"/>
                    <a:pt x="1" y="864"/>
                  </a:cubicBezTo>
                  <a:cubicBezTo>
                    <a:pt x="1" y="998"/>
                    <a:pt x="17" y="1131"/>
                    <a:pt x="34" y="1282"/>
                  </a:cubicBezTo>
                  <a:cubicBezTo>
                    <a:pt x="34" y="1349"/>
                    <a:pt x="67" y="1399"/>
                    <a:pt x="67" y="1466"/>
                  </a:cubicBezTo>
                  <a:cubicBezTo>
                    <a:pt x="84" y="1532"/>
                    <a:pt x="84" y="1582"/>
                    <a:pt x="101" y="1649"/>
                  </a:cubicBezTo>
                  <a:cubicBezTo>
                    <a:pt x="109" y="1673"/>
                    <a:pt x="131" y="1685"/>
                    <a:pt x="152" y="1685"/>
                  </a:cubicBezTo>
                  <a:cubicBezTo>
                    <a:pt x="177" y="1685"/>
                    <a:pt x="201" y="1668"/>
                    <a:pt x="201" y="1633"/>
                  </a:cubicBezTo>
                  <a:cubicBezTo>
                    <a:pt x="201" y="1566"/>
                    <a:pt x="201" y="1499"/>
                    <a:pt x="184" y="1449"/>
                  </a:cubicBezTo>
                  <a:cubicBezTo>
                    <a:pt x="184" y="1382"/>
                    <a:pt x="168" y="1315"/>
                    <a:pt x="168" y="1282"/>
                  </a:cubicBezTo>
                  <a:cubicBezTo>
                    <a:pt x="151" y="1148"/>
                    <a:pt x="151" y="998"/>
                    <a:pt x="118" y="864"/>
                  </a:cubicBezTo>
                  <a:cubicBezTo>
                    <a:pt x="118" y="580"/>
                    <a:pt x="118" y="329"/>
                    <a:pt x="168" y="62"/>
                  </a:cubicBezTo>
                  <a:cubicBezTo>
                    <a:pt x="188" y="31"/>
                    <a:pt x="152"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9"/>
            <p:cNvSpPr/>
            <p:nvPr/>
          </p:nvSpPr>
          <p:spPr>
            <a:xfrm>
              <a:off x="4096125" y="2829400"/>
              <a:ext cx="7550" cy="35925"/>
            </a:xfrm>
            <a:custGeom>
              <a:avLst/>
              <a:gdLst/>
              <a:ahLst/>
              <a:cxnLst/>
              <a:rect l="l" t="t" r="r" b="b"/>
              <a:pathLst>
                <a:path w="302" h="1437" extrusionOk="0">
                  <a:moveTo>
                    <a:pt x="101" y="0"/>
                  </a:moveTo>
                  <a:cubicBezTo>
                    <a:pt x="67" y="0"/>
                    <a:pt x="34" y="21"/>
                    <a:pt x="34" y="63"/>
                  </a:cubicBezTo>
                  <a:lnTo>
                    <a:pt x="34" y="965"/>
                  </a:lnTo>
                  <a:cubicBezTo>
                    <a:pt x="34" y="1066"/>
                    <a:pt x="0" y="1199"/>
                    <a:pt x="51" y="1299"/>
                  </a:cubicBezTo>
                  <a:cubicBezTo>
                    <a:pt x="64" y="1352"/>
                    <a:pt x="129" y="1436"/>
                    <a:pt x="197" y="1436"/>
                  </a:cubicBezTo>
                  <a:cubicBezTo>
                    <a:pt x="215" y="1436"/>
                    <a:pt x="233" y="1430"/>
                    <a:pt x="251" y="1416"/>
                  </a:cubicBezTo>
                  <a:cubicBezTo>
                    <a:pt x="284" y="1400"/>
                    <a:pt x="301" y="1383"/>
                    <a:pt x="284" y="1333"/>
                  </a:cubicBezTo>
                  <a:cubicBezTo>
                    <a:pt x="251" y="1299"/>
                    <a:pt x="218" y="1299"/>
                    <a:pt x="201" y="1283"/>
                  </a:cubicBezTo>
                  <a:cubicBezTo>
                    <a:pt x="167" y="1249"/>
                    <a:pt x="167" y="1216"/>
                    <a:pt x="167" y="1166"/>
                  </a:cubicBezTo>
                  <a:cubicBezTo>
                    <a:pt x="151" y="1066"/>
                    <a:pt x="167" y="949"/>
                    <a:pt x="167" y="832"/>
                  </a:cubicBezTo>
                  <a:lnTo>
                    <a:pt x="167" y="63"/>
                  </a:lnTo>
                  <a:cubicBezTo>
                    <a:pt x="167" y="21"/>
                    <a:pt x="134" y="0"/>
                    <a:pt x="1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9"/>
            <p:cNvSpPr/>
            <p:nvPr/>
          </p:nvSpPr>
          <p:spPr>
            <a:xfrm>
              <a:off x="4117850" y="2839725"/>
              <a:ext cx="4625" cy="25850"/>
            </a:xfrm>
            <a:custGeom>
              <a:avLst/>
              <a:gdLst/>
              <a:ahLst/>
              <a:cxnLst/>
              <a:rect l="l" t="t" r="r" b="b"/>
              <a:pathLst>
                <a:path w="185" h="1034" extrusionOk="0">
                  <a:moveTo>
                    <a:pt x="117" y="1"/>
                  </a:moveTo>
                  <a:cubicBezTo>
                    <a:pt x="84" y="1"/>
                    <a:pt x="34" y="1"/>
                    <a:pt x="34" y="51"/>
                  </a:cubicBezTo>
                  <a:cubicBezTo>
                    <a:pt x="17" y="218"/>
                    <a:pt x="0" y="368"/>
                    <a:pt x="17" y="536"/>
                  </a:cubicBezTo>
                  <a:cubicBezTo>
                    <a:pt x="17" y="619"/>
                    <a:pt x="34" y="703"/>
                    <a:pt x="34" y="786"/>
                  </a:cubicBezTo>
                  <a:cubicBezTo>
                    <a:pt x="50" y="870"/>
                    <a:pt x="50" y="920"/>
                    <a:pt x="100" y="1003"/>
                  </a:cubicBezTo>
                  <a:cubicBezTo>
                    <a:pt x="107" y="1024"/>
                    <a:pt x="123" y="1034"/>
                    <a:pt x="139" y="1034"/>
                  </a:cubicBezTo>
                  <a:cubicBezTo>
                    <a:pt x="161" y="1034"/>
                    <a:pt x="184" y="1016"/>
                    <a:pt x="184" y="987"/>
                  </a:cubicBezTo>
                  <a:cubicBezTo>
                    <a:pt x="184" y="903"/>
                    <a:pt x="184" y="836"/>
                    <a:pt x="167" y="753"/>
                  </a:cubicBezTo>
                  <a:cubicBezTo>
                    <a:pt x="134" y="669"/>
                    <a:pt x="134" y="619"/>
                    <a:pt x="134" y="536"/>
                  </a:cubicBezTo>
                  <a:cubicBezTo>
                    <a:pt x="134" y="385"/>
                    <a:pt x="134" y="235"/>
                    <a:pt x="167" y="84"/>
                  </a:cubicBezTo>
                  <a:cubicBezTo>
                    <a:pt x="167" y="51"/>
                    <a:pt x="167"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9"/>
            <p:cNvSpPr/>
            <p:nvPr/>
          </p:nvSpPr>
          <p:spPr>
            <a:xfrm>
              <a:off x="4141650" y="2845925"/>
              <a:ext cx="4200" cy="15475"/>
            </a:xfrm>
            <a:custGeom>
              <a:avLst/>
              <a:gdLst/>
              <a:ahLst/>
              <a:cxnLst/>
              <a:rect l="l" t="t" r="r" b="b"/>
              <a:pathLst>
                <a:path w="168" h="619" extrusionOk="0">
                  <a:moveTo>
                    <a:pt x="70" y="0"/>
                  </a:moveTo>
                  <a:cubicBezTo>
                    <a:pt x="38" y="0"/>
                    <a:pt x="1" y="42"/>
                    <a:pt x="1" y="70"/>
                  </a:cubicBezTo>
                  <a:cubicBezTo>
                    <a:pt x="1" y="154"/>
                    <a:pt x="17" y="237"/>
                    <a:pt x="17" y="321"/>
                  </a:cubicBezTo>
                  <a:cubicBezTo>
                    <a:pt x="17" y="371"/>
                    <a:pt x="17" y="405"/>
                    <a:pt x="51" y="455"/>
                  </a:cubicBezTo>
                  <a:lnTo>
                    <a:pt x="51" y="505"/>
                  </a:lnTo>
                  <a:lnTo>
                    <a:pt x="51" y="555"/>
                  </a:lnTo>
                  <a:cubicBezTo>
                    <a:pt x="51" y="572"/>
                    <a:pt x="67" y="572"/>
                    <a:pt x="67" y="588"/>
                  </a:cubicBezTo>
                  <a:cubicBezTo>
                    <a:pt x="74" y="609"/>
                    <a:pt x="90" y="619"/>
                    <a:pt x="107" y="619"/>
                  </a:cubicBezTo>
                  <a:cubicBezTo>
                    <a:pt x="131" y="619"/>
                    <a:pt x="158" y="601"/>
                    <a:pt x="168" y="572"/>
                  </a:cubicBezTo>
                  <a:lnTo>
                    <a:pt x="168" y="505"/>
                  </a:lnTo>
                  <a:lnTo>
                    <a:pt x="168" y="455"/>
                  </a:lnTo>
                  <a:lnTo>
                    <a:pt x="168" y="321"/>
                  </a:lnTo>
                  <a:cubicBezTo>
                    <a:pt x="168" y="237"/>
                    <a:pt x="151" y="154"/>
                    <a:pt x="151" y="70"/>
                  </a:cubicBezTo>
                  <a:cubicBezTo>
                    <a:pt x="151" y="37"/>
                    <a:pt x="134" y="4"/>
                    <a:pt x="84" y="4"/>
                  </a:cubicBezTo>
                  <a:cubicBezTo>
                    <a:pt x="80" y="1"/>
                    <a:pt x="75" y="0"/>
                    <a:pt x="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9"/>
            <p:cNvSpPr/>
            <p:nvPr/>
          </p:nvSpPr>
          <p:spPr>
            <a:xfrm>
              <a:off x="4163800" y="2851850"/>
              <a:ext cx="4200" cy="3775"/>
            </a:xfrm>
            <a:custGeom>
              <a:avLst/>
              <a:gdLst/>
              <a:ahLst/>
              <a:cxnLst/>
              <a:rect l="l" t="t" r="r" b="b"/>
              <a:pathLst>
                <a:path w="168" h="151" extrusionOk="0">
                  <a:moveTo>
                    <a:pt x="84" y="0"/>
                  </a:moveTo>
                  <a:cubicBezTo>
                    <a:pt x="0" y="0"/>
                    <a:pt x="0" y="151"/>
                    <a:pt x="84" y="151"/>
                  </a:cubicBezTo>
                  <a:cubicBezTo>
                    <a:pt x="167" y="151"/>
                    <a:pt x="167"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39"/>
            <p:cNvSpPr/>
            <p:nvPr/>
          </p:nvSpPr>
          <p:spPr>
            <a:xfrm>
              <a:off x="4183850" y="2849750"/>
              <a:ext cx="5025" cy="3800"/>
            </a:xfrm>
            <a:custGeom>
              <a:avLst/>
              <a:gdLst/>
              <a:ahLst/>
              <a:cxnLst/>
              <a:rect l="l" t="t" r="r" b="b"/>
              <a:pathLst>
                <a:path w="201" h="152" extrusionOk="0">
                  <a:moveTo>
                    <a:pt x="117" y="1"/>
                  </a:moveTo>
                  <a:cubicBezTo>
                    <a:pt x="0" y="1"/>
                    <a:pt x="0" y="151"/>
                    <a:pt x="117" y="151"/>
                  </a:cubicBezTo>
                  <a:cubicBezTo>
                    <a:pt x="201" y="151"/>
                    <a:pt x="201" y="1"/>
                    <a:pt x="1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39"/>
            <p:cNvSpPr/>
            <p:nvPr/>
          </p:nvSpPr>
          <p:spPr>
            <a:xfrm>
              <a:off x="4046000" y="2928700"/>
              <a:ext cx="5875" cy="14550"/>
            </a:xfrm>
            <a:custGeom>
              <a:avLst/>
              <a:gdLst/>
              <a:ahLst/>
              <a:cxnLst/>
              <a:rect l="l" t="t" r="r" b="b"/>
              <a:pathLst>
                <a:path w="235" h="582" extrusionOk="0">
                  <a:moveTo>
                    <a:pt x="101" y="1"/>
                  </a:moveTo>
                  <a:cubicBezTo>
                    <a:pt x="84" y="1"/>
                    <a:pt x="50" y="18"/>
                    <a:pt x="34" y="34"/>
                  </a:cubicBezTo>
                  <a:cubicBezTo>
                    <a:pt x="0" y="118"/>
                    <a:pt x="0" y="235"/>
                    <a:pt x="34" y="318"/>
                  </a:cubicBezTo>
                  <a:cubicBezTo>
                    <a:pt x="34" y="352"/>
                    <a:pt x="50" y="402"/>
                    <a:pt x="50" y="435"/>
                  </a:cubicBezTo>
                  <a:cubicBezTo>
                    <a:pt x="67" y="485"/>
                    <a:pt x="84" y="519"/>
                    <a:pt x="134" y="569"/>
                  </a:cubicBezTo>
                  <a:cubicBezTo>
                    <a:pt x="142" y="577"/>
                    <a:pt x="151" y="581"/>
                    <a:pt x="161" y="581"/>
                  </a:cubicBezTo>
                  <a:cubicBezTo>
                    <a:pt x="172" y="581"/>
                    <a:pt x="184" y="577"/>
                    <a:pt x="201" y="569"/>
                  </a:cubicBezTo>
                  <a:cubicBezTo>
                    <a:pt x="218" y="535"/>
                    <a:pt x="234" y="519"/>
                    <a:pt x="218" y="502"/>
                  </a:cubicBezTo>
                  <a:cubicBezTo>
                    <a:pt x="218" y="485"/>
                    <a:pt x="201" y="452"/>
                    <a:pt x="201" y="435"/>
                  </a:cubicBezTo>
                  <a:cubicBezTo>
                    <a:pt x="201" y="419"/>
                    <a:pt x="167" y="419"/>
                    <a:pt x="167" y="402"/>
                  </a:cubicBezTo>
                  <a:cubicBezTo>
                    <a:pt x="151" y="352"/>
                    <a:pt x="151" y="335"/>
                    <a:pt x="151" y="285"/>
                  </a:cubicBezTo>
                  <a:cubicBezTo>
                    <a:pt x="134" y="235"/>
                    <a:pt x="151" y="151"/>
                    <a:pt x="151" y="84"/>
                  </a:cubicBezTo>
                  <a:cubicBezTo>
                    <a:pt x="151" y="34"/>
                    <a:pt x="134"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9"/>
            <p:cNvSpPr/>
            <p:nvPr/>
          </p:nvSpPr>
          <p:spPr>
            <a:xfrm>
              <a:off x="4070225" y="2924125"/>
              <a:ext cx="6700" cy="15475"/>
            </a:xfrm>
            <a:custGeom>
              <a:avLst/>
              <a:gdLst/>
              <a:ahLst/>
              <a:cxnLst/>
              <a:rect l="l" t="t" r="r" b="b"/>
              <a:pathLst>
                <a:path w="268" h="619" extrusionOk="0">
                  <a:moveTo>
                    <a:pt x="84" y="0"/>
                  </a:moveTo>
                  <a:cubicBezTo>
                    <a:pt x="34" y="17"/>
                    <a:pt x="0" y="50"/>
                    <a:pt x="0" y="84"/>
                  </a:cubicBezTo>
                  <a:cubicBezTo>
                    <a:pt x="0" y="167"/>
                    <a:pt x="17" y="267"/>
                    <a:pt x="34" y="351"/>
                  </a:cubicBezTo>
                  <a:cubicBezTo>
                    <a:pt x="67" y="384"/>
                    <a:pt x="67" y="434"/>
                    <a:pt x="84" y="468"/>
                  </a:cubicBezTo>
                  <a:cubicBezTo>
                    <a:pt x="101" y="518"/>
                    <a:pt x="117" y="585"/>
                    <a:pt x="168" y="602"/>
                  </a:cubicBezTo>
                  <a:cubicBezTo>
                    <a:pt x="184" y="618"/>
                    <a:pt x="201" y="618"/>
                    <a:pt x="234" y="618"/>
                  </a:cubicBezTo>
                  <a:cubicBezTo>
                    <a:pt x="251" y="618"/>
                    <a:pt x="268" y="602"/>
                    <a:pt x="268" y="585"/>
                  </a:cubicBezTo>
                  <a:lnTo>
                    <a:pt x="268" y="535"/>
                  </a:lnTo>
                  <a:cubicBezTo>
                    <a:pt x="268" y="518"/>
                    <a:pt x="251" y="518"/>
                    <a:pt x="251" y="501"/>
                  </a:cubicBezTo>
                  <a:cubicBezTo>
                    <a:pt x="251" y="468"/>
                    <a:pt x="234" y="451"/>
                    <a:pt x="234" y="434"/>
                  </a:cubicBezTo>
                  <a:cubicBezTo>
                    <a:pt x="201" y="384"/>
                    <a:pt x="201" y="351"/>
                    <a:pt x="184" y="301"/>
                  </a:cubicBezTo>
                  <a:cubicBezTo>
                    <a:pt x="168" y="217"/>
                    <a:pt x="134" y="134"/>
                    <a:pt x="134" y="50"/>
                  </a:cubicBezTo>
                  <a:cubicBezTo>
                    <a:pt x="134" y="17"/>
                    <a:pt x="117"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9"/>
            <p:cNvSpPr/>
            <p:nvPr/>
          </p:nvSpPr>
          <p:spPr>
            <a:xfrm>
              <a:off x="4093200" y="2931625"/>
              <a:ext cx="4200" cy="3375"/>
            </a:xfrm>
            <a:custGeom>
              <a:avLst/>
              <a:gdLst/>
              <a:ahLst/>
              <a:cxnLst/>
              <a:rect l="l" t="t" r="r" b="b"/>
              <a:pathLst>
                <a:path w="168" h="135" extrusionOk="0">
                  <a:moveTo>
                    <a:pt x="84" y="1"/>
                  </a:moveTo>
                  <a:cubicBezTo>
                    <a:pt x="0" y="1"/>
                    <a:pt x="0" y="134"/>
                    <a:pt x="84" y="134"/>
                  </a:cubicBezTo>
                  <a:cubicBezTo>
                    <a:pt x="168" y="134"/>
                    <a:pt x="168"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9"/>
            <p:cNvSpPr/>
            <p:nvPr/>
          </p:nvSpPr>
          <p:spPr>
            <a:xfrm>
              <a:off x="4385600" y="2893475"/>
              <a:ext cx="3375" cy="14825"/>
            </a:xfrm>
            <a:custGeom>
              <a:avLst/>
              <a:gdLst/>
              <a:ahLst/>
              <a:cxnLst/>
              <a:rect l="l" t="t" r="r" b="b"/>
              <a:pathLst>
                <a:path w="135" h="593" extrusionOk="0">
                  <a:moveTo>
                    <a:pt x="50" y="0"/>
                  </a:moveTo>
                  <a:cubicBezTo>
                    <a:pt x="20" y="0"/>
                    <a:pt x="5" y="19"/>
                    <a:pt x="17" y="56"/>
                  </a:cubicBezTo>
                  <a:cubicBezTo>
                    <a:pt x="34" y="140"/>
                    <a:pt x="34" y="224"/>
                    <a:pt x="17" y="307"/>
                  </a:cubicBezTo>
                  <a:cubicBezTo>
                    <a:pt x="17" y="391"/>
                    <a:pt x="0" y="474"/>
                    <a:pt x="0" y="558"/>
                  </a:cubicBezTo>
                  <a:cubicBezTo>
                    <a:pt x="0" y="578"/>
                    <a:pt x="20" y="593"/>
                    <a:pt x="42" y="593"/>
                  </a:cubicBezTo>
                  <a:cubicBezTo>
                    <a:pt x="56" y="593"/>
                    <a:pt x="71" y="587"/>
                    <a:pt x="84" y="574"/>
                  </a:cubicBezTo>
                  <a:cubicBezTo>
                    <a:pt x="134" y="508"/>
                    <a:pt x="134" y="407"/>
                    <a:pt x="134" y="324"/>
                  </a:cubicBezTo>
                  <a:lnTo>
                    <a:pt x="134" y="73"/>
                  </a:lnTo>
                  <a:cubicBezTo>
                    <a:pt x="134" y="23"/>
                    <a:pt x="117" y="6"/>
                    <a:pt x="84" y="6"/>
                  </a:cubicBezTo>
                  <a:cubicBezTo>
                    <a:pt x="71" y="2"/>
                    <a:pt x="60" y="0"/>
                    <a:pt x="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9"/>
            <p:cNvSpPr/>
            <p:nvPr/>
          </p:nvSpPr>
          <p:spPr>
            <a:xfrm>
              <a:off x="4403150" y="2889850"/>
              <a:ext cx="5025" cy="21225"/>
            </a:xfrm>
            <a:custGeom>
              <a:avLst/>
              <a:gdLst/>
              <a:ahLst/>
              <a:cxnLst/>
              <a:rect l="l" t="t" r="r" b="b"/>
              <a:pathLst>
                <a:path w="201" h="849" extrusionOk="0">
                  <a:moveTo>
                    <a:pt x="151" y="1"/>
                  </a:moveTo>
                  <a:cubicBezTo>
                    <a:pt x="117" y="1"/>
                    <a:pt x="67" y="1"/>
                    <a:pt x="50" y="51"/>
                  </a:cubicBezTo>
                  <a:cubicBezTo>
                    <a:pt x="34" y="168"/>
                    <a:pt x="0" y="318"/>
                    <a:pt x="0" y="435"/>
                  </a:cubicBezTo>
                  <a:lnTo>
                    <a:pt x="0" y="653"/>
                  </a:lnTo>
                  <a:cubicBezTo>
                    <a:pt x="0" y="719"/>
                    <a:pt x="0" y="803"/>
                    <a:pt x="50" y="836"/>
                  </a:cubicBezTo>
                  <a:cubicBezTo>
                    <a:pt x="59" y="845"/>
                    <a:pt x="67" y="849"/>
                    <a:pt x="77" y="849"/>
                  </a:cubicBezTo>
                  <a:cubicBezTo>
                    <a:pt x="88" y="849"/>
                    <a:pt x="100" y="845"/>
                    <a:pt x="117" y="836"/>
                  </a:cubicBezTo>
                  <a:cubicBezTo>
                    <a:pt x="151" y="803"/>
                    <a:pt x="151" y="719"/>
                    <a:pt x="151" y="653"/>
                  </a:cubicBezTo>
                  <a:lnTo>
                    <a:pt x="151" y="469"/>
                  </a:lnTo>
                  <a:cubicBezTo>
                    <a:pt x="151" y="335"/>
                    <a:pt x="167" y="218"/>
                    <a:pt x="201" y="84"/>
                  </a:cubicBezTo>
                  <a:cubicBezTo>
                    <a:pt x="201" y="51"/>
                    <a:pt x="201" y="18"/>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9"/>
            <p:cNvSpPr/>
            <p:nvPr/>
          </p:nvSpPr>
          <p:spPr>
            <a:xfrm>
              <a:off x="4426950" y="2885675"/>
              <a:ext cx="4200" cy="19575"/>
            </a:xfrm>
            <a:custGeom>
              <a:avLst/>
              <a:gdLst/>
              <a:ahLst/>
              <a:cxnLst/>
              <a:rect l="l" t="t" r="r" b="b"/>
              <a:pathLst>
                <a:path w="168" h="783" extrusionOk="0">
                  <a:moveTo>
                    <a:pt x="118" y="1"/>
                  </a:moveTo>
                  <a:cubicBezTo>
                    <a:pt x="101" y="1"/>
                    <a:pt x="51" y="34"/>
                    <a:pt x="34" y="51"/>
                  </a:cubicBezTo>
                  <a:cubicBezTo>
                    <a:pt x="17" y="168"/>
                    <a:pt x="1" y="285"/>
                    <a:pt x="1" y="402"/>
                  </a:cubicBezTo>
                  <a:lnTo>
                    <a:pt x="1" y="569"/>
                  </a:lnTo>
                  <a:cubicBezTo>
                    <a:pt x="1" y="636"/>
                    <a:pt x="1" y="703"/>
                    <a:pt x="17" y="753"/>
                  </a:cubicBezTo>
                  <a:cubicBezTo>
                    <a:pt x="24" y="774"/>
                    <a:pt x="40" y="783"/>
                    <a:pt x="57" y="783"/>
                  </a:cubicBezTo>
                  <a:cubicBezTo>
                    <a:pt x="81" y="783"/>
                    <a:pt x="108" y="765"/>
                    <a:pt x="118" y="736"/>
                  </a:cubicBezTo>
                  <a:cubicBezTo>
                    <a:pt x="134" y="669"/>
                    <a:pt x="118" y="636"/>
                    <a:pt x="118" y="569"/>
                  </a:cubicBezTo>
                  <a:lnTo>
                    <a:pt x="118" y="402"/>
                  </a:lnTo>
                  <a:cubicBezTo>
                    <a:pt x="118" y="302"/>
                    <a:pt x="134" y="185"/>
                    <a:pt x="168" y="84"/>
                  </a:cubicBezTo>
                  <a:cubicBezTo>
                    <a:pt x="168" y="51"/>
                    <a:pt x="168" y="18"/>
                    <a:pt x="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9"/>
            <p:cNvSpPr/>
            <p:nvPr/>
          </p:nvSpPr>
          <p:spPr>
            <a:xfrm>
              <a:off x="4442000" y="2876475"/>
              <a:ext cx="6950" cy="24525"/>
            </a:xfrm>
            <a:custGeom>
              <a:avLst/>
              <a:gdLst/>
              <a:ahLst/>
              <a:cxnLst/>
              <a:rect l="l" t="t" r="r" b="b"/>
              <a:pathLst>
                <a:path w="278" h="981" extrusionOk="0">
                  <a:moveTo>
                    <a:pt x="70" y="0"/>
                  </a:moveTo>
                  <a:cubicBezTo>
                    <a:pt x="37" y="0"/>
                    <a:pt x="0" y="21"/>
                    <a:pt x="0" y="68"/>
                  </a:cubicBezTo>
                  <a:cubicBezTo>
                    <a:pt x="17" y="352"/>
                    <a:pt x="67" y="670"/>
                    <a:pt x="150" y="937"/>
                  </a:cubicBezTo>
                  <a:cubicBezTo>
                    <a:pt x="157" y="968"/>
                    <a:pt x="177" y="981"/>
                    <a:pt x="199" y="981"/>
                  </a:cubicBezTo>
                  <a:cubicBezTo>
                    <a:pt x="236" y="981"/>
                    <a:pt x="278" y="945"/>
                    <a:pt x="267" y="904"/>
                  </a:cubicBezTo>
                  <a:cubicBezTo>
                    <a:pt x="234" y="753"/>
                    <a:pt x="201" y="619"/>
                    <a:pt x="167" y="486"/>
                  </a:cubicBezTo>
                  <a:cubicBezTo>
                    <a:pt x="150" y="335"/>
                    <a:pt x="117" y="185"/>
                    <a:pt x="117" y="35"/>
                  </a:cubicBezTo>
                  <a:cubicBezTo>
                    <a:pt x="117" y="13"/>
                    <a:pt x="95" y="0"/>
                    <a:pt x="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9"/>
            <p:cNvSpPr/>
            <p:nvPr/>
          </p:nvSpPr>
          <p:spPr>
            <a:xfrm>
              <a:off x="4460375" y="2863175"/>
              <a:ext cx="3350" cy="33725"/>
            </a:xfrm>
            <a:custGeom>
              <a:avLst/>
              <a:gdLst/>
              <a:ahLst/>
              <a:cxnLst/>
              <a:rect l="l" t="t" r="r" b="b"/>
              <a:pathLst>
                <a:path w="134" h="1349" extrusionOk="0">
                  <a:moveTo>
                    <a:pt x="78" y="0"/>
                  </a:moveTo>
                  <a:cubicBezTo>
                    <a:pt x="50" y="0"/>
                    <a:pt x="17" y="21"/>
                    <a:pt x="17" y="65"/>
                  </a:cubicBezTo>
                  <a:cubicBezTo>
                    <a:pt x="17" y="283"/>
                    <a:pt x="0" y="483"/>
                    <a:pt x="0" y="717"/>
                  </a:cubicBezTo>
                  <a:lnTo>
                    <a:pt x="0" y="1034"/>
                  </a:lnTo>
                  <a:lnTo>
                    <a:pt x="0" y="1185"/>
                  </a:lnTo>
                  <a:cubicBezTo>
                    <a:pt x="0" y="1218"/>
                    <a:pt x="0" y="1285"/>
                    <a:pt x="17" y="1319"/>
                  </a:cubicBezTo>
                  <a:cubicBezTo>
                    <a:pt x="24" y="1340"/>
                    <a:pt x="40" y="1349"/>
                    <a:pt x="57" y="1349"/>
                  </a:cubicBezTo>
                  <a:cubicBezTo>
                    <a:pt x="81" y="1349"/>
                    <a:pt x="108" y="1331"/>
                    <a:pt x="117" y="1302"/>
                  </a:cubicBezTo>
                  <a:cubicBezTo>
                    <a:pt x="134" y="1268"/>
                    <a:pt x="117" y="1202"/>
                    <a:pt x="117" y="1135"/>
                  </a:cubicBezTo>
                  <a:lnTo>
                    <a:pt x="117" y="984"/>
                  </a:lnTo>
                  <a:lnTo>
                    <a:pt x="117" y="667"/>
                  </a:lnTo>
                  <a:lnTo>
                    <a:pt x="117" y="49"/>
                  </a:lnTo>
                  <a:cubicBezTo>
                    <a:pt x="125" y="17"/>
                    <a:pt x="103" y="0"/>
                    <a:pt x="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9"/>
            <p:cNvSpPr/>
            <p:nvPr/>
          </p:nvSpPr>
          <p:spPr>
            <a:xfrm>
              <a:off x="4480000" y="2847350"/>
              <a:ext cx="6500" cy="45900"/>
            </a:xfrm>
            <a:custGeom>
              <a:avLst/>
              <a:gdLst/>
              <a:ahLst/>
              <a:cxnLst/>
              <a:rect l="l" t="t" r="r" b="b"/>
              <a:pathLst>
                <a:path w="260" h="1836" extrusionOk="0">
                  <a:moveTo>
                    <a:pt x="199" y="1"/>
                  </a:moveTo>
                  <a:cubicBezTo>
                    <a:pt x="168" y="1"/>
                    <a:pt x="134" y="22"/>
                    <a:pt x="134" y="63"/>
                  </a:cubicBezTo>
                  <a:cubicBezTo>
                    <a:pt x="101" y="348"/>
                    <a:pt x="101" y="648"/>
                    <a:pt x="84" y="932"/>
                  </a:cubicBezTo>
                  <a:cubicBezTo>
                    <a:pt x="84" y="1083"/>
                    <a:pt x="67" y="1233"/>
                    <a:pt x="34" y="1367"/>
                  </a:cubicBezTo>
                  <a:cubicBezTo>
                    <a:pt x="34" y="1434"/>
                    <a:pt x="17" y="1500"/>
                    <a:pt x="17" y="1584"/>
                  </a:cubicBezTo>
                  <a:cubicBezTo>
                    <a:pt x="17" y="1651"/>
                    <a:pt x="1" y="1734"/>
                    <a:pt x="17" y="1784"/>
                  </a:cubicBezTo>
                  <a:cubicBezTo>
                    <a:pt x="28" y="1817"/>
                    <a:pt x="60" y="1835"/>
                    <a:pt x="85" y="1835"/>
                  </a:cubicBezTo>
                  <a:cubicBezTo>
                    <a:pt x="99" y="1835"/>
                    <a:pt x="112" y="1830"/>
                    <a:pt x="118" y="1818"/>
                  </a:cubicBezTo>
                  <a:cubicBezTo>
                    <a:pt x="184" y="1701"/>
                    <a:pt x="168" y="1534"/>
                    <a:pt x="168" y="1417"/>
                  </a:cubicBezTo>
                  <a:cubicBezTo>
                    <a:pt x="184" y="1266"/>
                    <a:pt x="184" y="1099"/>
                    <a:pt x="218" y="949"/>
                  </a:cubicBezTo>
                  <a:cubicBezTo>
                    <a:pt x="234" y="665"/>
                    <a:pt x="251" y="348"/>
                    <a:pt x="251" y="63"/>
                  </a:cubicBezTo>
                  <a:cubicBezTo>
                    <a:pt x="260" y="22"/>
                    <a:pt x="230" y="1"/>
                    <a:pt x="1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9"/>
            <p:cNvSpPr/>
            <p:nvPr/>
          </p:nvSpPr>
          <p:spPr>
            <a:xfrm>
              <a:off x="4501725" y="2828825"/>
              <a:ext cx="5225" cy="50525"/>
            </a:xfrm>
            <a:custGeom>
              <a:avLst/>
              <a:gdLst/>
              <a:ahLst/>
              <a:cxnLst/>
              <a:rect l="l" t="t" r="r" b="b"/>
              <a:pathLst>
                <a:path w="209" h="2021" extrusionOk="0">
                  <a:moveTo>
                    <a:pt x="157" y="0"/>
                  </a:moveTo>
                  <a:cubicBezTo>
                    <a:pt x="125" y="0"/>
                    <a:pt x="85" y="26"/>
                    <a:pt x="67" y="69"/>
                  </a:cubicBezTo>
                  <a:cubicBezTo>
                    <a:pt x="51" y="403"/>
                    <a:pt x="34" y="738"/>
                    <a:pt x="34" y="1072"/>
                  </a:cubicBezTo>
                  <a:lnTo>
                    <a:pt x="34" y="1556"/>
                  </a:lnTo>
                  <a:lnTo>
                    <a:pt x="34" y="1807"/>
                  </a:lnTo>
                  <a:cubicBezTo>
                    <a:pt x="34" y="1891"/>
                    <a:pt x="0" y="1941"/>
                    <a:pt x="51" y="2007"/>
                  </a:cubicBezTo>
                  <a:cubicBezTo>
                    <a:pt x="59" y="2016"/>
                    <a:pt x="76" y="2020"/>
                    <a:pt x="92" y="2020"/>
                  </a:cubicBezTo>
                  <a:cubicBezTo>
                    <a:pt x="109" y="2020"/>
                    <a:pt x="126" y="2016"/>
                    <a:pt x="134" y="2007"/>
                  </a:cubicBezTo>
                  <a:cubicBezTo>
                    <a:pt x="184" y="1941"/>
                    <a:pt x="151" y="1857"/>
                    <a:pt x="151" y="1807"/>
                  </a:cubicBezTo>
                  <a:lnTo>
                    <a:pt x="151" y="1573"/>
                  </a:lnTo>
                  <a:lnTo>
                    <a:pt x="151" y="1072"/>
                  </a:lnTo>
                  <a:cubicBezTo>
                    <a:pt x="151" y="738"/>
                    <a:pt x="184" y="403"/>
                    <a:pt x="201" y="69"/>
                  </a:cubicBezTo>
                  <a:cubicBezTo>
                    <a:pt x="209" y="21"/>
                    <a:pt x="186" y="0"/>
                    <a:pt x="1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9"/>
            <p:cNvSpPr/>
            <p:nvPr/>
          </p:nvSpPr>
          <p:spPr>
            <a:xfrm>
              <a:off x="4523850" y="2812275"/>
              <a:ext cx="5475" cy="55275"/>
            </a:xfrm>
            <a:custGeom>
              <a:avLst/>
              <a:gdLst/>
              <a:ahLst/>
              <a:cxnLst/>
              <a:rect l="l" t="t" r="r" b="b"/>
              <a:pathLst>
                <a:path w="219" h="2211" extrusionOk="0">
                  <a:moveTo>
                    <a:pt x="151" y="0"/>
                  </a:moveTo>
                  <a:cubicBezTo>
                    <a:pt x="118" y="0"/>
                    <a:pt x="85" y="21"/>
                    <a:pt x="85" y="63"/>
                  </a:cubicBezTo>
                  <a:cubicBezTo>
                    <a:pt x="85" y="414"/>
                    <a:pt x="85" y="748"/>
                    <a:pt x="68" y="1099"/>
                  </a:cubicBezTo>
                  <a:cubicBezTo>
                    <a:pt x="51" y="1466"/>
                    <a:pt x="1" y="1801"/>
                    <a:pt x="1" y="2152"/>
                  </a:cubicBezTo>
                  <a:cubicBezTo>
                    <a:pt x="1" y="2189"/>
                    <a:pt x="33" y="2211"/>
                    <a:pt x="60" y="2211"/>
                  </a:cubicBezTo>
                  <a:cubicBezTo>
                    <a:pt x="82" y="2211"/>
                    <a:pt x="101" y="2198"/>
                    <a:pt x="101" y="2168"/>
                  </a:cubicBezTo>
                  <a:cubicBezTo>
                    <a:pt x="168" y="1834"/>
                    <a:pt x="168" y="1483"/>
                    <a:pt x="185" y="1132"/>
                  </a:cubicBezTo>
                  <a:cubicBezTo>
                    <a:pt x="218" y="765"/>
                    <a:pt x="218" y="414"/>
                    <a:pt x="218" y="63"/>
                  </a:cubicBezTo>
                  <a:cubicBezTo>
                    <a:pt x="218" y="21"/>
                    <a:pt x="185" y="0"/>
                    <a:pt x="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9"/>
            <p:cNvSpPr/>
            <p:nvPr/>
          </p:nvSpPr>
          <p:spPr>
            <a:xfrm>
              <a:off x="4544950" y="2787625"/>
              <a:ext cx="6075" cy="71675"/>
            </a:xfrm>
            <a:custGeom>
              <a:avLst/>
              <a:gdLst/>
              <a:ahLst/>
              <a:cxnLst/>
              <a:rect l="l" t="t" r="r" b="b"/>
              <a:pathLst>
                <a:path w="243" h="2867" extrusionOk="0">
                  <a:moveTo>
                    <a:pt x="72" y="1"/>
                  </a:moveTo>
                  <a:cubicBezTo>
                    <a:pt x="34" y="1"/>
                    <a:pt x="1" y="21"/>
                    <a:pt x="9" y="63"/>
                  </a:cubicBezTo>
                  <a:cubicBezTo>
                    <a:pt x="93" y="982"/>
                    <a:pt x="76" y="1884"/>
                    <a:pt x="9" y="2803"/>
                  </a:cubicBezTo>
                  <a:cubicBezTo>
                    <a:pt x="9" y="2845"/>
                    <a:pt x="43" y="2866"/>
                    <a:pt x="78" y="2866"/>
                  </a:cubicBezTo>
                  <a:cubicBezTo>
                    <a:pt x="114" y="2866"/>
                    <a:pt x="151" y="2845"/>
                    <a:pt x="159" y="2803"/>
                  </a:cubicBezTo>
                  <a:cubicBezTo>
                    <a:pt x="162" y="2775"/>
                    <a:pt x="165" y="2746"/>
                    <a:pt x="167" y="2717"/>
                  </a:cubicBezTo>
                  <a:lnTo>
                    <a:pt x="167" y="2717"/>
                  </a:lnTo>
                  <a:cubicBezTo>
                    <a:pt x="169" y="2712"/>
                    <a:pt x="172" y="2707"/>
                    <a:pt x="176" y="2703"/>
                  </a:cubicBezTo>
                  <a:cubicBezTo>
                    <a:pt x="176" y="2694"/>
                    <a:pt x="174" y="2686"/>
                    <a:pt x="170" y="2679"/>
                  </a:cubicBezTo>
                  <a:lnTo>
                    <a:pt x="170" y="2679"/>
                  </a:lnTo>
                  <a:cubicBezTo>
                    <a:pt x="243" y="1817"/>
                    <a:pt x="239" y="940"/>
                    <a:pt x="159" y="63"/>
                  </a:cubicBezTo>
                  <a:cubicBezTo>
                    <a:pt x="151" y="21"/>
                    <a:pt x="109"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9"/>
            <p:cNvSpPr/>
            <p:nvPr/>
          </p:nvSpPr>
          <p:spPr>
            <a:xfrm>
              <a:off x="4569175" y="2779700"/>
              <a:ext cx="4825" cy="50725"/>
            </a:xfrm>
            <a:custGeom>
              <a:avLst/>
              <a:gdLst/>
              <a:ahLst/>
              <a:cxnLst/>
              <a:rect l="l" t="t" r="r" b="b"/>
              <a:pathLst>
                <a:path w="193" h="2029" extrusionOk="0">
                  <a:moveTo>
                    <a:pt x="61" y="0"/>
                  </a:moveTo>
                  <a:cubicBezTo>
                    <a:pt x="30" y="0"/>
                    <a:pt x="1" y="21"/>
                    <a:pt x="9" y="63"/>
                  </a:cubicBezTo>
                  <a:cubicBezTo>
                    <a:pt x="26" y="397"/>
                    <a:pt x="43" y="714"/>
                    <a:pt x="43" y="1049"/>
                  </a:cubicBezTo>
                  <a:lnTo>
                    <a:pt x="43" y="1533"/>
                  </a:lnTo>
                  <a:cubicBezTo>
                    <a:pt x="43" y="1683"/>
                    <a:pt x="9" y="1867"/>
                    <a:pt x="43" y="1984"/>
                  </a:cubicBezTo>
                  <a:cubicBezTo>
                    <a:pt x="58" y="2015"/>
                    <a:pt x="77" y="2028"/>
                    <a:pt x="97" y="2028"/>
                  </a:cubicBezTo>
                  <a:cubicBezTo>
                    <a:pt x="119" y="2028"/>
                    <a:pt x="142" y="2011"/>
                    <a:pt x="160" y="1984"/>
                  </a:cubicBezTo>
                  <a:cubicBezTo>
                    <a:pt x="193" y="1851"/>
                    <a:pt x="176" y="1683"/>
                    <a:pt x="176" y="1533"/>
                  </a:cubicBezTo>
                  <a:lnTo>
                    <a:pt x="176" y="1049"/>
                  </a:lnTo>
                  <a:cubicBezTo>
                    <a:pt x="176" y="714"/>
                    <a:pt x="160" y="397"/>
                    <a:pt x="126" y="63"/>
                  </a:cubicBezTo>
                  <a:cubicBezTo>
                    <a:pt x="126" y="21"/>
                    <a:pt x="93"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9"/>
            <p:cNvSpPr/>
            <p:nvPr/>
          </p:nvSpPr>
          <p:spPr>
            <a:xfrm>
              <a:off x="4585675" y="2776075"/>
              <a:ext cx="4625" cy="24350"/>
            </a:xfrm>
            <a:custGeom>
              <a:avLst/>
              <a:gdLst/>
              <a:ahLst/>
              <a:cxnLst/>
              <a:rect l="l" t="t" r="r" b="b"/>
              <a:pathLst>
                <a:path w="185" h="974" extrusionOk="0">
                  <a:moveTo>
                    <a:pt x="87" y="1"/>
                  </a:moveTo>
                  <a:cubicBezTo>
                    <a:pt x="77" y="1"/>
                    <a:pt x="64" y="3"/>
                    <a:pt x="51" y="7"/>
                  </a:cubicBezTo>
                  <a:cubicBezTo>
                    <a:pt x="42" y="4"/>
                    <a:pt x="35" y="3"/>
                    <a:pt x="29" y="3"/>
                  </a:cubicBezTo>
                  <a:cubicBezTo>
                    <a:pt x="1" y="3"/>
                    <a:pt x="1" y="33"/>
                    <a:pt x="1" y="74"/>
                  </a:cubicBezTo>
                  <a:cubicBezTo>
                    <a:pt x="18" y="208"/>
                    <a:pt x="34" y="358"/>
                    <a:pt x="34" y="508"/>
                  </a:cubicBezTo>
                  <a:lnTo>
                    <a:pt x="34" y="742"/>
                  </a:lnTo>
                  <a:lnTo>
                    <a:pt x="34" y="843"/>
                  </a:lnTo>
                  <a:cubicBezTo>
                    <a:pt x="34" y="876"/>
                    <a:pt x="34" y="926"/>
                    <a:pt x="51" y="943"/>
                  </a:cubicBezTo>
                  <a:cubicBezTo>
                    <a:pt x="74" y="954"/>
                    <a:pt x="97" y="974"/>
                    <a:pt x="115" y="974"/>
                  </a:cubicBezTo>
                  <a:cubicBezTo>
                    <a:pt x="123" y="974"/>
                    <a:pt x="129" y="970"/>
                    <a:pt x="134" y="960"/>
                  </a:cubicBezTo>
                  <a:cubicBezTo>
                    <a:pt x="185" y="909"/>
                    <a:pt x="185" y="826"/>
                    <a:pt x="185" y="742"/>
                  </a:cubicBezTo>
                  <a:lnTo>
                    <a:pt x="185" y="508"/>
                  </a:lnTo>
                  <a:cubicBezTo>
                    <a:pt x="185" y="358"/>
                    <a:pt x="168" y="191"/>
                    <a:pt x="134" y="41"/>
                  </a:cubicBezTo>
                  <a:cubicBezTo>
                    <a:pt x="134" y="16"/>
                    <a:pt x="117" y="1"/>
                    <a:pt x="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9"/>
            <p:cNvSpPr/>
            <p:nvPr/>
          </p:nvSpPr>
          <p:spPr>
            <a:xfrm>
              <a:off x="4592775" y="2766625"/>
              <a:ext cx="4200" cy="3800"/>
            </a:xfrm>
            <a:custGeom>
              <a:avLst/>
              <a:gdLst/>
              <a:ahLst/>
              <a:cxnLst/>
              <a:rect l="l" t="t" r="r" b="b"/>
              <a:pathLst>
                <a:path w="168" h="152" extrusionOk="0">
                  <a:moveTo>
                    <a:pt x="84" y="1"/>
                  </a:moveTo>
                  <a:cubicBezTo>
                    <a:pt x="1" y="34"/>
                    <a:pt x="1" y="151"/>
                    <a:pt x="84" y="151"/>
                  </a:cubicBezTo>
                  <a:cubicBezTo>
                    <a:pt x="168" y="151"/>
                    <a:pt x="168"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9"/>
            <p:cNvSpPr/>
            <p:nvPr/>
          </p:nvSpPr>
          <p:spPr>
            <a:xfrm>
              <a:off x="4162950" y="2510225"/>
              <a:ext cx="5050" cy="13750"/>
            </a:xfrm>
            <a:custGeom>
              <a:avLst/>
              <a:gdLst/>
              <a:ahLst/>
              <a:cxnLst/>
              <a:rect l="l" t="t" r="r" b="b"/>
              <a:pathLst>
                <a:path w="202" h="550" extrusionOk="0">
                  <a:moveTo>
                    <a:pt x="83" y="1"/>
                  </a:moveTo>
                  <a:cubicBezTo>
                    <a:pt x="72" y="1"/>
                    <a:pt x="61" y="5"/>
                    <a:pt x="51" y="15"/>
                  </a:cubicBezTo>
                  <a:cubicBezTo>
                    <a:pt x="47" y="7"/>
                    <a:pt x="42" y="4"/>
                    <a:pt x="37" y="4"/>
                  </a:cubicBezTo>
                  <a:cubicBezTo>
                    <a:pt x="20" y="4"/>
                    <a:pt x="1" y="39"/>
                    <a:pt x="1" y="65"/>
                  </a:cubicBezTo>
                  <a:cubicBezTo>
                    <a:pt x="34" y="132"/>
                    <a:pt x="51" y="215"/>
                    <a:pt x="51" y="282"/>
                  </a:cubicBezTo>
                  <a:lnTo>
                    <a:pt x="51" y="482"/>
                  </a:lnTo>
                  <a:cubicBezTo>
                    <a:pt x="51" y="533"/>
                    <a:pt x="68" y="549"/>
                    <a:pt x="118" y="549"/>
                  </a:cubicBezTo>
                  <a:cubicBezTo>
                    <a:pt x="134" y="549"/>
                    <a:pt x="168" y="533"/>
                    <a:pt x="168" y="516"/>
                  </a:cubicBezTo>
                  <a:cubicBezTo>
                    <a:pt x="201" y="432"/>
                    <a:pt x="201" y="349"/>
                    <a:pt x="168" y="282"/>
                  </a:cubicBezTo>
                  <a:cubicBezTo>
                    <a:pt x="168" y="198"/>
                    <a:pt x="151" y="115"/>
                    <a:pt x="134" y="48"/>
                  </a:cubicBezTo>
                  <a:cubicBezTo>
                    <a:pt x="134" y="24"/>
                    <a:pt x="109"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9"/>
            <p:cNvSpPr/>
            <p:nvPr/>
          </p:nvSpPr>
          <p:spPr>
            <a:xfrm>
              <a:off x="4172575" y="2503475"/>
              <a:ext cx="5850" cy="21100"/>
            </a:xfrm>
            <a:custGeom>
              <a:avLst/>
              <a:gdLst/>
              <a:ahLst/>
              <a:cxnLst/>
              <a:rect l="l" t="t" r="r" b="b"/>
              <a:pathLst>
                <a:path w="234" h="844" extrusionOk="0">
                  <a:moveTo>
                    <a:pt x="84" y="1"/>
                  </a:moveTo>
                  <a:cubicBezTo>
                    <a:pt x="33" y="1"/>
                    <a:pt x="0" y="51"/>
                    <a:pt x="0" y="67"/>
                  </a:cubicBezTo>
                  <a:cubicBezTo>
                    <a:pt x="17" y="201"/>
                    <a:pt x="17" y="335"/>
                    <a:pt x="33" y="468"/>
                  </a:cubicBezTo>
                  <a:cubicBezTo>
                    <a:pt x="33" y="535"/>
                    <a:pt x="67" y="585"/>
                    <a:pt x="67" y="652"/>
                  </a:cubicBezTo>
                  <a:cubicBezTo>
                    <a:pt x="67" y="686"/>
                    <a:pt x="67" y="719"/>
                    <a:pt x="84" y="752"/>
                  </a:cubicBezTo>
                  <a:cubicBezTo>
                    <a:pt x="84" y="803"/>
                    <a:pt x="100" y="819"/>
                    <a:pt x="117" y="836"/>
                  </a:cubicBezTo>
                  <a:cubicBezTo>
                    <a:pt x="128" y="842"/>
                    <a:pt x="137" y="843"/>
                    <a:pt x="145" y="843"/>
                  </a:cubicBezTo>
                  <a:cubicBezTo>
                    <a:pt x="162" y="843"/>
                    <a:pt x="173" y="836"/>
                    <a:pt x="184" y="836"/>
                  </a:cubicBezTo>
                  <a:cubicBezTo>
                    <a:pt x="234" y="803"/>
                    <a:pt x="201" y="719"/>
                    <a:pt x="201" y="652"/>
                  </a:cubicBezTo>
                  <a:cubicBezTo>
                    <a:pt x="201" y="585"/>
                    <a:pt x="184" y="518"/>
                    <a:pt x="184" y="468"/>
                  </a:cubicBezTo>
                  <a:cubicBezTo>
                    <a:pt x="167" y="335"/>
                    <a:pt x="167" y="218"/>
                    <a:pt x="150" y="67"/>
                  </a:cubicBezTo>
                  <a:cubicBezTo>
                    <a:pt x="150" y="34"/>
                    <a:pt x="117"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39"/>
            <p:cNvSpPr/>
            <p:nvPr/>
          </p:nvSpPr>
          <p:spPr>
            <a:xfrm>
              <a:off x="4187600" y="2501225"/>
              <a:ext cx="6300" cy="19125"/>
            </a:xfrm>
            <a:custGeom>
              <a:avLst/>
              <a:gdLst/>
              <a:ahLst/>
              <a:cxnLst/>
              <a:rect l="l" t="t" r="r" b="b"/>
              <a:pathLst>
                <a:path w="252" h="765" extrusionOk="0">
                  <a:moveTo>
                    <a:pt x="73" y="1"/>
                  </a:moveTo>
                  <a:cubicBezTo>
                    <a:pt x="66" y="1"/>
                    <a:pt x="59" y="3"/>
                    <a:pt x="51" y="7"/>
                  </a:cubicBezTo>
                  <a:cubicBezTo>
                    <a:pt x="17" y="24"/>
                    <a:pt x="1" y="74"/>
                    <a:pt x="1" y="91"/>
                  </a:cubicBezTo>
                  <a:cubicBezTo>
                    <a:pt x="51" y="207"/>
                    <a:pt x="67" y="308"/>
                    <a:pt x="84" y="408"/>
                  </a:cubicBezTo>
                  <a:cubicBezTo>
                    <a:pt x="84" y="441"/>
                    <a:pt x="101" y="508"/>
                    <a:pt x="101" y="558"/>
                  </a:cubicBezTo>
                  <a:cubicBezTo>
                    <a:pt x="101" y="625"/>
                    <a:pt x="101" y="675"/>
                    <a:pt x="134" y="725"/>
                  </a:cubicBezTo>
                  <a:cubicBezTo>
                    <a:pt x="144" y="745"/>
                    <a:pt x="170" y="764"/>
                    <a:pt x="194" y="764"/>
                  </a:cubicBezTo>
                  <a:cubicBezTo>
                    <a:pt x="211" y="764"/>
                    <a:pt x="227" y="754"/>
                    <a:pt x="234" y="725"/>
                  </a:cubicBezTo>
                  <a:cubicBezTo>
                    <a:pt x="251" y="659"/>
                    <a:pt x="234" y="592"/>
                    <a:pt x="234" y="558"/>
                  </a:cubicBezTo>
                  <a:cubicBezTo>
                    <a:pt x="234" y="492"/>
                    <a:pt x="218" y="425"/>
                    <a:pt x="218" y="391"/>
                  </a:cubicBezTo>
                  <a:cubicBezTo>
                    <a:pt x="184" y="274"/>
                    <a:pt x="151" y="157"/>
                    <a:pt x="134" y="57"/>
                  </a:cubicBezTo>
                  <a:cubicBezTo>
                    <a:pt x="109" y="20"/>
                    <a:pt x="93"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39"/>
            <p:cNvSpPr/>
            <p:nvPr/>
          </p:nvSpPr>
          <p:spPr>
            <a:xfrm>
              <a:off x="4197475" y="2498950"/>
              <a:ext cx="10200" cy="22325"/>
            </a:xfrm>
            <a:custGeom>
              <a:avLst/>
              <a:gdLst/>
              <a:ahLst/>
              <a:cxnLst/>
              <a:rect l="l" t="t" r="r" b="b"/>
              <a:pathLst>
                <a:path w="408" h="893" extrusionOk="0">
                  <a:moveTo>
                    <a:pt x="84" y="0"/>
                  </a:moveTo>
                  <a:cubicBezTo>
                    <a:pt x="47" y="0"/>
                    <a:pt x="1" y="41"/>
                    <a:pt x="23" y="98"/>
                  </a:cubicBezTo>
                  <a:cubicBezTo>
                    <a:pt x="107" y="215"/>
                    <a:pt x="157" y="332"/>
                    <a:pt x="207" y="466"/>
                  </a:cubicBezTo>
                  <a:lnTo>
                    <a:pt x="274" y="649"/>
                  </a:lnTo>
                  <a:cubicBezTo>
                    <a:pt x="274" y="683"/>
                    <a:pt x="291" y="716"/>
                    <a:pt x="291" y="750"/>
                  </a:cubicBezTo>
                  <a:cubicBezTo>
                    <a:pt x="291" y="783"/>
                    <a:pt x="324" y="816"/>
                    <a:pt x="324" y="850"/>
                  </a:cubicBezTo>
                  <a:cubicBezTo>
                    <a:pt x="331" y="879"/>
                    <a:pt x="348" y="892"/>
                    <a:pt x="365" y="892"/>
                  </a:cubicBezTo>
                  <a:cubicBezTo>
                    <a:pt x="386" y="892"/>
                    <a:pt x="408" y="871"/>
                    <a:pt x="408" y="833"/>
                  </a:cubicBezTo>
                  <a:lnTo>
                    <a:pt x="408" y="733"/>
                  </a:lnTo>
                  <a:cubicBezTo>
                    <a:pt x="408" y="683"/>
                    <a:pt x="408" y="649"/>
                    <a:pt x="374" y="616"/>
                  </a:cubicBezTo>
                  <a:cubicBezTo>
                    <a:pt x="357" y="566"/>
                    <a:pt x="341" y="482"/>
                    <a:pt x="324" y="415"/>
                  </a:cubicBezTo>
                  <a:cubicBezTo>
                    <a:pt x="274" y="282"/>
                    <a:pt x="207" y="148"/>
                    <a:pt x="124" y="31"/>
                  </a:cubicBezTo>
                  <a:cubicBezTo>
                    <a:pt x="118" y="10"/>
                    <a:pt x="102"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9"/>
            <p:cNvSpPr/>
            <p:nvPr/>
          </p:nvSpPr>
          <p:spPr>
            <a:xfrm>
              <a:off x="4212675" y="2498200"/>
              <a:ext cx="7950" cy="20350"/>
            </a:xfrm>
            <a:custGeom>
              <a:avLst/>
              <a:gdLst/>
              <a:ahLst/>
              <a:cxnLst/>
              <a:rect l="l" t="t" r="r" b="b"/>
              <a:pathLst>
                <a:path w="318" h="814" extrusionOk="0">
                  <a:moveTo>
                    <a:pt x="78" y="0"/>
                  </a:moveTo>
                  <a:cubicBezTo>
                    <a:pt x="67" y="0"/>
                    <a:pt x="57" y="4"/>
                    <a:pt x="50" y="11"/>
                  </a:cubicBezTo>
                  <a:cubicBezTo>
                    <a:pt x="0" y="11"/>
                    <a:pt x="0" y="44"/>
                    <a:pt x="17" y="78"/>
                  </a:cubicBezTo>
                  <a:cubicBezTo>
                    <a:pt x="67" y="178"/>
                    <a:pt x="100" y="278"/>
                    <a:pt x="150" y="412"/>
                  </a:cubicBezTo>
                  <a:cubicBezTo>
                    <a:pt x="167" y="462"/>
                    <a:pt x="167" y="512"/>
                    <a:pt x="167" y="579"/>
                  </a:cubicBezTo>
                  <a:lnTo>
                    <a:pt x="167" y="663"/>
                  </a:lnTo>
                  <a:lnTo>
                    <a:pt x="167" y="763"/>
                  </a:lnTo>
                  <a:cubicBezTo>
                    <a:pt x="176" y="796"/>
                    <a:pt x="201" y="813"/>
                    <a:pt x="228" y="813"/>
                  </a:cubicBezTo>
                  <a:cubicBezTo>
                    <a:pt x="255" y="813"/>
                    <a:pt x="284" y="796"/>
                    <a:pt x="301" y="763"/>
                  </a:cubicBezTo>
                  <a:cubicBezTo>
                    <a:pt x="318" y="696"/>
                    <a:pt x="301" y="629"/>
                    <a:pt x="301" y="579"/>
                  </a:cubicBezTo>
                  <a:cubicBezTo>
                    <a:pt x="301" y="512"/>
                    <a:pt x="267" y="445"/>
                    <a:pt x="251" y="379"/>
                  </a:cubicBezTo>
                  <a:cubicBezTo>
                    <a:pt x="234" y="262"/>
                    <a:pt x="167" y="128"/>
                    <a:pt x="134" y="28"/>
                  </a:cubicBezTo>
                  <a:cubicBezTo>
                    <a:pt x="114" y="8"/>
                    <a:pt x="95" y="0"/>
                    <a:pt x="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9"/>
            <p:cNvSpPr/>
            <p:nvPr/>
          </p:nvSpPr>
          <p:spPr>
            <a:xfrm>
              <a:off x="4226600" y="2486575"/>
              <a:ext cx="9075" cy="21875"/>
            </a:xfrm>
            <a:custGeom>
              <a:avLst/>
              <a:gdLst/>
              <a:ahLst/>
              <a:cxnLst/>
              <a:rect l="l" t="t" r="r" b="b"/>
              <a:pathLst>
                <a:path w="363" h="875" extrusionOk="0">
                  <a:moveTo>
                    <a:pt x="92" y="1"/>
                  </a:moveTo>
                  <a:cubicBezTo>
                    <a:pt x="48" y="1"/>
                    <a:pt x="0" y="30"/>
                    <a:pt x="11" y="75"/>
                  </a:cubicBezTo>
                  <a:cubicBezTo>
                    <a:pt x="45" y="209"/>
                    <a:pt x="78" y="342"/>
                    <a:pt x="111" y="476"/>
                  </a:cubicBezTo>
                  <a:cubicBezTo>
                    <a:pt x="128" y="543"/>
                    <a:pt x="162" y="593"/>
                    <a:pt x="162" y="677"/>
                  </a:cubicBezTo>
                  <a:cubicBezTo>
                    <a:pt x="178" y="743"/>
                    <a:pt x="178" y="844"/>
                    <a:pt x="245" y="860"/>
                  </a:cubicBezTo>
                  <a:cubicBezTo>
                    <a:pt x="250" y="871"/>
                    <a:pt x="257" y="875"/>
                    <a:pt x="265" y="875"/>
                  </a:cubicBezTo>
                  <a:cubicBezTo>
                    <a:pt x="283" y="875"/>
                    <a:pt x="306" y="855"/>
                    <a:pt x="329" y="844"/>
                  </a:cubicBezTo>
                  <a:cubicBezTo>
                    <a:pt x="362" y="777"/>
                    <a:pt x="329" y="693"/>
                    <a:pt x="295" y="643"/>
                  </a:cubicBezTo>
                  <a:cubicBezTo>
                    <a:pt x="278" y="576"/>
                    <a:pt x="262" y="509"/>
                    <a:pt x="262" y="426"/>
                  </a:cubicBezTo>
                  <a:cubicBezTo>
                    <a:pt x="212" y="309"/>
                    <a:pt x="195" y="159"/>
                    <a:pt x="145" y="25"/>
                  </a:cubicBezTo>
                  <a:cubicBezTo>
                    <a:pt x="134" y="8"/>
                    <a:pt x="113"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9"/>
            <p:cNvSpPr/>
            <p:nvPr/>
          </p:nvSpPr>
          <p:spPr>
            <a:xfrm>
              <a:off x="4241475" y="2479775"/>
              <a:ext cx="7125" cy="12225"/>
            </a:xfrm>
            <a:custGeom>
              <a:avLst/>
              <a:gdLst/>
              <a:ahLst/>
              <a:cxnLst/>
              <a:rect l="l" t="t" r="r" b="b"/>
              <a:pathLst>
                <a:path w="285" h="489" extrusionOk="0">
                  <a:moveTo>
                    <a:pt x="103" y="0"/>
                  </a:moveTo>
                  <a:cubicBezTo>
                    <a:pt x="89" y="0"/>
                    <a:pt x="76" y="5"/>
                    <a:pt x="68" y="13"/>
                  </a:cubicBezTo>
                  <a:cubicBezTo>
                    <a:pt x="1" y="30"/>
                    <a:pt x="18" y="80"/>
                    <a:pt x="34" y="96"/>
                  </a:cubicBezTo>
                  <a:cubicBezTo>
                    <a:pt x="68" y="113"/>
                    <a:pt x="68" y="113"/>
                    <a:pt x="68" y="147"/>
                  </a:cubicBezTo>
                  <a:cubicBezTo>
                    <a:pt x="68" y="163"/>
                    <a:pt x="85" y="163"/>
                    <a:pt x="85" y="180"/>
                  </a:cubicBezTo>
                  <a:cubicBezTo>
                    <a:pt x="85" y="180"/>
                    <a:pt x="85" y="197"/>
                    <a:pt x="101" y="197"/>
                  </a:cubicBezTo>
                  <a:lnTo>
                    <a:pt x="101" y="230"/>
                  </a:lnTo>
                  <a:cubicBezTo>
                    <a:pt x="101" y="247"/>
                    <a:pt x="118" y="263"/>
                    <a:pt x="118" y="263"/>
                  </a:cubicBezTo>
                  <a:cubicBezTo>
                    <a:pt x="118" y="280"/>
                    <a:pt x="118" y="314"/>
                    <a:pt x="151" y="314"/>
                  </a:cubicBezTo>
                  <a:lnTo>
                    <a:pt x="151" y="330"/>
                  </a:lnTo>
                  <a:lnTo>
                    <a:pt x="151" y="347"/>
                  </a:lnTo>
                  <a:lnTo>
                    <a:pt x="151" y="364"/>
                  </a:lnTo>
                  <a:lnTo>
                    <a:pt x="151" y="397"/>
                  </a:lnTo>
                  <a:lnTo>
                    <a:pt x="151" y="431"/>
                  </a:lnTo>
                  <a:cubicBezTo>
                    <a:pt x="151" y="447"/>
                    <a:pt x="168" y="447"/>
                    <a:pt x="185" y="481"/>
                  </a:cubicBezTo>
                  <a:cubicBezTo>
                    <a:pt x="196" y="481"/>
                    <a:pt x="214" y="488"/>
                    <a:pt x="231" y="488"/>
                  </a:cubicBezTo>
                  <a:cubicBezTo>
                    <a:pt x="239" y="488"/>
                    <a:pt x="246" y="486"/>
                    <a:pt x="252" y="481"/>
                  </a:cubicBezTo>
                  <a:cubicBezTo>
                    <a:pt x="268" y="481"/>
                    <a:pt x="268" y="447"/>
                    <a:pt x="285" y="431"/>
                  </a:cubicBezTo>
                  <a:lnTo>
                    <a:pt x="285" y="397"/>
                  </a:lnTo>
                  <a:lnTo>
                    <a:pt x="285" y="330"/>
                  </a:lnTo>
                  <a:cubicBezTo>
                    <a:pt x="285" y="280"/>
                    <a:pt x="268" y="247"/>
                    <a:pt x="268" y="230"/>
                  </a:cubicBezTo>
                  <a:cubicBezTo>
                    <a:pt x="252" y="147"/>
                    <a:pt x="201" y="80"/>
                    <a:pt x="151" y="13"/>
                  </a:cubicBezTo>
                  <a:cubicBezTo>
                    <a:pt x="135" y="5"/>
                    <a:pt x="118" y="0"/>
                    <a:pt x="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9"/>
            <p:cNvSpPr/>
            <p:nvPr/>
          </p:nvSpPr>
          <p:spPr>
            <a:xfrm>
              <a:off x="4254025" y="2464625"/>
              <a:ext cx="2525" cy="7550"/>
            </a:xfrm>
            <a:custGeom>
              <a:avLst/>
              <a:gdLst/>
              <a:ahLst/>
              <a:cxnLst/>
              <a:rect l="l" t="t" r="r" b="b"/>
              <a:pathLst>
                <a:path w="101" h="302" extrusionOk="0">
                  <a:moveTo>
                    <a:pt x="34" y="1"/>
                  </a:moveTo>
                  <a:cubicBezTo>
                    <a:pt x="17" y="17"/>
                    <a:pt x="0" y="34"/>
                    <a:pt x="0" y="84"/>
                  </a:cubicBezTo>
                  <a:lnTo>
                    <a:pt x="0" y="168"/>
                  </a:lnTo>
                  <a:lnTo>
                    <a:pt x="0" y="235"/>
                  </a:lnTo>
                  <a:lnTo>
                    <a:pt x="0" y="268"/>
                  </a:lnTo>
                  <a:cubicBezTo>
                    <a:pt x="0" y="268"/>
                    <a:pt x="0" y="285"/>
                    <a:pt x="17" y="285"/>
                  </a:cubicBezTo>
                  <a:cubicBezTo>
                    <a:pt x="34" y="301"/>
                    <a:pt x="34" y="301"/>
                    <a:pt x="67" y="301"/>
                  </a:cubicBezTo>
                  <a:cubicBezTo>
                    <a:pt x="84" y="301"/>
                    <a:pt x="100" y="301"/>
                    <a:pt x="100" y="285"/>
                  </a:cubicBezTo>
                  <a:lnTo>
                    <a:pt x="100" y="268"/>
                  </a:lnTo>
                  <a:lnTo>
                    <a:pt x="100" y="218"/>
                  </a:lnTo>
                  <a:lnTo>
                    <a:pt x="100" y="134"/>
                  </a:lnTo>
                  <a:lnTo>
                    <a:pt x="100" y="51"/>
                  </a:lnTo>
                  <a:cubicBezTo>
                    <a:pt x="100" y="34"/>
                    <a:pt x="100" y="17"/>
                    <a:pt x="84" y="17"/>
                  </a:cubicBezTo>
                  <a:cubicBezTo>
                    <a:pt x="67" y="1"/>
                    <a:pt x="67" y="1"/>
                    <a:pt x="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9"/>
            <p:cNvSpPr/>
            <p:nvPr/>
          </p:nvSpPr>
          <p:spPr>
            <a:xfrm>
              <a:off x="4264050" y="2454175"/>
              <a:ext cx="25" cy="25"/>
            </a:xfrm>
            <a:custGeom>
              <a:avLst/>
              <a:gdLst/>
              <a:ahLst/>
              <a:cxnLst/>
              <a:rect l="l" t="t" r="r" b="b"/>
              <a:pathLst>
                <a:path w="1" h="1" extrusionOk="0">
                  <a:moveTo>
                    <a:pt x="0" y="1"/>
                  </a:move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9"/>
            <p:cNvSpPr/>
            <p:nvPr/>
          </p:nvSpPr>
          <p:spPr>
            <a:xfrm>
              <a:off x="4502700" y="2924375"/>
              <a:ext cx="102925" cy="8575"/>
            </a:xfrm>
            <a:custGeom>
              <a:avLst/>
              <a:gdLst/>
              <a:ahLst/>
              <a:cxnLst/>
              <a:rect l="l" t="t" r="r" b="b"/>
              <a:pathLst>
                <a:path w="4117" h="343" extrusionOk="0">
                  <a:moveTo>
                    <a:pt x="1834" y="0"/>
                  </a:moveTo>
                  <a:cubicBezTo>
                    <a:pt x="1249" y="0"/>
                    <a:pt x="662" y="42"/>
                    <a:pt x="78" y="124"/>
                  </a:cubicBezTo>
                  <a:cubicBezTo>
                    <a:pt x="0" y="155"/>
                    <a:pt x="10" y="259"/>
                    <a:pt x="93" y="259"/>
                  </a:cubicBezTo>
                  <a:cubicBezTo>
                    <a:pt x="99" y="259"/>
                    <a:pt x="105" y="258"/>
                    <a:pt x="112" y="257"/>
                  </a:cubicBezTo>
                  <a:cubicBezTo>
                    <a:pt x="682" y="184"/>
                    <a:pt x="1254" y="146"/>
                    <a:pt x="1825" y="146"/>
                  </a:cubicBezTo>
                  <a:cubicBezTo>
                    <a:pt x="2560" y="146"/>
                    <a:pt x="3290" y="209"/>
                    <a:pt x="4005" y="341"/>
                  </a:cubicBezTo>
                  <a:cubicBezTo>
                    <a:pt x="4010" y="342"/>
                    <a:pt x="4016" y="343"/>
                    <a:pt x="4021" y="343"/>
                  </a:cubicBezTo>
                  <a:cubicBezTo>
                    <a:pt x="4092" y="343"/>
                    <a:pt x="4116" y="238"/>
                    <a:pt x="4038" y="207"/>
                  </a:cubicBezTo>
                  <a:cubicBezTo>
                    <a:pt x="3311" y="67"/>
                    <a:pt x="2574" y="0"/>
                    <a:pt x="18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9"/>
            <p:cNvSpPr/>
            <p:nvPr/>
          </p:nvSpPr>
          <p:spPr>
            <a:xfrm>
              <a:off x="4535550" y="2912825"/>
              <a:ext cx="84000" cy="3900"/>
            </a:xfrm>
            <a:custGeom>
              <a:avLst/>
              <a:gdLst/>
              <a:ahLst/>
              <a:cxnLst/>
              <a:rect l="l" t="t" r="r" b="b"/>
              <a:pathLst>
                <a:path w="3360" h="156" extrusionOk="0">
                  <a:moveTo>
                    <a:pt x="84" y="1"/>
                  </a:moveTo>
                  <a:cubicBezTo>
                    <a:pt x="1" y="1"/>
                    <a:pt x="1" y="151"/>
                    <a:pt x="84" y="151"/>
                  </a:cubicBezTo>
                  <a:lnTo>
                    <a:pt x="1688" y="151"/>
                  </a:lnTo>
                  <a:cubicBezTo>
                    <a:pt x="1956" y="151"/>
                    <a:pt x="2223" y="155"/>
                    <a:pt x="2490" y="155"/>
                  </a:cubicBezTo>
                  <a:cubicBezTo>
                    <a:pt x="2758" y="155"/>
                    <a:pt x="3025" y="151"/>
                    <a:pt x="3292" y="135"/>
                  </a:cubicBezTo>
                  <a:cubicBezTo>
                    <a:pt x="3359" y="135"/>
                    <a:pt x="3359" y="34"/>
                    <a:pt x="3292" y="34"/>
                  </a:cubicBezTo>
                  <a:cubicBezTo>
                    <a:pt x="2758" y="1"/>
                    <a:pt x="2223" y="1"/>
                    <a:pt x="16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9"/>
            <p:cNvSpPr/>
            <p:nvPr/>
          </p:nvSpPr>
          <p:spPr>
            <a:xfrm>
              <a:off x="4554350" y="2896050"/>
              <a:ext cx="76050" cy="3975"/>
            </a:xfrm>
            <a:custGeom>
              <a:avLst/>
              <a:gdLst/>
              <a:ahLst/>
              <a:cxnLst/>
              <a:rect l="l" t="t" r="r" b="b"/>
              <a:pathLst>
                <a:path w="3042" h="159" extrusionOk="0">
                  <a:moveTo>
                    <a:pt x="2118" y="1"/>
                  </a:moveTo>
                  <a:cubicBezTo>
                    <a:pt x="1926" y="1"/>
                    <a:pt x="1732" y="4"/>
                    <a:pt x="1538" y="4"/>
                  </a:cubicBezTo>
                  <a:lnTo>
                    <a:pt x="101" y="4"/>
                  </a:lnTo>
                  <a:cubicBezTo>
                    <a:pt x="1" y="37"/>
                    <a:pt x="1" y="154"/>
                    <a:pt x="101" y="154"/>
                  </a:cubicBezTo>
                  <a:lnTo>
                    <a:pt x="1538" y="154"/>
                  </a:lnTo>
                  <a:cubicBezTo>
                    <a:pt x="1780" y="154"/>
                    <a:pt x="2022" y="158"/>
                    <a:pt x="2263" y="158"/>
                  </a:cubicBezTo>
                  <a:cubicBezTo>
                    <a:pt x="2503" y="158"/>
                    <a:pt x="2741" y="154"/>
                    <a:pt x="2975" y="137"/>
                  </a:cubicBezTo>
                  <a:cubicBezTo>
                    <a:pt x="3042" y="137"/>
                    <a:pt x="3042" y="37"/>
                    <a:pt x="2975" y="37"/>
                  </a:cubicBezTo>
                  <a:cubicBezTo>
                    <a:pt x="2694" y="7"/>
                    <a:pt x="2407" y="1"/>
                    <a:pt x="2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9"/>
            <p:cNvSpPr/>
            <p:nvPr/>
          </p:nvSpPr>
          <p:spPr>
            <a:xfrm>
              <a:off x="4584425" y="2880975"/>
              <a:ext cx="66875" cy="4000"/>
            </a:xfrm>
            <a:custGeom>
              <a:avLst/>
              <a:gdLst/>
              <a:ahLst/>
              <a:cxnLst/>
              <a:rect l="l" t="t" r="r" b="b"/>
              <a:pathLst>
                <a:path w="2675" h="160" extrusionOk="0">
                  <a:moveTo>
                    <a:pt x="2306" y="1"/>
                  </a:moveTo>
                  <a:cubicBezTo>
                    <a:pt x="2202" y="1"/>
                    <a:pt x="2098" y="5"/>
                    <a:pt x="2006" y="5"/>
                  </a:cubicBezTo>
                  <a:lnTo>
                    <a:pt x="84" y="5"/>
                  </a:lnTo>
                  <a:cubicBezTo>
                    <a:pt x="1" y="22"/>
                    <a:pt x="1" y="155"/>
                    <a:pt x="84" y="155"/>
                  </a:cubicBezTo>
                  <a:lnTo>
                    <a:pt x="2006" y="155"/>
                  </a:lnTo>
                  <a:cubicBezTo>
                    <a:pt x="2098" y="155"/>
                    <a:pt x="2202" y="160"/>
                    <a:pt x="2306" y="160"/>
                  </a:cubicBezTo>
                  <a:cubicBezTo>
                    <a:pt x="2411" y="160"/>
                    <a:pt x="2515" y="155"/>
                    <a:pt x="2607" y="139"/>
                  </a:cubicBezTo>
                  <a:cubicBezTo>
                    <a:pt x="2674" y="105"/>
                    <a:pt x="2674" y="22"/>
                    <a:pt x="2607" y="22"/>
                  </a:cubicBezTo>
                  <a:cubicBezTo>
                    <a:pt x="2515" y="5"/>
                    <a:pt x="2411" y="1"/>
                    <a:pt x="23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9"/>
            <p:cNvSpPr/>
            <p:nvPr/>
          </p:nvSpPr>
          <p:spPr>
            <a:xfrm>
              <a:off x="4602400" y="2860550"/>
              <a:ext cx="56825" cy="3950"/>
            </a:xfrm>
            <a:custGeom>
              <a:avLst/>
              <a:gdLst/>
              <a:ahLst/>
              <a:cxnLst/>
              <a:rect l="l" t="t" r="r" b="b"/>
              <a:pathLst>
                <a:path w="2273" h="158" extrusionOk="0">
                  <a:moveTo>
                    <a:pt x="932" y="1"/>
                  </a:moveTo>
                  <a:cubicBezTo>
                    <a:pt x="648" y="1"/>
                    <a:pt x="364" y="3"/>
                    <a:pt x="84" y="3"/>
                  </a:cubicBezTo>
                  <a:cubicBezTo>
                    <a:pt x="0" y="37"/>
                    <a:pt x="0" y="154"/>
                    <a:pt x="84" y="154"/>
                  </a:cubicBezTo>
                  <a:cubicBezTo>
                    <a:pt x="435" y="154"/>
                    <a:pt x="790" y="158"/>
                    <a:pt x="1145" y="158"/>
                  </a:cubicBezTo>
                  <a:cubicBezTo>
                    <a:pt x="1500" y="158"/>
                    <a:pt x="1855" y="154"/>
                    <a:pt x="2206" y="137"/>
                  </a:cubicBezTo>
                  <a:cubicBezTo>
                    <a:pt x="2273" y="137"/>
                    <a:pt x="2273" y="37"/>
                    <a:pt x="2206" y="37"/>
                  </a:cubicBezTo>
                  <a:cubicBezTo>
                    <a:pt x="1785" y="7"/>
                    <a:pt x="1358" y="1"/>
                    <a:pt x="9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9"/>
            <p:cNvSpPr/>
            <p:nvPr/>
          </p:nvSpPr>
          <p:spPr>
            <a:xfrm>
              <a:off x="4606575" y="2843075"/>
              <a:ext cx="35950" cy="3775"/>
            </a:xfrm>
            <a:custGeom>
              <a:avLst/>
              <a:gdLst/>
              <a:ahLst/>
              <a:cxnLst/>
              <a:rect l="l" t="t" r="r" b="b"/>
              <a:pathLst>
                <a:path w="1438" h="151" extrusionOk="0">
                  <a:moveTo>
                    <a:pt x="84" y="1"/>
                  </a:moveTo>
                  <a:cubicBezTo>
                    <a:pt x="0" y="17"/>
                    <a:pt x="0" y="151"/>
                    <a:pt x="84" y="151"/>
                  </a:cubicBezTo>
                  <a:lnTo>
                    <a:pt x="1086" y="151"/>
                  </a:lnTo>
                  <a:cubicBezTo>
                    <a:pt x="1187" y="151"/>
                    <a:pt x="1287" y="118"/>
                    <a:pt x="1387" y="101"/>
                  </a:cubicBezTo>
                  <a:cubicBezTo>
                    <a:pt x="1437" y="101"/>
                    <a:pt x="1437" y="34"/>
                    <a:pt x="1387" y="34"/>
                  </a:cubicBezTo>
                  <a:cubicBezTo>
                    <a:pt x="1287" y="17"/>
                    <a:pt x="1187" y="1"/>
                    <a:pt x="10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9"/>
            <p:cNvSpPr/>
            <p:nvPr/>
          </p:nvSpPr>
          <p:spPr>
            <a:xfrm>
              <a:off x="4611600" y="2826325"/>
              <a:ext cx="16300" cy="2575"/>
            </a:xfrm>
            <a:custGeom>
              <a:avLst/>
              <a:gdLst/>
              <a:ahLst/>
              <a:cxnLst/>
              <a:rect l="l" t="t" r="r" b="b"/>
              <a:pathLst>
                <a:path w="652" h="103" extrusionOk="0">
                  <a:moveTo>
                    <a:pt x="68" y="1"/>
                  </a:moveTo>
                  <a:cubicBezTo>
                    <a:pt x="0" y="1"/>
                    <a:pt x="5" y="102"/>
                    <a:pt x="83" y="102"/>
                  </a:cubicBezTo>
                  <a:lnTo>
                    <a:pt x="585" y="102"/>
                  </a:lnTo>
                  <a:cubicBezTo>
                    <a:pt x="651" y="102"/>
                    <a:pt x="651" y="2"/>
                    <a:pt x="585" y="2"/>
                  </a:cubicBezTo>
                  <a:lnTo>
                    <a:pt x="83" y="2"/>
                  </a:lnTo>
                  <a:cubicBezTo>
                    <a:pt x="78" y="1"/>
                    <a:pt x="73" y="1"/>
                    <a:pt x="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9"/>
            <p:cNvSpPr/>
            <p:nvPr/>
          </p:nvSpPr>
          <p:spPr>
            <a:xfrm>
              <a:off x="4660875" y="2839700"/>
              <a:ext cx="23825" cy="3400"/>
            </a:xfrm>
            <a:custGeom>
              <a:avLst/>
              <a:gdLst/>
              <a:ahLst/>
              <a:cxnLst/>
              <a:rect l="l" t="t" r="r" b="b"/>
              <a:pathLst>
                <a:path w="953" h="136" extrusionOk="0">
                  <a:moveTo>
                    <a:pt x="71" y="1"/>
                  </a:moveTo>
                  <a:cubicBezTo>
                    <a:pt x="1" y="1"/>
                    <a:pt x="5" y="136"/>
                    <a:pt x="84" y="136"/>
                  </a:cubicBezTo>
                  <a:lnTo>
                    <a:pt x="802" y="136"/>
                  </a:lnTo>
                  <a:cubicBezTo>
                    <a:pt x="853" y="136"/>
                    <a:pt x="869" y="119"/>
                    <a:pt x="919" y="119"/>
                  </a:cubicBezTo>
                  <a:cubicBezTo>
                    <a:pt x="953" y="119"/>
                    <a:pt x="953" y="35"/>
                    <a:pt x="919" y="35"/>
                  </a:cubicBezTo>
                  <a:cubicBezTo>
                    <a:pt x="869" y="35"/>
                    <a:pt x="853" y="2"/>
                    <a:pt x="802" y="2"/>
                  </a:cubicBezTo>
                  <a:lnTo>
                    <a:pt x="84" y="2"/>
                  </a:lnTo>
                  <a:cubicBezTo>
                    <a:pt x="80" y="1"/>
                    <a:pt x="75" y="1"/>
                    <a:pt x="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39"/>
            <p:cNvSpPr/>
            <p:nvPr/>
          </p:nvSpPr>
          <p:spPr>
            <a:xfrm>
              <a:off x="4672575" y="2856000"/>
              <a:ext cx="18825" cy="3400"/>
            </a:xfrm>
            <a:custGeom>
              <a:avLst/>
              <a:gdLst/>
              <a:ahLst/>
              <a:cxnLst/>
              <a:rect l="l" t="t" r="r" b="b"/>
              <a:pathLst>
                <a:path w="753" h="136" extrusionOk="0">
                  <a:moveTo>
                    <a:pt x="100" y="0"/>
                  </a:moveTo>
                  <a:cubicBezTo>
                    <a:pt x="1" y="0"/>
                    <a:pt x="6" y="135"/>
                    <a:pt x="117" y="135"/>
                  </a:cubicBezTo>
                  <a:lnTo>
                    <a:pt x="552" y="135"/>
                  </a:lnTo>
                  <a:cubicBezTo>
                    <a:pt x="585" y="135"/>
                    <a:pt x="652" y="102"/>
                    <a:pt x="702" y="102"/>
                  </a:cubicBezTo>
                  <a:cubicBezTo>
                    <a:pt x="752" y="102"/>
                    <a:pt x="752" y="18"/>
                    <a:pt x="702" y="18"/>
                  </a:cubicBezTo>
                  <a:cubicBezTo>
                    <a:pt x="652" y="18"/>
                    <a:pt x="585" y="2"/>
                    <a:pt x="552" y="2"/>
                  </a:cubicBezTo>
                  <a:lnTo>
                    <a:pt x="117" y="2"/>
                  </a:lnTo>
                  <a:cubicBezTo>
                    <a:pt x="111" y="1"/>
                    <a:pt x="105" y="0"/>
                    <a:pt x="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39"/>
            <p:cNvSpPr/>
            <p:nvPr/>
          </p:nvSpPr>
          <p:spPr>
            <a:xfrm>
              <a:off x="4661725" y="2880625"/>
              <a:ext cx="18800" cy="3000"/>
            </a:xfrm>
            <a:custGeom>
              <a:avLst/>
              <a:gdLst/>
              <a:ahLst/>
              <a:cxnLst/>
              <a:rect l="l" t="t" r="r" b="b"/>
              <a:pathLst>
                <a:path w="752" h="120" extrusionOk="0">
                  <a:moveTo>
                    <a:pt x="83" y="1"/>
                  </a:moveTo>
                  <a:cubicBezTo>
                    <a:pt x="0" y="1"/>
                    <a:pt x="6" y="119"/>
                    <a:pt x="100" y="119"/>
                  </a:cubicBezTo>
                  <a:lnTo>
                    <a:pt x="601" y="119"/>
                  </a:lnTo>
                  <a:cubicBezTo>
                    <a:pt x="651" y="119"/>
                    <a:pt x="752" y="119"/>
                    <a:pt x="752" y="69"/>
                  </a:cubicBezTo>
                  <a:cubicBezTo>
                    <a:pt x="752" y="9"/>
                    <a:pt x="701" y="1"/>
                    <a:pt x="653" y="1"/>
                  </a:cubicBezTo>
                  <a:cubicBezTo>
                    <a:pt x="634" y="1"/>
                    <a:pt x="616" y="2"/>
                    <a:pt x="601" y="2"/>
                  </a:cubicBezTo>
                  <a:lnTo>
                    <a:pt x="100" y="2"/>
                  </a:lnTo>
                  <a:cubicBezTo>
                    <a:pt x="94" y="1"/>
                    <a:pt x="89"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9"/>
            <p:cNvSpPr/>
            <p:nvPr/>
          </p:nvSpPr>
          <p:spPr>
            <a:xfrm>
              <a:off x="4649175" y="2902800"/>
              <a:ext cx="5875" cy="3800"/>
            </a:xfrm>
            <a:custGeom>
              <a:avLst/>
              <a:gdLst/>
              <a:ahLst/>
              <a:cxnLst/>
              <a:rect l="l" t="t" r="r" b="b"/>
              <a:pathLst>
                <a:path w="235" h="152" extrusionOk="0">
                  <a:moveTo>
                    <a:pt x="51" y="1"/>
                  </a:moveTo>
                  <a:cubicBezTo>
                    <a:pt x="51" y="1"/>
                    <a:pt x="17" y="1"/>
                    <a:pt x="17" y="34"/>
                  </a:cubicBezTo>
                  <a:cubicBezTo>
                    <a:pt x="1" y="51"/>
                    <a:pt x="1" y="68"/>
                    <a:pt x="1" y="68"/>
                  </a:cubicBezTo>
                  <a:cubicBezTo>
                    <a:pt x="1" y="101"/>
                    <a:pt x="1" y="118"/>
                    <a:pt x="17" y="118"/>
                  </a:cubicBezTo>
                  <a:cubicBezTo>
                    <a:pt x="17" y="151"/>
                    <a:pt x="51" y="151"/>
                    <a:pt x="67" y="151"/>
                  </a:cubicBezTo>
                  <a:cubicBezTo>
                    <a:pt x="101" y="151"/>
                    <a:pt x="134" y="151"/>
                    <a:pt x="168" y="135"/>
                  </a:cubicBezTo>
                  <a:lnTo>
                    <a:pt x="184" y="135"/>
                  </a:lnTo>
                  <a:cubicBezTo>
                    <a:pt x="184" y="135"/>
                    <a:pt x="218" y="135"/>
                    <a:pt x="218" y="118"/>
                  </a:cubicBezTo>
                  <a:cubicBezTo>
                    <a:pt x="218" y="118"/>
                    <a:pt x="234" y="84"/>
                    <a:pt x="234" y="68"/>
                  </a:cubicBezTo>
                  <a:cubicBezTo>
                    <a:pt x="234" y="51"/>
                    <a:pt x="234" y="51"/>
                    <a:pt x="218" y="34"/>
                  </a:cubicBezTo>
                  <a:lnTo>
                    <a:pt x="168" y="34"/>
                  </a:lnTo>
                  <a:cubicBezTo>
                    <a:pt x="134" y="34"/>
                    <a:pt x="101" y="34"/>
                    <a:pt x="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9"/>
            <p:cNvSpPr/>
            <p:nvPr/>
          </p:nvSpPr>
          <p:spPr>
            <a:xfrm>
              <a:off x="4638725" y="2918275"/>
              <a:ext cx="4200" cy="3775"/>
            </a:xfrm>
            <a:custGeom>
              <a:avLst/>
              <a:gdLst/>
              <a:ahLst/>
              <a:cxnLst/>
              <a:rect l="l" t="t" r="r" b="b"/>
              <a:pathLst>
                <a:path w="168" h="151" extrusionOk="0">
                  <a:moveTo>
                    <a:pt x="84" y="0"/>
                  </a:moveTo>
                  <a:cubicBezTo>
                    <a:pt x="1" y="0"/>
                    <a:pt x="1" y="150"/>
                    <a:pt x="84" y="150"/>
                  </a:cubicBezTo>
                  <a:cubicBezTo>
                    <a:pt x="168" y="150"/>
                    <a:pt x="168"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9"/>
            <p:cNvSpPr/>
            <p:nvPr/>
          </p:nvSpPr>
          <p:spPr>
            <a:xfrm>
              <a:off x="4643325" y="2820950"/>
              <a:ext cx="10050" cy="4200"/>
            </a:xfrm>
            <a:custGeom>
              <a:avLst/>
              <a:gdLst/>
              <a:ahLst/>
              <a:cxnLst/>
              <a:rect l="l" t="t" r="r" b="b"/>
              <a:pathLst>
                <a:path w="402" h="168" extrusionOk="0">
                  <a:moveTo>
                    <a:pt x="67" y="0"/>
                  </a:moveTo>
                  <a:cubicBezTo>
                    <a:pt x="34" y="0"/>
                    <a:pt x="1" y="50"/>
                    <a:pt x="1" y="67"/>
                  </a:cubicBezTo>
                  <a:cubicBezTo>
                    <a:pt x="1" y="134"/>
                    <a:pt x="34" y="167"/>
                    <a:pt x="67" y="167"/>
                  </a:cubicBezTo>
                  <a:lnTo>
                    <a:pt x="285" y="167"/>
                  </a:lnTo>
                  <a:cubicBezTo>
                    <a:pt x="301" y="167"/>
                    <a:pt x="335" y="167"/>
                    <a:pt x="368" y="150"/>
                  </a:cubicBezTo>
                  <a:cubicBezTo>
                    <a:pt x="385" y="150"/>
                    <a:pt x="402" y="134"/>
                    <a:pt x="402" y="84"/>
                  </a:cubicBezTo>
                  <a:cubicBezTo>
                    <a:pt x="402" y="67"/>
                    <a:pt x="385" y="50"/>
                    <a:pt x="368" y="33"/>
                  </a:cubicBezTo>
                  <a:cubicBezTo>
                    <a:pt x="335" y="33"/>
                    <a:pt x="301" y="0"/>
                    <a:pt x="2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9"/>
            <p:cNvSpPr/>
            <p:nvPr/>
          </p:nvSpPr>
          <p:spPr>
            <a:xfrm>
              <a:off x="4468725" y="2938250"/>
              <a:ext cx="102775" cy="4125"/>
            </a:xfrm>
            <a:custGeom>
              <a:avLst/>
              <a:gdLst/>
              <a:ahLst/>
              <a:cxnLst/>
              <a:rect l="l" t="t" r="r" b="b"/>
              <a:pathLst>
                <a:path w="4111" h="165" extrusionOk="0">
                  <a:moveTo>
                    <a:pt x="2844" y="0"/>
                  </a:moveTo>
                  <a:cubicBezTo>
                    <a:pt x="2580" y="0"/>
                    <a:pt x="2316" y="3"/>
                    <a:pt x="2056" y="3"/>
                  </a:cubicBezTo>
                  <a:lnTo>
                    <a:pt x="84" y="3"/>
                  </a:lnTo>
                  <a:cubicBezTo>
                    <a:pt x="0" y="37"/>
                    <a:pt x="0" y="153"/>
                    <a:pt x="84" y="153"/>
                  </a:cubicBezTo>
                  <a:lnTo>
                    <a:pt x="2056" y="153"/>
                  </a:lnTo>
                  <a:cubicBezTo>
                    <a:pt x="2437" y="153"/>
                    <a:pt x="2819" y="164"/>
                    <a:pt x="3198" y="164"/>
                  </a:cubicBezTo>
                  <a:cubicBezTo>
                    <a:pt x="3482" y="164"/>
                    <a:pt x="3765" y="158"/>
                    <a:pt x="4044" y="137"/>
                  </a:cubicBezTo>
                  <a:cubicBezTo>
                    <a:pt x="4111" y="137"/>
                    <a:pt x="4111" y="37"/>
                    <a:pt x="4044" y="37"/>
                  </a:cubicBezTo>
                  <a:cubicBezTo>
                    <a:pt x="3643" y="6"/>
                    <a:pt x="3242" y="0"/>
                    <a:pt x="28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9"/>
            <p:cNvSpPr/>
            <p:nvPr/>
          </p:nvSpPr>
          <p:spPr>
            <a:xfrm>
              <a:off x="4385600" y="2941125"/>
              <a:ext cx="101950" cy="3975"/>
            </a:xfrm>
            <a:custGeom>
              <a:avLst/>
              <a:gdLst/>
              <a:ahLst/>
              <a:cxnLst/>
              <a:rect l="l" t="t" r="r" b="b"/>
              <a:pathLst>
                <a:path w="4078" h="159" extrusionOk="0">
                  <a:moveTo>
                    <a:pt x="2047" y="1"/>
                  </a:moveTo>
                  <a:cubicBezTo>
                    <a:pt x="1396" y="1"/>
                    <a:pt x="744" y="5"/>
                    <a:pt x="84" y="5"/>
                  </a:cubicBezTo>
                  <a:cubicBezTo>
                    <a:pt x="0" y="22"/>
                    <a:pt x="0" y="155"/>
                    <a:pt x="84" y="155"/>
                  </a:cubicBezTo>
                  <a:cubicBezTo>
                    <a:pt x="612" y="155"/>
                    <a:pt x="1135" y="158"/>
                    <a:pt x="1656" y="158"/>
                  </a:cubicBezTo>
                  <a:cubicBezTo>
                    <a:pt x="2439" y="158"/>
                    <a:pt x="3218" y="152"/>
                    <a:pt x="4010" y="122"/>
                  </a:cubicBezTo>
                  <a:cubicBezTo>
                    <a:pt x="4077" y="122"/>
                    <a:pt x="4077" y="22"/>
                    <a:pt x="4010" y="22"/>
                  </a:cubicBezTo>
                  <a:cubicBezTo>
                    <a:pt x="3350" y="5"/>
                    <a:pt x="2699" y="1"/>
                    <a:pt x="20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9"/>
            <p:cNvSpPr/>
            <p:nvPr/>
          </p:nvSpPr>
          <p:spPr>
            <a:xfrm>
              <a:off x="4327950" y="2938325"/>
              <a:ext cx="51825" cy="4050"/>
            </a:xfrm>
            <a:custGeom>
              <a:avLst/>
              <a:gdLst/>
              <a:ahLst/>
              <a:cxnLst/>
              <a:rect l="l" t="t" r="r" b="b"/>
              <a:pathLst>
                <a:path w="2073" h="162" extrusionOk="0">
                  <a:moveTo>
                    <a:pt x="84" y="0"/>
                  </a:moveTo>
                  <a:cubicBezTo>
                    <a:pt x="1" y="34"/>
                    <a:pt x="1" y="150"/>
                    <a:pt x="84" y="150"/>
                  </a:cubicBezTo>
                  <a:lnTo>
                    <a:pt x="1053" y="150"/>
                  </a:lnTo>
                  <a:cubicBezTo>
                    <a:pt x="1235" y="150"/>
                    <a:pt x="1422" y="161"/>
                    <a:pt x="1605" y="161"/>
                  </a:cubicBezTo>
                  <a:cubicBezTo>
                    <a:pt x="1742" y="161"/>
                    <a:pt x="1877" y="155"/>
                    <a:pt x="2006" y="134"/>
                  </a:cubicBezTo>
                  <a:cubicBezTo>
                    <a:pt x="2073" y="134"/>
                    <a:pt x="2073" y="34"/>
                    <a:pt x="2006" y="34"/>
                  </a:cubicBezTo>
                  <a:cubicBezTo>
                    <a:pt x="1705" y="0"/>
                    <a:pt x="1371" y="0"/>
                    <a:pt x="10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9"/>
            <p:cNvSpPr/>
            <p:nvPr/>
          </p:nvSpPr>
          <p:spPr>
            <a:xfrm>
              <a:off x="4280750" y="2945425"/>
              <a:ext cx="38450" cy="3850"/>
            </a:xfrm>
            <a:custGeom>
              <a:avLst/>
              <a:gdLst/>
              <a:ahLst/>
              <a:cxnLst/>
              <a:rect l="l" t="t" r="r" b="b"/>
              <a:pathLst>
                <a:path w="1538" h="154" extrusionOk="0">
                  <a:moveTo>
                    <a:pt x="84" y="0"/>
                  </a:moveTo>
                  <a:cubicBezTo>
                    <a:pt x="1" y="17"/>
                    <a:pt x="1" y="151"/>
                    <a:pt x="84" y="151"/>
                  </a:cubicBezTo>
                  <a:lnTo>
                    <a:pt x="769" y="151"/>
                  </a:lnTo>
                  <a:cubicBezTo>
                    <a:pt x="863" y="151"/>
                    <a:pt x="954" y="153"/>
                    <a:pt x="1044" y="153"/>
                  </a:cubicBezTo>
                  <a:cubicBezTo>
                    <a:pt x="1180" y="153"/>
                    <a:pt x="1314" y="147"/>
                    <a:pt x="1454" y="117"/>
                  </a:cubicBezTo>
                  <a:cubicBezTo>
                    <a:pt x="1538" y="117"/>
                    <a:pt x="1538" y="17"/>
                    <a:pt x="1454" y="17"/>
                  </a:cubicBezTo>
                  <a:cubicBezTo>
                    <a:pt x="1220" y="0"/>
                    <a:pt x="986" y="0"/>
                    <a:pt x="7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9"/>
            <p:cNvSpPr/>
            <p:nvPr/>
          </p:nvSpPr>
          <p:spPr>
            <a:xfrm>
              <a:off x="3896875" y="2939050"/>
              <a:ext cx="56825" cy="3875"/>
            </a:xfrm>
            <a:custGeom>
              <a:avLst/>
              <a:gdLst/>
              <a:ahLst/>
              <a:cxnLst/>
              <a:rect l="l" t="t" r="r" b="b"/>
              <a:pathLst>
                <a:path w="2273" h="155" extrusionOk="0">
                  <a:moveTo>
                    <a:pt x="594" y="0"/>
                  </a:moveTo>
                  <a:cubicBezTo>
                    <a:pt x="418" y="0"/>
                    <a:pt x="243" y="5"/>
                    <a:pt x="67" y="21"/>
                  </a:cubicBezTo>
                  <a:cubicBezTo>
                    <a:pt x="0" y="21"/>
                    <a:pt x="0" y="121"/>
                    <a:pt x="67" y="121"/>
                  </a:cubicBezTo>
                  <a:cubicBezTo>
                    <a:pt x="418" y="155"/>
                    <a:pt x="769" y="155"/>
                    <a:pt x="1120" y="155"/>
                  </a:cubicBezTo>
                  <a:lnTo>
                    <a:pt x="2189" y="155"/>
                  </a:lnTo>
                  <a:cubicBezTo>
                    <a:pt x="2273" y="121"/>
                    <a:pt x="2273" y="5"/>
                    <a:pt x="2189" y="5"/>
                  </a:cubicBezTo>
                  <a:lnTo>
                    <a:pt x="1120" y="5"/>
                  </a:lnTo>
                  <a:cubicBezTo>
                    <a:pt x="944" y="5"/>
                    <a:pt x="769" y="0"/>
                    <a:pt x="5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9"/>
            <p:cNvSpPr/>
            <p:nvPr/>
          </p:nvSpPr>
          <p:spPr>
            <a:xfrm>
              <a:off x="3908150" y="2916950"/>
              <a:ext cx="40550" cy="3850"/>
            </a:xfrm>
            <a:custGeom>
              <a:avLst/>
              <a:gdLst/>
              <a:ahLst/>
              <a:cxnLst/>
              <a:rect l="l" t="t" r="r" b="b"/>
              <a:pathLst>
                <a:path w="1622" h="154" extrusionOk="0">
                  <a:moveTo>
                    <a:pt x="503" y="0"/>
                  </a:moveTo>
                  <a:cubicBezTo>
                    <a:pt x="354" y="0"/>
                    <a:pt x="208" y="6"/>
                    <a:pt x="67" y="36"/>
                  </a:cubicBezTo>
                  <a:cubicBezTo>
                    <a:pt x="1" y="36"/>
                    <a:pt x="1" y="137"/>
                    <a:pt x="67" y="137"/>
                  </a:cubicBezTo>
                  <a:cubicBezTo>
                    <a:pt x="318" y="153"/>
                    <a:pt x="569" y="153"/>
                    <a:pt x="803" y="153"/>
                  </a:cubicBezTo>
                  <a:lnTo>
                    <a:pt x="1538" y="153"/>
                  </a:lnTo>
                  <a:cubicBezTo>
                    <a:pt x="1621" y="137"/>
                    <a:pt x="1621" y="3"/>
                    <a:pt x="1538" y="3"/>
                  </a:cubicBezTo>
                  <a:lnTo>
                    <a:pt x="803" y="3"/>
                  </a:lnTo>
                  <a:cubicBezTo>
                    <a:pt x="702" y="3"/>
                    <a:pt x="602" y="0"/>
                    <a:pt x="5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39"/>
            <p:cNvSpPr/>
            <p:nvPr/>
          </p:nvSpPr>
          <p:spPr>
            <a:xfrm>
              <a:off x="3903550" y="2899475"/>
              <a:ext cx="40975" cy="2950"/>
            </a:xfrm>
            <a:custGeom>
              <a:avLst/>
              <a:gdLst/>
              <a:ahLst/>
              <a:cxnLst/>
              <a:rect l="l" t="t" r="r" b="b"/>
              <a:pathLst>
                <a:path w="1639" h="118" extrusionOk="0">
                  <a:moveTo>
                    <a:pt x="84" y="0"/>
                  </a:moveTo>
                  <a:cubicBezTo>
                    <a:pt x="1" y="0"/>
                    <a:pt x="1" y="117"/>
                    <a:pt x="84" y="117"/>
                  </a:cubicBezTo>
                  <a:lnTo>
                    <a:pt x="1555" y="117"/>
                  </a:lnTo>
                  <a:cubicBezTo>
                    <a:pt x="1638" y="117"/>
                    <a:pt x="1638" y="0"/>
                    <a:pt x="15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39"/>
            <p:cNvSpPr/>
            <p:nvPr/>
          </p:nvSpPr>
          <p:spPr>
            <a:xfrm>
              <a:off x="3891450" y="2884425"/>
              <a:ext cx="33425" cy="3375"/>
            </a:xfrm>
            <a:custGeom>
              <a:avLst/>
              <a:gdLst/>
              <a:ahLst/>
              <a:cxnLst/>
              <a:rect l="l" t="t" r="r" b="b"/>
              <a:pathLst>
                <a:path w="1337" h="135" extrusionOk="0">
                  <a:moveTo>
                    <a:pt x="151" y="1"/>
                  </a:moveTo>
                  <a:cubicBezTo>
                    <a:pt x="117" y="1"/>
                    <a:pt x="67" y="1"/>
                    <a:pt x="34" y="34"/>
                  </a:cubicBezTo>
                  <a:cubicBezTo>
                    <a:pt x="0" y="51"/>
                    <a:pt x="0" y="84"/>
                    <a:pt x="34" y="101"/>
                  </a:cubicBezTo>
                  <a:cubicBezTo>
                    <a:pt x="67" y="134"/>
                    <a:pt x="117" y="134"/>
                    <a:pt x="151" y="134"/>
                  </a:cubicBezTo>
                  <a:lnTo>
                    <a:pt x="1253" y="134"/>
                  </a:lnTo>
                  <a:cubicBezTo>
                    <a:pt x="1337" y="134"/>
                    <a:pt x="1337" y="1"/>
                    <a:pt x="12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9"/>
            <p:cNvSpPr/>
            <p:nvPr/>
          </p:nvSpPr>
          <p:spPr>
            <a:xfrm>
              <a:off x="3878075" y="2869800"/>
              <a:ext cx="29275" cy="3375"/>
            </a:xfrm>
            <a:custGeom>
              <a:avLst/>
              <a:gdLst/>
              <a:ahLst/>
              <a:cxnLst/>
              <a:rect l="l" t="t" r="r" b="b"/>
              <a:pathLst>
                <a:path w="1171" h="135" extrusionOk="0">
                  <a:moveTo>
                    <a:pt x="285" y="1"/>
                  </a:moveTo>
                  <a:cubicBezTo>
                    <a:pt x="201" y="1"/>
                    <a:pt x="117" y="1"/>
                    <a:pt x="34" y="18"/>
                  </a:cubicBezTo>
                  <a:cubicBezTo>
                    <a:pt x="1" y="18"/>
                    <a:pt x="1" y="101"/>
                    <a:pt x="34" y="118"/>
                  </a:cubicBezTo>
                  <a:cubicBezTo>
                    <a:pt x="117" y="135"/>
                    <a:pt x="201" y="135"/>
                    <a:pt x="285" y="135"/>
                  </a:cubicBezTo>
                  <a:lnTo>
                    <a:pt x="1087" y="135"/>
                  </a:lnTo>
                  <a:cubicBezTo>
                    <a:pt x="1170" y="118"/>
                    <a:pt x="1170" y="1"/>
                    <a:pt x="10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9"/>
            <p:cNvSpPr/>
            <p:nvPr/>
          </p:nvSpPr>
          <p:spPr>
            <a:xfrm>
              <a:off x="3887275" y="2846200"/>
              <a:ext cx="8375" cy="8075"/>
            </a:xfrm>
            <a:custGeom>
              <a:avLst/>
              <a:gdLst/>
              <a:ahLst/>
              <a:cxnLst/>
              <a:rect l="l" t="t" r="r" b="b"/>
              <a:pathLst>
                <a:path w="335" h="323" extrusionOk="0">
                  <a:moveTo>
                    <a:pt x="288" y="1"/>
                  </a:moveTo>
                  <a:cubicBezTo>
                    <a:pt x="276" y="1"/>
                    <a:pt x="259" y="9"/>
                    <a:pt x="234" y="26"/>
                  </a:cubicBezTo>
                  <a:cubicBezTo>
                    <a:pt x="201" y="59"/>
                    <a:pt x="167" y="93"/>
                    <a:pt x="134" y="126"/>
                  </a:cubicBezTo>
                  <a:cubicBezTo>
                    <a:pt x="84" y="160"/>
                    <a:pt x="67" y="210"/>
                    <a:pt x="34" y="243"/>
                  </a:cubicBezTo>
                  <a:cubicBezTo>
                    <a:pt x="0" y="277"/>
                    <a:pt x="34" y="293"/>
                    <a:pt x="34" y="310"/>
                  </a:cubicBezTo>
                  <a:cubicBezTo>
                    <a:pt x="42" y="318"/>
                    <a:pt x="50" y="323"/>
                    <a:pt x="59" y="323"/>
                  </a:cubicBezTo>
                  <a:cubicBezTo>
                    <a:pt x="67" y="323"/>
                    <a:pt x="75" y="318"/>
                    <a:pt x="84" y="310"/>
                  </a:cubicBezTo>
                  <a:cubicBezTo>
                    <a:pt x="134" y="277"/>
                    <a:pt x="167" y="243"/>
                    <a:pt x="217" y="210"/>
                  </a:cubicBezTo>
                  <a:cubicBezTo>
                    <a:pt x="251" y="160"/>
                    <a:pt x="301" y="143"/>
                    <a:pt x="318" y="109"/>
                  </a:cubicBezTo>
                  <a:cubicBezTo>
                    <a:pt x="334" y="76"/>
                    <a:pt x="334" y="43"/>
                    <a:pt x="318" y="26"/>
                  </a:cubicBezTo>
                  <a:cubicBezTo>
                    <a:pt x="309" y="9"/>
                    <a:pt x="301" y="1"/>
                    <a:pt x="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9"/>
            <p:cNvSpPr/>
            <p:nvPr/>
          </p:nvSpPr>
          <p:spPr>
            <a:xfrm>
              <a:off x="3898550" y="2825950"/>
              <a:ext cx="7125" cy="2950"/>
            </a:xfrm>
            <a:custGeom>
              <a:avLst/>
              <a:gdLst/>
              <a:ahLst/>
              <a:cxnLst/>
              <a:rect l="l" t="t" r="r" b="b"/>
              <a:pathLst>
                <a:path w="285" h="118" extrusionOk="0">
                  <a:moveTo>
                    <a:pt x="34" y="1"/>
                  </a:moveTo>
                  <a:cubicBezTo>
                    <a:pt x="17" y="1"/>
                    <a:pt x="0" y="17"/>
                    <a:pt x="0" y="51"/>
                  </a:cubicBezTo>
                  <a:cubicBezTo>
                    <a:pt x="0" y="84"/>
                    <a:pt x="17" y="101"/>
                    <a:pt x="34" y="117"/>
                  </a:cubicBezTo>
                  <a:lnTo>
                    <a:pt x="217" y="117"/>
                  </a:lnTo>
                  <a:cubicBezTo>
                    <a:pt x="251" y="117"/>
                    <a:pt x="268" y="117"/>
                    <a:pt x="268" y="101"/>
                  </a:cubicBezTo>
                  <a:cubicBezTo>
                    <a:pt x="284" y="67"/>
                    <a:pt x="284" y="67"/>
                    <a:pt x="284" y="51"/>
                  </a:cubicBezTo>
                  <a:cubicBezTo>
                    <a:pt x="284" y="34"/>
                    <a:pt x="268" y="1"/>
                    <a:pt x="2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9"/>
            <p:cNvSpPr/>
            <p:nvPr/>
          </p:nvSpPr>
          <p:spPr>
            <a:xfrm>
              <a:off x="3909400" y="2811325"/>
              <a:ext cx="10900" cy="3375"/>
            </a:xfrm>
            <a:custGeom>
              <a:avLst/>
              <a:gdLst/>
              <a:ahLst/>
              <a:cxnLst/>
              <a:rect l="l" t="t" r="r" b="b"/>
              <a:pathLst>
                <a:path w="436" h="135" extrusionOk="0">
                  <a:moveTo>
                    <a:pt x="118" y="1"/>
                  </a:moveTo>
                  <a:cubicBezTo>
                    <a:pt x="101" y="1"/>
                    <a:pt x="67" y="1"/>
                    <a:pt x="34" y="17"/>
                  </a:cubicBezTo>
                  <a:cubicBezTo>
                    <a:pt x="1" y="17"/>
                    <a:pt x="1" y="101"/>
                    <a:pt x="34" y="118"/>
                  </a:cubicBezTo>
                  <a:cubicBezTo>
                    <a:pt x="67" y="118"/>
                    <a:pt x="101" y="134"/>
                    <a:pt x="118" y="134"/>
                  </a:cubicBezTo>
                  <a:lnTo>
                    <a:pt x="368" y="134"/>
                  </a:lnTo>
                  <a:cubicBezTo>
                    <a:pt x="418" y="134"/>
                    <a:pt x="435" y="118"/>
                    <a:pt x="435" y="84"/>
                  </a:cubicBezTo>
                  <a:cubicBezTo>
                    <a:pt x="435" y="17"/>
                    <a:pt x="418" y="1"/>
                    <a:pt x="3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9"/>
            <p:cNvSpPr/>
            <p:nvPr/>
          </p:nvSpPr>
          <p:spPr>
            <a:xfrm>
              <a:off x="3875150" y="2860100"/>
              <a:ext cx="13800" cy="3475"/>
            </a:xfrm>
            <a:custGeom>
              <a:avLst/>
              <a:gdLst/>
              <a:ahLst/>
              <a:cxnLst/>
              <a:rect l="l" t="t" r="r" b="b"/>
              <a:pathLst>
                <a:path w="552" h="139" extrusionOk="0">
                  <a:moveTo>
                    <a:pt x="509" y="0"/>
                  </a:moveTo>
                  <a:cubicBezTo>
                    <a:pt x="502" y="0"/>
                    <a:pt x="494" y="2"/>
                    <a:pt x="485" y="5"/>
                  </a:cubicBezTo>
                  <a:lnTo>
                    <a:pt x="151" y="5"/>
                  </a:lnTo>
                  <a:cubicBezTo>
                    <a:pt x="118" y="5"/>
                    <a:pt x="67" y="5"/>
                    <a:pt x="51" y="21"/>
                  </a:cubicBezTo>
                  <a:cubicBezTo>
                    <a:pt x="1" y="21"/>
                    <a:pt x="1" y="105"/>
                    <a:pt x="51" y="105"/>
                  </a:cubicBezTo>
                  <a:cubicBezTo>
                    <a:pt x="101" y="105"/>
                    <a:pt x="134" y="138"/>
                    <a:pt x="151" y="138"/>
                  </a:cubicBezTo>
                  <a:lnTo>
                    <a:pt x="485" y="138"/>
                  </a:lnTo>
                  <a:cubicBezTo>
                    <a:pt x="535" y="138"/>
                    <a:pt x="552" y="105"/>
                    <a:pt x="552" y="71"/>
                  </a:cubicBezTo>
                  <a:cubicBezTo>
                    <a:pt x="552" y="30"/>
                    <a:pt x="541" y="0"/>
                    <a:pt x="5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9"/>
            <p:cNvSpPr/>
            <p:nvPr/>
          </p:nvSpPr>
          <p:spPr>
            <a:xfrm>
              <a:off x="3865550" y="2901975"/>
              <a:ext cx="11300" cy="3375"/>
            </a:xfrm>
            <a:custGeom>
              <a:avLst/>
              <a:gdLst/>
              <a:ahLst/>
              <a:cxnLst/>
              <a:rect l="l" t="t" r="r" b="b"/>
              <a:pathLst>
                <a:path w="452" h="135" extrusionOk="0">
                  <a:moveTo>
                    <a:pt x="117" y="0"/>
                  </a:moveTo>
                  <a:cubicBezTo>
                    <a:pt x="100" y="0"/>
                    <a:pt x="84" y="17"/>
                    <a:pt x="34" y="17"/>
                  </a:cubicBezTo>
                  <a:cubicBezTo>
                    <a:pt x="0" y="17"/>
                    <a:pt x="0" y="101"/>
                    <a:pt x="34" y="101"/>
                  </a:cubicBezTo>
                  <a:cubicBezTo>
                    <a:pt x="67" y="101"/>
                    <a:pt x="100" y="101"/>
                    <a:pt x="117" y="134"/>
                  </a:cubicBezTo>
                  <a:lnTo>
                    <a:pt x="401" y="134"/>
                  </a:lnTo>
                  <a:cubicBezTo>
                    <a:pt x="435" y="134"/>
                    <a:pt x="451" y="84"/>
                    <a:pt x="451" y="67"/>
                  </a:cubicBezTo>
                  <a:cubicBezTo>
                    <a:pt x="451" y="51"/>
                    <a:pt x="435" y="0"/>
                    <a:pt x="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9"/>
            <p:cNvSpPr/>
            <p:nvPr/>
          </p:nvSpPr>
          <p:spPr>
            <a:xfrm>
              <a:off x="3865550" y="2928300"/>
              <a:ext cx="20475" cy="3350"/>
            </a:xfrm>
            <a:custGeom>
              <a:avLst/>
              <a:gdLst/>
              <a:ahLst/>
              <a:cxnLst/>
              <a:rect l="l" t="t" r="r" b="b"/>
              <a:pathLst>
                <a:path w="819" h="134" extrusionOk="0">
                  <a:moveTo>
                    <a:pt x="401" y="0"/>
                  </a:moveTo>
                  <a:cubicBezTo>
                    <a:pt x="284" y="0"/>
                    <a:pt x="184" y="0"/>
                    <a:pt x="67" y="17"/>
                  </a:cubicBezTo>
                  <a:cubicBezTo>
                    <a:pt x="0" y="17"/>
                    <a:pt x="0" y="117"/>
                    <a:pt x="67" y="117"/>
                  </a:cubicBezTo>
                  <a:cubicBezTo>
                    <a:pt x="167" y="134"/>
                    <a:pt x="268" y="134"/>
                    <a:pt x="401" y="134"/>
                  </a:cubicBezTo>
                  <a:lnTo>
                    <a:pt x="735" y="134"/>
                  </a:lnTo>
                  <a:cubicBezTo>
                    <a:pt x="819" y="117"/>
                    <a:pt x="819" y="0"/>
                    <a:pt x="7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9"/>
            <p:cNvSpPr/>
            <p:nvPr/>
          </p:nvSpPr>
          <p:spPr>
            <a:xfrm>
              <a:off x="3831700" y="2885675"/>
              <a:ext cx="20075" cy="3375"/>
            </a:xfrm>
            <a:custGeom>
              <a:avLst/>
              <a:gdLst/>
              <a:ahLst/>
              <a:cxnLst/>
              <a:rect l="l" t="t" r="r" b="b"/>
              <a:pathLst>
                <a:path w="803" h="135" extrusionOk="0">
                  <a:moveTo>
                    <a:pt x="101" y="1"/>
                  </a:moveTo>
                  <a:cubicBezTo>
                    <a:pt x="51" y="1"/>
                    <a:pt x="34" y="1"/>
                    <a:pt x="18" y="34"/>
                  </a:cubicBezTo>
                  <a:cubicBezTo>
                    <a:pt x="1" y="51"/>
                    <a:pt x="1" y="84"/>
                    <a:pt x="18" y="118"/>
                  </a:cubicBezTo>
                  <a:cubicBezTo>
                    <a:pt x="34" y="134"/>
                    <a:pt x="84" y="134"/>
                    <a:pt x="101" y="134"/>
                  </a:cubicBezTo>
                  <a:lnTo>
                    <a:pt x="703" y="134"/>
                  </a:lnTo>
                  <a:cubicBezTo>
                    <a:pt x="803" y="134"/>
                    <a:pt x="803" y="1"/>
                    <a:pt x="7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9"/>
            <p:cNvSpPr/>
            <p:nvPr/>
          </p:nvSpPr>
          <p:spPr>
            <a:xfrm>
              <a:off x="3848425" y="2854350"/>
              <a:ext cx="5450" cy="2950"/>
            </a:xfrm>
            <a:custGeom>
              <a:avLst/>
              <a:gdLst/>
              <a:ahLst/>
              <a:cxnLst/>
              <a:rect l="l" t="t" r="r" b="b"/>
              <a:pathLst>
                <a:path w="218" h="118" extrusionOk="0">
                  <a:moveTo>
                    <a:pt x="50" y="1"/>
                  </a:moveTo>
                  <a:cubicBezTo>
                    <a:pt x="34" y="1"/>
                    <a:pt x="34" y="1"/>
                    <a:pt x="17" y="34"/>
                  </a:cubicBezTo>
                  <a:cubicBezTo>
                    <a:pt x="17" y="34"/>
                    <a:pt x="0" y="51"/>
                    <a:pt x="0" y="68"/>
                  </a:cubicBezTo>
                  <a:cubicBezTo>
                    <a:pt x="0" y="84"/>
                    <a:pt x="0" y="84"/>
                    <a:pt x="17" y="118"/>
                  </a:cubicBezTo>
                  <a:lnTo>
                    <a:pt x="167" y="118"/>
                  </a:lnTo>
                  <a:cubicBezTo>
                    <a:pt x="184" y="118"/>
                    <a:pt x="201" y="118"/>
                    <a:pt x="201" y="84"/>
                  </a:cubicBezTo>
                  <a:cubicBezTo>
                    <a:pt x="217" y="68"/>
                    <a:pt x="217" y="68"/>
                    <a:pt x="217" y="51"/>
                  </a:cubicBezTo>
                  <a:cubicBezTo>
                    <a:pt x="217" y="17"/>
                    <a:pt x="217" y="1"/>
                    <a:pt x="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9"/>
            <p:cNvSpPr/>
            <p:nvPr/>
          </p:nvSpPr>
          <p:spPr>
            <a:xfrm>
              <a:off x="3863450" y="2831375"/>
              <a:ext cx="12150" cy="3375"/>
            </a:xfrm>
            <a:custGeom>
              <a:avLst/>
              <a:gdLst/>
              <a:ahLst/>
              <a:cxnLst/>
              <a:rect l="l" t="t" r="r" b="b"/>
              <a:pathLst>
                <a:path w="486" h="135" extrusionOk="0">
                  <a:moveTo>
                    <a:pt x="118" y="1"/>
                  </a:moveTo>
                  <a:cubicBezTo>
                    <a:pt x="101" y="1"/>
                    <a:pt x="68" y="34"/>
                    <a:pt x="34" y="34"/>
                  </a:cubicBezTo>
                  <a:cubicBezTo>
                    <a:pt x="1" y="34"/>
                    <a:pt x="1" y="118"/>
                    <a:pt x="34" y="118"/>
                  </a:cubicBezTo>
                  <a:cubicBezTo>
                    <a:pt x="68" y="118"/>
                    <a:pt x="101" y="134"/>
                    <a:pt x="118" y="134"/>
                  </a:cubicBezTo>
                  <a:lnTo>
                    <a:pt x="418" y="134"/>
                  </a:lnTo>
                  <a:cubicBezTo>
                    <a:pt x="452" y="134"/>
                    <a:pt x="469" y="118"/>
                    <a:pt x="469" y="68"/>
                  </a:cubicBezTo>
                  <a:cubicBezTo>
                    <a:pt x="485" y="34"/>
                    <a:pt x="452" y="1"/>
                    <a:pt x="4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9"/>
            <p:cNvSpPr/>
            <p:nvPr/>
          </p:nvSpPr>
          <p:spPr>
            <a:xfrm>
              <a:off x="3888100" y="2809650"/>
              <a:ext cx="10875" cy="4200"/>
            </a:xfrm>
            <a:custGeom>
              <a:avLst/>
              <a:gdLst/>
              <a:ahLst/>
              <a:cxnLst/>
              <a:rect l="l" t="t" r="r" b="b"/>
              <a:pathLst>
                <a:path w="435" h="168" extrusionOk="0">
                  <a:moveTo>
                    <a:pt x="117" y="1"/>
                  </a:moveTo>
                  <a:cubicBezTo>
                    <a:pt x="101" y="1"/>
                    <a:pt x="51" y="1"/>
                    <a:pt x="34" y="18"/>
                  </a:cubicBezTo>
                  <a:cubicBezTo>
                    <a:pt x="17" y="18"/>
                    <a:pt x="1" y="34"/>
                    <a:pt x="1" y="84"/>
                  </a:cubicBezTo>
                  <a:cubicBezTo>
                    <a:pt x="1" y="101"/>
                    <a:pt x="17" y="118"/>
                    <a:pt x="34" y="151"/>
                  </a:cubicBezTo>
                  <a:cubicBezTo>
                    <a:pt x="51" y="151"/>
                    <a:pt x="101" y="168"/>
                    <a:pt x="117" y="168"/>
                  </a:cubicBezTo>
                  <a:lnTo>
                    <a:pt x="368" y="168"/>
                  </a:lnTo>
                  <a:cubicBezTo>
                    <a:pt x="418" y="168"/>
                    <a:pt x="435" y="151"/>
                    <a:pt x="435" y="101"/>
                  </a:cubicBezTo>
                  <a:cubicBezTo>
                    <a:pt x="435" y="18"/>
                    <a:pt x="418" y="1"/>
                    <a:pt x="3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9"/>
            <p:cNvSpPr/>
            <p:nvPr/>
          </p:nvSpPr>
          <p:spPr>
            <a:xfrm>
              <a:off x="3916075" y="2792950"/>
              <a:ext cx="5875" cy="2950"/>
            </a:xfrm>
            <a:custGeom>
              <a:avLst/>
              <a:gdLst/>
              <a:ahLst/>
              <a:cxnLst/>
              <a:rect l="l" t="t" r="r" b="b"/>
              <a:pathLst>
                <a:path w="235" h="118" extrusionOk="0">
                  <a:moveTo>
                    <a:pt x="51" y="1"/>
                  </a:moveTo>
                  <a:cubicBezTo>
                    <a:pt x="18" y="1"/>
                    <a:pt x="18" y="17"/>
                    <a:pt x="18" y="17"/>
                  </a:cubicBezTo>
                  <a:cubicBezTo>
                    <a:pt x="18" y="17"/>
                    <a:pt x="1" y="34"/>
                    <a:pt x="1" y="67"/>
                  </a:cubicBezTo>
                  <a:cubicBezTo>
                    <a:pt x="1" y="84"/>
                    <a:pt x="18" y="101"/>
                    <a:pt x="51" y="117"/>
                  </a:cubicBezTo>
                  <a:lnTo>
                    <a:pt x="168" y="117"/>
                  </a:lnTo>
                  <a:cubicBezTo>
                    <a:pt x="185" y="117"/>
                    <a:pt x="218" y="117"/>
                    <a:pt x="218" y="101"/>
                  </a:cubicBezTo>
                  <a:cubicBezTo>
                    <a:pt x="235" y="84"/>
                    <a:pt x="235" y="84"/>
                    <a:pt x="235" y="67"/>
                  </a:cubicBezTo>
                  <a:cubicBezTo>
                    <a:pt x="235" y="34"/>
                    <a:pt x="235" y="17"/>
                    <a:pt x="218" y="17"/>
                  </a:cubicBezTo>
                  <a:cubicBezTo>
                    <a:pt x="218" y="17"/>
                    <a:pt x="185" y="1"/>
                    <a:pt x="1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9"/>
            <p:cNvSpPr/>
            <p:nvPr/>
          </p:nvSpPr>
          <p:spPr>
            <a:xfrm>
              <a:off x="3930300" y="2946825"/>
              <a:ext cx="31750" cy="3325"/>
            </a:xfrm>
            <a:custGeom>
              <a:avLst/>
              <a:gdLst/>
              <a:ahLst/>
              <a:cxnLst/>
              <a:rect l="l" t="t" r="r" b="b"/>
              <a:pathLst>
                <a:path w="1270" h="133" extrusionOk="0">
                  <a:moveTo>
                    <a:pt x="283" y="0"/>
                  </a:moveTo>
                  <a:cubicBezTo>
                    <a:pt x="202" y="0"/>
                    <a:pt x="119" y="6"/>
                    <a:pt x="33" y="28"/>
                  </a:cubicBezTo>
                  <a:cubicBezTo>
                    <a:pt x="0" y="28"/>
                    <a:pt x="0" y="111"/>
                    <a:pt x="33" y="111"/>
                  </a:cubicBezTo>
                  <a:cubicBezTo>
                    <a:pt x="134" y="128"/>
                    <a:pt x="230" y="132"/>
                    <a:pt x="324" y="132"/>
                  </a:cubicBezTo>
                  <a:cubicBezTo>
                    <a:pt x="418" y="132"/>
                    <a:pt x="510" y="128"/>
                    <a:pt x="602" y="128"/>
                  </a:cubicBezTo>
                  <a:lnTo>
                    <a:pt x="1186" y="128"/>
                  </a:lnTo>
                  <a:cubicBezTo>
                    <a:pt x="1191" y="129"/>
                    <a:pt x="1196" y="129"/>
                    <a:pt x="1200" y="129"/>
                  </a:cubicBezTo>
                  <a:cubicBezTo>
                    <a:pt x="1270" y="129"/>
                    <a:pt x="1265" y="11"/>
                    <a:pt x="1186" y="11"/>
                  </a:cubicBezTo>
                  <a:lnTo>
                    <a:pt x="602" y="11"/>
                  </a:lnTo>
                  <a:cubicBezTo>
                    <a:pt x="497" y="11"/>
                    <a:pt x="392" y="0"/>
                    <a:pt x="2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9"/>
            <p:cNvSpPr/>
            <p:nvPr/>
          </p:nvSpPr>
          <p:spPr>
            <a:xfrm>
              <a:off x="3954100" y="2957950"/>
              <a:ext cx="25925" cy="3775"/>
            </a:xfrm>
            <a:custGeom>
              <a:avLst/>
              <a:gdLst/>
              <a:ahLst/>
              <a:cxnLst/>
              <a:rect l="l" t="t" r="r" b="b"/>
              <a:pathLst>
                <a:path w="1037" h="151" extrusionOk="0">
                  <a:moveTo>
                    <a:pt x="502" y="0"/>
                  </a:moveTo>
                  <a:cubicBezTo>
                    <a:pt x="368" y="0"/>
                    <a:pt x="218" y="0"/>
                    <a:pt x="67" y="17"/>
                  </a:cubicBezTo>
                  <a:cubicBezTo>
                    <a:pt x="0" y="17"/>
                    <a:pt x="0" y="117"/>
                    <a:pt x="67" y="117"/>
                  </a:cubicBezTo>
                  <a:cubicBezTo>
                    <a:pt x="218" y="151"/>
                    <a:pt x="368" y="151"/>
                    <a:pt x="502" y="151"/>
                  </a:cubicBezTo>
                  <a:lnTo>
                    <a:pt x="953" y="151"/>
                  </a:lnTo>
                  <a:cubicBezTo>
                    <a:pt x="1036" y="151"/>
                    <a:pt x="1036" y="0"/>
                    <a:pt x="9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9"/>
            <p:cNvSpPr/>
            <p:nvPr/>
          </p:nvSpPr>
          <p:spPr>
            <a:xfrm>
              <a:off x="3999200" y="2971325"/>
              <a:ext cx="10050" cy="4200"/>
            </a:xfrm>
            <a:custGeom>
              <a:avLst/>
              <a:gdLst/>
              <a:ahLst/>
              <a:cxnLst/>
              <a:rect l="l" t="t" r="r" b="b"/>
              <a:pathLst>
                <a:path w="402" h="168" extrusionOk="0">
                  <a:moveTo>
                    <a:pt x="118" y="0"/>
                  </a:moveTo>
                  <a:cubicBezTo>
                    <a:pt x="101" y="0"/>
                    <a:pt x="68" y="0"/>
                    <a:pt x="34" y="33"/>
                  </a:cubicBezTo>
                  <a:cubicBezTo>
                    <a:pt x="18" y="33"/>
                    <a:pt x="1" y="50"/>
                    <a:pt x="1" y="84"/>
                  </a:cubicBezTo>
                  <a:cubicBezTo>
                    <a:pt x="1" y="117"/>
                    <a:pt x="18" y="134"/>
                    <a:pt x="34" y="150"/>
                  </a:cubicBezTo>
                  <a:cubicBezTo>
                    <a:pt x="68" y="150"/>
                    <a:pt x="101" y="167"/>
                    <a:pt x="118" y="167"/>
                  </a:cubicBezTo>
                  <a:lnTo>
                    <a:pt x="335" y="167"/>
                  </a:lnTo>
                  <a:cubicBezTo>
                    <a:pt x="369" y="167"/>
                    <a:pt x="402" y="134"/>
                    <a:pt x="402" y="117"/>
                  </a:cubicBezTo>
                  <a:cubicBezTo>
                    <a:pt x="402" y="50"/>
                    <a:pt x="369"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9"/>
            <p:cNvSpPr/>
            <p:nvPr/>
          </p:nvSpPr>
          <p:spPr>
            <a:xfrm>
              <a:off x="3440300" y="2859775"/>
              <a:ext cx="12575" cy="5050"/>
            </a:xfrm>
            <a:custGeom>
              <a:avLst/>
              <a:gdLst/>
              <a:ahLst/>
              <a:cxnLst/>
              <a:rect l="l" t="t" r="r" b="b"/>
              <a:pathLst>
                <a:path w="503" h="202" extrusionOk="0">
                  <a:moveTo>
                    <a:pt x="84" y="1"/>
                  </a:moveTo>
                  <a:cubicBezTo>
                    <a:pt x="68" y="1"/>
                    <a:pt x="34" y="18"/>
                    <a:pt x="1" y="34"/>
                  </a:cubicBezTo>
                  <a:cubicBezTo>
                    <a:pt x="1" y="68"/>
                    <a:pt x="34" y="84"/>
                    <a:pt x="68" y="101"/>
                  </a:cubicBezTo>
                  <a:lnTo>
                    <a:pt x="252" y="168"/>
                  </a:lnTo>
                  <a:cubicBezTo>
                    <a:pt x="302" y="168"/>
                    <a:pt x="318" y="185"/>
                    <a:pt x="369" y="185"/>
                  </a:cubicBezTo>
                  <a:cubicBezTo>
                    <a:pt x="385" y="185"/>
                    <a:pt x="402" y="201"/>
                    <a:pt x="419" y="201"/>
                  </a:cubicBezTo>
                  <a:lnTo>
                    <a:pt x="469" y="201"/>
                  </a:lnTo>
                  <a:cubicBezTo>
                    <a:pt x="485" y="201"/>
                    <a:pt x="502" y="185"/>
                    <a:pt x="502" y="168"/>
                  </a:cubicBezTo>
                  <a:cubicBezTo>
                    <a:pt x="502" y="151"/>
                    <a:pt x="502" y="118"/>
                    <a:pt x="485" y="118"/>
                  </a:cubicBezTo>
                  <a:cubicBezTo>
                    <a:pt x="469" y="101"/>
                    <a:pt x="469" y="101"/>
                    <a:pt x="452" y="101"/>
                  </a:cubicBezTo>
                  <a:cubicBezTo>
                    <a:pt x="419" y="84"/>
                    <a:pt x="402" y="84"/>
                    <a:pt x="385" y="84"/>
                  </a:cubicBezTo>
                  <a:cubicBezTo>
                    <a:pt x="335" y="68"/>
                    <a:pt x="318" y="68"/>
                    <a:pt x="285" y="68"/>
                  </a:cubicBezTo>
                  <a:lnTo>
                    <a:pt x="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9"/>
            <p:cNvSpPr/>
            <p:nvPr/>
          </p:nvSpPr>
          <p:spPr>
            <a:xfrm>
              <a:off x="3434875" y="2847500"/>
              <a:ext cx="29275" cy="7225"/>
            </a:xfrm>
            <a:custGeom>
              <a:avLst/>
              <a:gdLst/>
              <a:ahLst/>
              <a:cxnLst/>
              <a:rect l="l" t="t" r="r" b="b"/>
              <a:pathLst>
                <a:path w="1171" h="289" extrusionOk="0">
                  <a:moveTo>
                    <a:pt x="235" y="0"/>
                  </a:moveTo>
                  <a:cubicBezTo>
                    <a:pt x="184" y="0"/>
                    <a:pt x="133" y="2"/>
                    <a:pt x="84" y="7"/>
                  </a:cubicBezTo>
                  <a:cubicBezTo>
                    <a:pt x="80" y="6"/>
                    <a:pt x="76" y="6"/>
                    <a:pt x="72" y="6"/>
                  </a:cubicBezTo>
                  <a:cubicBezTo>
                    <a:pt x="1" y="6"/>
                    <a:pt x="5" y="141"/>
                    <a:pt x="84" y="141"/>
                  </a:cubicBezTo>
                  <a:cubicBezTo>
                    <a:pt x="251" y="141"/>
                    <a:pt x="435" y="141"/>
                    <a:pt x="602" y="158"/>
                  </a:cubicBezTo>
                  <a:lnTo>
                    <a:pt x="853" y="225"/>
                  </a:lnTo>
                  <a:cubicBezTo>
                    <a:pt x="886" y="241"/>
                    <a:pt x="936" y="241"/>
                    <a:pt x="970" y="258"/>
                  </a:cubicBezTo>
                  <a:cubicBezTo>
                    <a:pt x="1004" y="270"/>
                    <a:pt x="1031" y="289"/>
                    <a:pt x="1061" y="289"/>
                  </a:cubicBezTo>
                  <a:cubicBezTo>
                    <a:pt x="1074" y="289"/>
                    <a:pt x="1088" y="285"/>
                    <a:pt x="1103" y="275"/>
                  </a:cubicBezTo>
                  <a:cubicBezTo>
                    <a:pt x="1137" y="275"/>
                    <a:pt x="1170" y="241"/>
                    <a:pt x="1137" y="191"/>
                  </a:cubicBezTo>
                  <a:cubicBezTo>
                    <a:pt x="1120" y="158"/>
                    <a:pt x="1087" y="141"/>
                    <a:pt x="1020" y="141"/>
                  </a:cubicBezTo>
                  <a:cubicBezTo>
                    <a:pt x="970" y="108"/>
                    <a:pt x="936" y="108"/>
                    <a:pt x="886" y="91"/>
                  </a:cubicBezTo>
                  <a:cubicBezTo>
                    <a:pt x="803" y="74"/>
                    <a:pt x="719" y="57"/>
                    <a:pt x="619" y="24"/>
                  </a:cubicBezTo>
                  <a:cubicBezTo>
                    <a:pt x="489" y="12"/>
                    <a:pt x="359" y="0"/>
                    <a:pt x="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9"/>
            <p:cNvSpPr/>
            <p:nvPr/>
          </p:nvSpPr>
          <p:spPr>
            <a:xfrm>
              <a:off x="3444075" y="2833050"/>
              <a:ext cx="34700" cy="13325"/>
            </a:xfrm>
            <a:custGeom>
              <a:avLst/>
              <a:gdLst/>
              <a:ahLst/>
              <a:cxnLst/>
              <a:rect l="l" t="t" r="r" b="b"/>
              <a:pathLst>
                <a:path w="1388" h="533" extrusionOk="0">
                  <a:moveTo>
                    <a:pt x="134" y="1"/>
                  </a:moveTo>
                  <a:cubicBezTo>
                    <a:pt x="17" y="1"/>
                    <a:pt x="0" y="134"/>
                    <a:pt x="84" y="151"/>
                  </a:cubicBezTo>
                  <a:cubicBezTo>
                    <a:pt x="301" y="218"/>
                    <a:pt x="502" y="268"/>
                    <a:pt x="719" y="351"/>
                  </a:cubicBezTo>
                  <a:cubicBezTo>
                    <a:pt x="819" y="402"/>
                    <a:pt x="919" y="418"/>
                    <a:pt x="1020" y="468"/>
                  </a:cubicBezTo>
                  <a:cubicBezTo>
                    <a:pt x="1086" y="485"/>
                    <a:pt x="1136" y="502"/>
                    <a:pt x="1187" y="502"/>
                  </a:cubicBezTo>
                  <a:cubicBezTo>
                    <a:pt x="1221" y="513"/>
                    <a:pt x="1248" y="533"/>
                    <a:pt x="1283" y="533"/>
                  </a:cubicBezTo>
                  <a:cubicBezTo>
                    <a:pt x="1299" y="533"/>
                    <a:pt x="1316" y="529"/>
                    <a:pt x="1337" y="519"/>
                  </a:cubicBezTo>
                  <a:cubicBezTo>
                    <a:pt x="1387" y="519"/>
                    <a:pt x="1387" y="468"/>
                    <a:pt x="1354" y="418"/>
                  </a:cubicBezTo>
                  <a:cubicBezTo>
                    <a:pt x="1320" y="385"/>
                    <a:pt x="1270" y="385"/>
                    <a:pt x="1237" y="351"/>
                  </a:cubicBezTo>
                  <a:cubicBezTo>
                    <a:pt x="1170" y="335"/>
                    <a:pt x="1136" y="318"/>
                    <a:pt x="1070" y="318"/>
                  </a:cubicBezTo>
                  <a:cubicBezTo>
                    <a:pt x="969" y="268"/>
                    <a:pt x="852" y="251"/>
                    <a:pt x="752" y="218"/>
                  </a:cubicBezTo>
                  <a:cubicBezTo>
                    <a:pt x="552" y="151"/>
                    <a:pt x="334" y="84"/>
                    <a:pt x="1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9"/>
            <p:cNvSpPr/>
            <p:nvPr/>
          </p:nvSpPr>
          <p:spPr>
            <a:xfrm>
              <a:off x="3452525" y="2820900"/>
              <a:ext cx="36900" cy="16925"/>
            </a:xfrm>
            <a:custGeom>
              <a:avLst/>
              <a:gdLst/>
              <a:ahLst/>
              <a:cxnLst/>
              <a:rect l="l" t="t" r="r" b="b"/>
              <a:pathLst>
                <a:path w="1476" h="677" extrusionOk="0">
                  <a:moveTo>
                    <a:pt x="72" y="1"/>
                  </a:moveTo>
                  <a:cubicBezTo>
                    <a:pt x="27" y="1"/>
                    <a:pt x="1" y="137"/>
                    <a:pt x="80" y="152"/>
                  </a:cubicBezTo>
                  <a:cubicBezTo>
                    <a:pt x="297" y="236"/>
                    <a:pt x="514" y="319"/>
                    <a:pt x="732" y="420"/>
                  </a:cubicBezTo>
                  <a:lnTo>
                    <a:pt x="1049" y="553"/>
                  </a:lnTo>
                  <a:cubicBezTo>
                    <a:pt x="1149" y="587"/>
                    <a:pt x="1266" y="654"/>
                    <a:pt x="1383" y="670"/>
                  </a:cubicBezTo>
                  <a:cubicBezTo>
                    <a:pt x="1389" y="674"/>
                    <a:pt x="1396" y="676"/>
                    <a:pt x="1402" y="676"/>
                  </a:cubicBezTo>
                  <a:cubicBezTo>
                    <a:pt x="1444" y="676"/>
                    <a:pt x="1475" y="583"/>
                    <a:pt x="1417" y="553"/>
                  </a:cubicBezTo>
                  <a:cubicBezTo>
                    <a:pt x="1316" y="487"/>
                    <a:pt x="1183" y="453"/>
                    <a:pt x="1083" y="403"/>
                  </a:cubicBezTo>
                  <a:cubicBezTo>
                    <a:pt x="982" y="370"/>
                    <a:pt x="849" y="319"/>
                    <a:pt x="748" y="286"/>
                  </a:cubicBezTo>
                  <a:cubicBezTo>
                    <a:pt x="514" y="203"/>
                    <a:pt x="314" y="86"/>
                    <a:pt x="80" y="2"/>
                  </a:cubicBezTo>
                  <a:cubicBezTo>
                    <a:pt x="77" y="1"/>
                    <a:pt x="75"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9"/>
            <p:cNvSpPr/>
            <p:nvPr/>
          </p:nvSpPr>
          <p:spPr>
            <a:xfrm>
              <a:off x="3460200" y="2814100"/>
              <a:ext cx="47800" cy="21075"/>
            </a:xfrm>
            <a:custGeom>
              <a:avLst/>
              <a:gdLst/>
              <a:ahLst/>
              <a:cxnLst/>
              <a:rect l="l" t="t" r="r" b="b"/>
              <a:pathLst>
                <a:path w="1912" h="843" extrusionOk="0">
                  <a:moveTo>
                    <a:pt x="95" y="1"/>
                  </a:moveTo>
                  <a:cubicBezTo>
                    <a:pt x="30" y="1"/>
                    <a:pt x="0" y="96"/>
                    <a:pt x="74" y="140"/>
                  </a:cubicBezTo>
                  <a:cubicBezTo>
                    <a:pt x="341" y="274"/>
                    <a:pt x="608" y="424"/>
                    <a:pt x="909" y="525"/>
                  </a:cubicBezTo>
                  <a:cubicBezTo>
                    <a:pt x="1043" y="591"/>
                    <a:pt x="1193" y="658"/>
                    <a:pt x="1344" y="692"/>
                  </a:cubicBezTo>
                  <a:cubicBezTo>
                    <a:pt x="1494" y="742"/>
                    <a:pt x="1628" y="809"/>
                    <a:pt x="1778" y="842"/>
                  </a:cubicBezTo>
                  <a:cubicBezTo>
                    <a:pt x="1845" y="842"/>
                    <a:pt x="1912" y="759"/>
                    <a:pt x="1828" y="742"/>
                  </a:cubicBezTo>
                  <a:cubicBezTo>
                    <a:pt x="1678" y="675"/>
                    <a:pt x="1527" y="642"/>
                    <a:pt x="1377" y="591"/>
                  </a:cubicBezTo>
                  <a:cubicBezTo>
                    <a:pt x="1243" y="558"/>
                    <a:pt x="1093" y="491"/>
                    <a:pt x="959" y="424"/>
                  </a:cubicBezTo>
                  <a:cubicBezTo>
                    <a:pt x="675" y="307"/>
                    <a:pt x="408" y="174"/>
                    <a:pt x="124" y="7"/>
                  </a:cubicBezTo>
                  <a:cubicBezTo>
                    <a:pt x="114" y="3"/>
                    <a:pt x="104" y="1"/>
                    <a:pt x="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9"/>
            <p:cNvSpPr/>
            <p:nvPr/>
          </p:nvSpPr>
          <p:spPr>
            <a:xfrm>
              <a:off x="3465625" y="2807300"/>
              <a:ext cx="49075" cy="20075"/>
            </a:xfrm>
            <a:custGeom>
              <a:avLst/>
              <a:gdLst/>
              <a:ahLst/>
              <a:cxnLst/>
              <a:rect l="l" t="t" r="r" b="b"/>
              <a:pathLst>
                <a:path w="1963" h="803" extrusionOk="0">
                  <a:moveTo>
                    <a:pt x="62" y="0"/>
                  </a:moveTo>
                  <a:cubicBezTo>
                    <a:pt x="16" y="0"/>
                    <a:pt x="1" y="100"/>
                    <a:pt x="57" y="128"/>
                  </a:cubicBezTo>
                  <a:cubicBezTo>
                    <a:pt x="375" y="262"/>
                    <a:pt x="709" y="379"/>
                    <a:pt x="1026" y="513"/>
                  </a:cubicBezTo>
                  <a:cubicBezTo>
                    <a:pt x="1177" y="579"/>
                    <a:pt x="1327" y="630"/>
                    <a:pt x="1494" y="696"/>
                  </a:cubicBezTo>
                  <a:cubicBezTo>
                    <a:pt x="1596" y="735"/>
                    <a:pt x="1718" y="802"/>
                    <a:pt x="1822" y="802"/>
                  </a:cubicBezTo>
                  <a:cubicBezTo>
                    <a:pt x="1854" y="802"/>
                    <a:pt x="1884" y="796"/>
                    <a:pt x="1912" y="780"/>
                  </a:cubicBezTo>
                  <a:cubicBezTo>
                    <a:pt x="1962" y="763"/>
                    <a:pt x="1945" y="696"/>
                    <a:pt x="1895" y="680"/>
                  </a:cubicBezTo>
                  <a:cubicBezTo>
                    <a:pt x="1828" y="646"/>
                    <a:pt x="1745" y="630"/>
                    <a:pt x="1678" y="613"/>
                  </a:cubicBezTo>
                  <a:cubicBezTo>
                    <a:pt x="1594" y="596"/>
                    <a:pt x="1528" y="546"/>
                    <a:pt x="1461" y="529"/>
                  </a:cubicBezTo>
                  <a:cubicBezTo>
                    <a:pt x="1310" y="462"/>
                    <a:pt x="1160" y="429"/>
                    <a:pt x="1010" y="362"/>
                  </a:cubicBezTo>
                  <a:cubicBezTo>
                    <a:pt x="709" y="229"/>
                    <a:pt x="408" y="128"/>
                    <a:pt x="91" y="11"/>
                  </a:cubicBezTo>
                  <a:cubicBezTo>
                    <a:pt x="80" y="4"/>
                    <a:pt x="71"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9"/>
            <p:cNvSpPr/>
            <p:nvPr/>
          </p:nvSpPr>
          <p:spPr>
            <a:xfrm>
              <a:off x="3480125" y="2802100"/>
              <a:ext cx="34975" cy="14275"/>
            </a:xfrm>
            <a:custGeom>
              <a:avLst/>
              <a:gdLst/>
              <a:ahLst/>
              <a:cxnLst/>
              <a:rect l="l" t="t" r="r" b="b"/>
              <a:pathLst>
                <a:path w="1399" h="571" extrusionOk="0">
                  <a:moveTo>
                    <a:pt x="101" y="1"/>
                  </a:moveTo>
                  <a:cubicBezTo>
                    <a:pt x="40" y="1"/>
                    <a:pt x="0" y="120"/>
                    <a:pt x="79" y="136"/>
                  </a:cubicBezTo>
                  <a:cubicBezTo>
                    <a:pt x="296" y="169"/>
                    <a:pt x="496" y="236"/>
                    <a:pt x="714" y="320"/>
                  </a:cubicBezTo>
                  <a:cubicBezTo>
                    <a:pt x="814" y="370"/>
                    <a:pt x="914" y="403"/>
                    <a:pt x="998" y="453"/>
                  </a:cubicBezTo>
                  <a:lnTo>
                    <a:pt x="1315" y="570"/>
                  </a:lnTo>
                  <a:cubicBezTo>
                    <a:pt x="1365" y="570"/>
                    <a:pt x="1399" y="537"/>
                    <a:pt x="1365" y="487"/>
                  </a:cubicBezTo>
                  <a:cubicBezTo>
                    <a:pt x="1198" y="336"/>
                    <a:pt x="964" y="286"/>
                    <a:pt x="747" y="203"/>
                  </a:cubicBezTo>
                  <a:cubicBezTo>
                    <a:pt x="547" y="119"/>
                    <a:pt x="313" y="52"/>
                    <a:pt x="112" y="2"/>
                  </a:cubicBezTo>
                  <a:cubicBezTo>
                    <a:pt x="108" y="1"/>
                    <a:pt x="104"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9"/>
            <p:cNvSpPr/>
            <p:nvPr/>
          </p:nvSpPr>
          <p:spPr>
            <a:xfrm>
              <a:off x="3479900" y="3174875"/>
              <a:ext cx="64025" cy="23700"/>
            </a:xfrm>
            <a:custGeom>
              <a:avLst/>
              <a:gdLst/>
              <a:ahLst/>
              <a:cxnLst/>
              <a:rect l="l" t="t" r="r" b="b"/>
              <a:pathLst>
                <a:path w="2561" h="948" extrusionOk="0">
                  <a:moveTo>
                    <a:pt x="54" y="1"/>
                  </a:moveTo>
                  <a:cubicBezTo>
                    <a:pt x="1" y="1"/>
                    <a:pt x="1" y="98"/>
                    <a:pt x="71" y="112"/>
                  </a:cubicBezTo>
                  <a:cubicBezTo>
                    <a:pt x="489" y="246"/>
                    <a:pt x="890" y="363"/>
                    <a:pt x="1291" y="513"/>
                  </a:cubicBezTo>
                  <a:cubicBezTo>
                    <a:pt x="1475" y="580"/>
                    <a:pt x="1675" y="663"/>
                    <a:pt x="1859" y="714"/>
                  </a:cubicBezTo>
                  <a:cubicBezTo>
                    <a:pt x="2059" y="780"/>
                    <a:pt x="2260" y="914"/>
                    <a:pt x="2477" y="948"/>
                  </a:cubicBezTo>
                  <a:cubicBezTo>
                    <a:pt x="2527" y="948"/>
                    <a:pt x="2561" y="881"/>
                    <a:pt x="2511" y="864"/>
                  </a:cubicBezTo>
                  <a:cubicBezTo>
                    <a:pt x="2343" y="764"/>
                    <a:pt x="2126" y="697"/>
                    <a:pt x="1942" y="630"/>
                  </a:cubicBezTo>
                  <a:cubicBezTo>
                    <a:pt x="1742" y="547"/>
                    <a:pt x="1525" y="496"/>
                    <a:pt x="1341" y="413"/>
                  </a:cubicBezTo>
                  <a:cubicBezTo>
                    <a:pt x="923" y="262"/>
                    <a:pt x="505" y="129"/>
                    <a:pt x="88" y="12"/>
                  </a:cubicBezTo>
                  <a:cubicBezTo>
                    <a:pt x="75" y="4"/>
                    <a:pt x="63" y="1"/>
                    <a:pt x="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9"/>
            <p:cNvSpPr/>
            <p:nvPr/>
          </p:nvSpPr>
          <p:spPr>
            <a:xfrm>
              <a:off x="3477825" y="3154000"/>
              <a:ext cx="71125" cy="32450"/>
            </a:xfrm>
            <a:custGeom>
              <a:avLst/>
              <a:gdLst/>
              <a:ahLst/>
              <a:cxnLst/>
              <a:rect l="l" t="t" r="r" b="b"/>
              <a:pathLst>
                <a:path w="2845" h="1298" extrusionOk="0">
                  <a:moveTo>
                    <a:pt x="105" y="0"/>
                  </a:moveTo>
                  <a:cubicBezTo>
                    <a:pt x="48" y="0"/>
                    <a:pt x="0" y="98"/>
                    <a:pt x="71" y="112"/>
                  </a:cubicBezTo>
                  <a:cubicBezTo>
                    <a:pt x="505" y="346"/>
                    <a:pt x="956" y="579"/>
                    <a:pt x="1407" y="780"/>
                  </a:cubicBezTo>
                  <a:cubicBezTo>
                    <a:pt x="1608" y="880"/>
                    <a:pt x="1825" y="964"/>
                    <a:pt x="2059" y="1047"/>
                  </a:cubicBezTo>
                  <a:cubicBezTo>
                    <a:pt x="2293" y="1164"/>
                    <a:pt x="2510" y="1265"/>
                    <a:pt x="2761" y="1298"/>
                  </a:cubicBezTo>
                  <a:cubicBezTo>
                    <a:pt x="2811" y="1298"/>
                    <a:pt x="2844" y="1248"/>
                    <a:pt x="2811" y="1214"/>
                  </a:cubicBezTo>
                  <a:cubicBezTo>
                    <a:pt x="2594" y="1097"/>
                    <a:pt x="2360" y="1031"/>
                    <a:pt x="2142" y="947"/>
                  </a:cubicBezTo>
                  <a:cubicBezTo>
                    <a:pt x="1908" y="864"/>
                    <a:pt x="1675" y="763"/>
                    <a:pt x="1457" y="663"/>
                  </a:cubicBezTo>
                  <a:cubicBezTo>
                    <a:pt x="1006" y="446"/>
                    <a:pt x="572" y="245"/>
                    <a:pt x="137" y="11"/>
                  </a:cubicBezTo>
                  <a:cubicBezTo>
                    <a:pt x="127" y="4"/>
                    <a:pt x="116" y="0"/>
                    <a:pt x="1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39"/>
            <p:cNvSpPr/>
            <p:nvPr/>
          </p:nvSpPr>
          <p:spPr>
            <a:xfrm>
              <a:off x="3485600" y="3140775"/>
              <a:ext cx="70450" cy="34825"/>
            </a:xfrm>
            <a:custGeom>
              <a:avLst/>
              <a:gdLst/>
              <a:ahLst/>
              <a:cxnLst/>
              <a:rect l="l" t="t" r="r" b="b"/>
              <a:pathLst>
                <a:path w="2818" h="1393" extrusionOk="0">
                  <a:moveTo>
                    <a:pt x="117" y="0"/>
                  </a:moveTo>
                  <a:cubicBezTo>
                    <a:pt x="47" y="0"/>
                    <a:pt x="1" y="110"/>
                    <a:pt x="60" y="139"/>
                  </a:cubicBezTo>
                  <a:cubicBezTo>
                    <a:pt x="495" y="390"/>
                    <a:pt x="929" y="624"/>
                    <a:pt x="1397" y="841"/>
                  </a:cubicBezTo>
                  <a:cubicBezTo>
                    <a:pt x="1597" y="958"/>
                    <a:pt x="1815" y="1042"/>
                    <a:pt x="2032" y="1142"/>
                  </a:cubicBezTo>
                  <a:cubicBezTo>
                    <a:pt x="2266" y="1225"/>
                    <a:pt x="2500" y="1376"/>
                    <a:pt x="2750" y="1393"/>
                  </a:cubicBezTo>
                  <a:cubicBezTo>
                    <a:pt x="2817" y="1393"/>
                    <a:pt x="2817" y="1326"/>
                    <a:pt x="2767" y="1292"/>
                  </a:cubicBezTo>
                  <a:cubicBezTo>
                    <a:pt x="2583" y="1159"/>
                    <a:pt x="2333" y="1092"/>
                    <a:pt x="2115" y="1008"/>
                  </a:cubicBezTo>
                  <a:cubicBezTo>
                    <a:pt x="1898" y="908"/>
                    <a:pt x="1664" y="824"/>
                    <a:pt x="1430" y="707"/>
                  </a:cubicBezTo>
                  <a:cubicBezTo>
                    <a:pt x="996" y="490"/>
                    <a:pt x="562" y="256"/>
                    <a:pt x="144" y="6"/>
                  </a:cubicBezTo>
                  <a:cubicBezTo>
                    <a:pt x="135" y="2"/>
                    <a:pt x="126"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39"/>
            <p:cNvSpPr/>
            <p:nvPr/>
          </p:nvSpPr>
          <p:spPr>
            <a:xfrm>
              <a:off x="3492100" y="3128800"/>
              <a:ext cx="79400" cy="32600"/>
            </a:xfrm>
            <a:custGeom>
              <a:avLst/>
              <a:gdLst/>
              <a:ahLst/>
              <a:cxnLst/>
              <a:rect l="l" t="t" r="r" b="b"/>
              <a:pathLst>
                <a:path w="3176" h="1304" extrusionOk="0">
                  <a:moveTo>
                    <a:pt x="151" y="0"/>
                  </a:moveTo>
                  <a:cubicBezTo>
                    <a:pt x="68" y="0"/>
                    <a:pt x="1" y="100"/>
                    <a:pt x="68" y="117"/>
                  </a:cubicBezTo>
                  <a:cubicBezTo>
                    <a:pt x="535" y="351"/>
                    <a:pt x="1020" y="552"/>
                    <a:pt x="1521" y="752"/>
                  </a:cubicBezTo>
                  <a:cubicBezTo>
                    <a:pt x="1772" y="852"/>
                    <a:pt x="2023" y="936"/>
                    <a:pt x="2273" y="1036"/>
                  </a:cubicBezTo>
                  <a:cubicBezTo>
                    <a:pt x="2524" y="1120"/>
                    <a:pt x="2808" y="1270"/>
                    <a:pt x="3075" y="1303"/>
                  </a:cubicBezTo>
                  <a:cubicBezTo>
                    <a:pt x="3125" y="1303"/>
                    <a:pt x="3175" y="1253"/>
                    <a:pt x="3109" y="1203"/>
                  </a:cubicBezTo>
                  <a:cubicBezTo>
                    <a:pt x="2908" y="1086"/>
                    <a:pt x="2641" y="1019"/>
                    <a:pt x="2407" y="936"/>
                  </a:cubicBezTo>
                  <a:cubicBezTo>
                    <a:pt x="2156" y="852"/>
                    <a:pt x="1906" y="752"/>
                    <a:pt x="1655" y="635"/>
                  </a:cubicBezTo>
                  <a:cubicBezTo>
                    <a:pt x="1154" y="435"/>
                    <a:pt x="636" y="217"/>
                    <a:pt x="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9"/>
            <p:cNvSpPr/>
            <p:nvPr/>
          </p:nvSpPr>
          <p:spPr>
            <a:xfrm>
              <a:off x="3485425" y="3108750"/>
              <a:ext cx="88025" cy="37250"/>
            </a:xfrm>
            <a:custGeom>
              <a:avLst/>
              <a:gdLst/>
              <a:ahLst/>
              <a:cxnLst/>
              <a:rect l="l" t="t" r="r" b="b"/>
              <a:pathLst>
                <a:path w="3521" h="1490" extrusionOk="0">
                  <a:moveTo>
                    <a:pt x="151" y="0"/>
                  </a:moveTo>
                  <a:cubicBezTo>
                    <a:pt x="67" y="0"/>
                    <a:pt x="0" y="100"/>
                    <a:pt x="67" y="134"/>
                  </a:cubicBezTo>
                  <a:cubicBezTo>
                    <a:pt x="602" y="384"/>
                    <a:pt x="1153" y="602"/>
                    <a:pt x="1705" y="836"/>
                  </a:cubicBezTo>
                  <a:cubicBezTo>
                    <a:pt x="2273" y="1070"/>
                    <a:pt x="2841" y="1320"/>
                    <a:pt x="3426" y="1487"/>
                  </a:cubicBezTo>
                  <a:cubicBezTo>
                    <a:pt x="3432" y="1488"/>
                    <a:pt x="3438" y="1489"/>
                    <a:pt x="3443" y="1489"/>
                  </a:cubicBezTo>
                  <a:cubicBezTo>
                    <a:pt x="3511" y="1489"/>
                    <a:pt x="3521" y="1400"/>
                    <a:pt x="3459" y="1354"/>
                  </a:cubicBezTo>
                  <a:cubicBezTo>
                    <a:pt x="2924" y="1120"/>
                    <a:pt x="2356" y="936"/>
                    <a:pt x="1822" y="735"/>
                  </a:cubicBezTo>
                  <a:cubicBezTo>
                    <a:pt x="1254" y="501"/>
                    <a:pt x="685" y="268"/>
                    <a:pt x="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9"/>
            <p:cNvSpPr/>
            <p:nvPr/>
          </p:nvSpPr>
          <p:spPr>
            <a:xfrm>
              <a:off x="3494300" y="3098675"/>
              <a:ext cx="85975" cy="35575"/>
            </a:xfrm>
            <a:custGeom>
              <a:avLst/>
              <a:gdLst/>
              <a:ahLst/>
              <a:cxnLst/>
              <a:rect l="l" t="t" r="r" b="b"/>
              <a:pathLst>
                <a:path w="3439" h="1423" extrusionOk="0">
                  <a:moveTo>
                    <a:pt x="76" y="1"/>
                  </a:moveTo>
                  <a:cubicBezTo>
                    <a:pt x="56" y="1"/>
                    <a:pt x="0" y="120"/>
                    <a:pt x="63" y="136"/>
                  </a:cubicBezTo>
                  <a:cubicBezTo>
                    <a:pt x="581" y="386"/>
                    <a:pt x="1133" y="620"/>
                    <a:pt x="1667" y="821"/>
                  </a:cubicBezTo>
                  <a:lnTo>
                    <a:pt x="2486" y="1138"/>
                  </a:lnTo>
                  <a:cubicBezTo>
                    <a:pt x="2753" y="1239"/>
                    <a:pt x="3071" y="1389"/>
                    <a:pt x="3338" y="1422"/>
                  </a:cubicBezTo>
                  <a:cubicBezTo>
                    <a:pt x="3405" y="1422"/>
                    <a:pt x="3438" y="1372"/>
                    <a:pt x="3388" y="1322"/>
                  </a:cubicBezTo>
                  <a:cubicBezTo>
                    <a:pt x="3154" y="1205"/>
                    <a:pt x="2853" y="1122"/>
                    <a:pt x="2586" y="1038"/>
                  </a:cubicBezTo>
                  <a:cubicBezTo>
                    <a:pt x="2319" y="921"/>
                    <a:pt x="2051" y="821"/>
                    <a:pt x="1751" y="721"/>
                  </a:cubicBezTo>
                  <a:cubicBezTo>
                    <a:pt x="1183" y="487"/>
                    <a:pt x="631" y="253"/>
                    <a:pt x="80" y="2"/>
                  </a:cubicBezTo>
                  <a:cubicBezTo>
                    <a:pt x="79" y="1"/>
                    <a:pt x="78"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9"/>
            <p:cNvSpPr/>
            <p:nvPr/>
          </p:nvSpPr>
          <p:spPr>
            <a:xfrm>
              <a:off x="3495875" y="3080750"/>
              <a:ext cx="94000" cy="38875"/>
            </a:xfrm>
            <a:custGeom>
              <a:avLst/>
              <a:gdLst/>
              <a:ahLst/>
              <a:cxnLst/>
              <a:rect l="l" t="t" r="r" b="b"/>
              <a:pathLst>
                <a:path w="3760" h="1555" extrusionOk="0">
                  <a:moveTo>
                    <a:pt x="151" y="1"/>
                  </a:moveTo>
                  <a:cubicBezTo>
                    <a:pt x="67" y="17"/>
                    <a:pt x="0" y="118"/>
                    <a:pt x="84" y="134"/>
                  </a:cubicBezTo>
                  <a:cubicBezTo>
                    <a:pt x="652" y="418"/>
                    <a:pt x="1220" y="669"/>
                    <a:pt x="1805" y="920"/>
                  </a:cubicBezTo>
                  <a:cubicBezTo>
                    <a:pt x="2105" y="1037"/>
                    <a:pt x="2389" y="1137"/>
                    <a:pt x="2690" y="1254"/>
                  </a:cubicBezTo>
                  <a:cubicBezTo>
                    <a:pt x="2974" y="1354"/>
                    <a:pt x="3308" y="1521"/>
                    <a:pt x="3659" y="1555"/>
                  </a:cubicBezTo>
                  <a:cubicBezTo>
                    <a:pt x="3709" y="1555"/>
                    <a:pt x="3760" y="1504"/>
                    <a:pt x="3693" y="1454"/>
                  </a:cubicBezTo>
                  <a:cubicBezTo>
                    <a:pt x="3442" y="1304"/>
                    <a:pt x="3125" y="1254"/>
                    <a:pt x="2857" y="1137"/>
                  </a:cubicBezTo>
                  <a:cubicBezTo>
                    <a:pt x="2540" y="1037"/>
                    <a:pt x="2256" y="920"/>
                    <a:pt x="1938" y="786"/>
                  </a:cubicBezTo>
                  <a:cubicBezTo>
                    <a:pt x="1337" y="535"/>
                    <a:pt x="735" y="285"/>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9"/>
            <p:cNvSpPr/>
            <p:nvPr/>
          </p:nvSpPr>
          <p:spPr>
            <a:xfrm>
              <a:off x="3495400" y="3065625"/>
              <a:ext cx="91025" cy="40275"/>
            </a:xfrm>
            <a:custGeom>
              <a:avLst/>
              <a:gdLst/>
              <a:ahLst/>
              <a:cxnLst/>
              <a:rect l="l" t="t" r="r" b="b"/>
              <a:pathLst>
                <a:path w="3641" h="1611" extrusionOk="0">
                  <a:moveTo>
                    <a:pt x="86" y="1"/>
                  </a:moveTo>
                  <a:cubicBezTo>
                    <a:pt x="30" y="1"/>
                    <a:pt x="0" y="78"/>
                    <a:pt x="53" y="104"/>
                  </a:cubicBezTo>
                  <a:cubicBezTo>
                    <a:pt x="637" y="372"/>
                    <a:pt x="1222" y="622"/>
                    <a:pt x="1807" y="890"/>
                  </a:cubicBezTo>
                  <a:cubicBezTo>
                    <a:pt x="2074" y="1023"/>
                    <a:pt x="2358" y="1124"/>
                    <a:pt x="2626" y="1241"/>
                  </a:cubicBezTo>
                  <a:cubicBezTo>
                    <a:pt x="2910" y="1374"/>
                    <a:pt x="3227" y="1541"/>
                    <a:pt x="3545" y="1608"/>
                  </a:cubicBezTo>
                  <a:cubicBezTo>
                    <a:pt x="3551" y="1610"/>
                    <a:pt x="3556" y="1610"/>
                    <a:pt x="3562" y="1610"/>
                  </a:cubicBezTo>
                  <a:cubicBezTo>
                    <a:pt x="3617" y="1610"/>
                    <a:pt x="3640" y="1537"/>
                    <a:pt x="3595" y="1491"/>
                  </a:cubicBezTo>
                  <a:cubicBezTo>
                    <a:pt x="3327" y="1358"/>
                    <a:pt x="3043" y="1274"/>
                    <a:pt x="2776" y="1157"/>
                  </a:cubicBezTo>
                  <a:cubicBezTo>
                    <a:pt x="2459" y="1040"/>
                    <a:pt x="2175" y="906"/>
                    <a:pt x="1857" y="790"/>
                  </a:cubicBezTo>
                  <a:cubicBezTo>
                    <a:pt x="1272" y="539"/>
                    <a:pt x="704" y="288"/>
                    <a:pt x="136" y="21"/>
                  </a:cubicBezTo>
                  <a:cubicBezTo>
                    <a:pt x="118" y="6"/>
                    <a:pt x="101"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9"/>
            <p:cNvSpPr/>
            <p:nvPr/>
          </p:nvSpPr>
          <p:spPr>
            <a:xfrm>
              <a:off x="3498325" y="3049525"/>
              <a:ext cx="96425" cy="40475"/>
            </a:xfrm>
            <a:custGeom>
              <a:avLst/>
              <a:gdLst/>
              <a:ahLst/>
              <a:cxnLst/>
              <a:rect l="l" t="t" r="r" b="b"/>
              <a:pathLst>
                <a:path w="3857" h="1619" extrusionOk="0">
                  <a:moveTo>
                    <a:pt x="101" y="1"/>
                  </a:moveTo>
                  <a:cubicBezTo>
                    <a:pt x="45" y="1"/>
                    <a:pt x="0" y="86"/>
                    <a:pt x="69" y="114"/>
                  </a:cubicBezTo>
                  <a:cubicBezTo>
                    <a:pt x="1272" y="665"/>
                    <a:pt x="2492" y="1200"/>
                    <a:pt x="3745" y="1617"/>
                  </a:cubicBezTo>
                  <a:cubicBezTo>
                    <a:pt x="3751" y="1618"/>
                    <a:pt x="3756" y="1619"/>
                    <a:pt x="3761" y="1619"/>
                  </a:cubicBezTo>
                  <a:cubicBezTo>
                    <a:pt x="3833" y="1619"/>
                    <a:pt x="3857" y="1516"/>
                    <a:pt x="3779" y="1500"/>
                  </a:cubicBezTo>
                  <a:cubicBezTo>
                    <a:pt x="2559" y="1032"/>
                    <a:pt x="1322" y="548"/>
                    <a:pt x="136" y="13"/>
                  </a:cubicBezTo>
                  <a:cubicBezTo>
                    <a:pt x="125" y="5"/>
                    <a:pt x="113"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9"/>
            <p:cNvSpPr/>
            <p:nvPr/>
          </p:nvSpPr>
          <p:spPr>
            <a:xfrm>
              <a:off x="3506725" y="3035225"/>
              <a:ext cx="71875" cy="31350"/>
            </a:xfrm>
            <a:custGeom>
              <a:avLst/>
              <a:gdLst/>
              <a:ahLst/>
              <a:cxnLst/>
              <a:rect l="l" t="t" r="r" b="b"/>
              <a:pathLst>
                <a:path w="2875" h="1254" extrusionOk="0">
                  <a:moveTo>
                    <a:pt x="118" y="0"/>
                  </a:moveTo>
                  <a:cubicBezTo>
                    <a:pt x="67" y="0"/>
                    <a:pt x="1" y="101"/>
                    <a:pt x="84" y="151"/>
                  </a:cubicBezTo>
                  <a:cubicBezTo>
                    <a:pt x="519" y="368"/>
                    <a:pt x="986" y="569"/>
                    <a:pt x="1438" y="752"/>
                  </a:cubicBezTo>
                  <a:cubicBezTo>
                    <a:pt x="1671" y="853"/>
                    <a:pt x="1905" y="936"/>
                    <a:pt x="2123" y="1020"/>
                  </a:cubicBezTo>
                  <a:cubicBezTo>
                    <a:pt x="2356" y="1103"/>
                    <a:pt x="2590" y="1237"/>
                    <a:pt x="2824" y="1254"/>
                  </a:cubicBezTo>
                  <a:cubicBezTo>
                    <a:pt x="2874" y="1254"/>
                    <a:pt x="2874" y="1187"/>
                    <a:pt x="2841" y="1153"/>
                  </a:cubicBezTo>
                  <a:cubicBezTo>
                    <a:pt x="2657" y="1036"/>
                    <a:pt x="2407" y="986"/>
                    <a:pt x="2189" y="903"/>
                  </a:cubicBezTo>
                  <a:cubicBezTo>
                    <a:pt x="1955" y="819"/>
                    <a:pt x="1738" y="702"/>
                    <a:pt x="1504" y="619"/>
                  </a:cubicBezTo>
                  <a:cubicBezTo>
                    <a:pt x="1037" y="435"/>
                    <a:pt x="585" y="234"/>
                    <a:pt x="1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9"/>
            <p:cNvSpPr/>
            <p:nvPr/>
          </p:nvSpPr>
          <p:spPr>
            <a:xfrm>
              <a:off x="3508500" y="3023075"/>
              <a:ext cx="64950" cy="29900"/>
            </a:xfrm>
            <a:custGeom>
              <a:avLst/>
              <a:gdLst/>
              <a:ahLst/>
              <a:cxnLst/>
              <a:rect l="l" t="t" r="r" b="b"/>
              <a:pathLst>
                <a:path w="2598" h="1196" extrusionOk="0">
                  <a:moveTo>
                    <a:pt x="67" y="0"/>
                  </a:moveTo>
                  <a:cubicBezTo>
                    <a:pt x="11" y="0"/>
                    <a:pt x="1" y="104"/>
                    <a:pt x="63" y="136"/>
                  </a:cubicBezTo>
                  <a:cubicBezTo>
                    <a:pt x="498" y="269"/>
                    <a:pt x="915" y="436"/>
                    <a:pt x="1333" y="637"/>
                  </a:cubicBezTo>
                  <a:cubicBezTo>
                    <a:pt x="1534" y="720"/>
                    <a:pt x="1734" y="821"/>
                    <a:pt x="1918" y="904"/>
                  </a:cubicBezTo>
                  <a:cubicBezTo>
                    <a:pt x="2018" y="938"/>
                    <a:pt x="2102" y="1004"/>
                    <a:pt x="2202" y="1055"/>
                  </a:cubicBezTo>
                  <a:cubicBezTo>
                    <a:pt x="2319" y="1088"/>
                    <a:pt x="2419" y="1172"/>
                    <a:pt x="2519" y="1188"/>
                  </a:cubicBezTo>
                  <a:cubicBezTo>
                    <a:pt x="2528" y="1194"/>
                    <a:pt x="2535" y="1196"/>
                    <a:pt x="2542" y="1196"/>
                  </a:cubicBezTo>
                  <a:cubicBezTo>
                    <a:pt x="2579" y="1196"/>
                    <a:pt x="2598" y="1133"/>
                    <a:pt x="2570" y="1105"/>
                  </a:cubicBezTo>
                  <a:cubicBezTo>
                    <a:pt x="2402" y="971"/>
                    <a:pt x="2169" y="887"/>
                    <a:pt x="1985" y="804"/>
                  </a:cubicBezTo>
                  <a:cubicBezTo>
                    <a:pt x="1768" y="687"/>
                    <a:pt x="1567" y="603"/>
                    <a:pt x="1350" y="503"/>
                  </a:cubicBezTo>
                  <a:cubicBezTo>
                    <a:pt x="932" y="319"/>
                    <a:pt x="514" y="152"/>
                    <a:pt x="80" y="2"/>
                  </a:cubicBezTo>
                  <a:cubicBezTo>
                    <a:pt x="76" y="1"/>
                    <a:pt x="71" y="0"/>
                    <a:pt x="6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9"/>
            <p:cNvSpPr/>
            <p:nvPr/>
          </p:nvSpPr>
          <p:spPr>
            <a:xfrm>
              <a:off x="3455775" y="3092450"/>
              <a:ext cx="15900" cy="7125"/>
            </a:xfrm>
            <a:custGeom>
              <a:avLst/>
              <a:gdLst/>
              <a:ahLst/>
              <a:cxnLst/>
              <a:rect l="l" t="t" r="r" b="b"/>
              <a:pathLst>
                <a:path w="636" h="285" extrusionOk="0">
                  <a:moveTo>
                    <a:pt x="100" y="1"/>
                  </a:moveTo>
                  <a:cubicBezTo>
                    <a:pt x="50" y="1"/>
                    <a:pt x="17" y="34"/>
                    <a:pt x="17" y="51"/>
                  </a:cubicBezTo>
                  <a:cubicBezTo>
                    <a:pt x="0" y="84"/>
                    <a:pt x="17" y="134"/>
                    <a:pt x="34" y="134"/>
                  </a:cubicBezTo>
                  <a:lnTo>
                    <a:pt x="284" y="201"/>
                  </a:lnTo>
                  <a:cubicBezTo>
                    <a:pt x="334" y="218"/>
                    <a:pt x="368" y="218"/>
                    <a:pt x="418" y="234"/>
                  </a:cubicBezTo>
                  <a:cubicBezTo>
                    <a:pt x="451" y="251"/>
                    <a:pt x="501" y="251"/>
                    <a:pt x="552" y="285"/>
                  </a:cubicBezTo>
                  <a:cubicBezTo>
                    <a:pt x="618" y="285"/>
                    <a:pt x="635" y="168"/>
                    <a:pt x="602" y="151"/>
                  </a:cubicBezTo>
                  <a:cubicBezTo>
                    <a:pt x="552" y="134"/>
                    <a:pt x="518" y="134"/>
                    <a:pt x="468" y="118"/>
                  </a:cubicBezTo>
                  <a:cubicBezTo>
                    <a:pt x="435" y="84"/>
                    <a:pt x="384" y="84"/>
                    <a:pt x="351" y="67"/>
                  </a:cubicBezTo>
                  <a:lnTo>
                    <a:pt x="10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9"/>
            <p:cNvSpPr/>
            <p:nvPr/>
          </p:nvSpPr>
          <p:spPr>
            <a:xfrm>
              <a:off x="3438025" y="3072275"/>
              <a:ext cx="36575" cy="14300"/>
            </a:xfrm>
            <a:custGeom>
              <a:avLst/>
              <a:gdLst/>
              <a:ahLst/>
              <a:cxnLst/>
              <a:rect l="l" t="t" r="r" b="b"/>
              <a:pathLst>
                <a:path w="1463" h="572" extrusionOk="0">
                  <a:moveTo>
                    <a:pt x="76" y="0"/>
                  </a:moveTo>
                  <a:cubicBezTo>
                    <a:pt x="32" y="0"/>
                    <a:pt x="1" y="108"/>
                    <a:pt x="75" y="122"/>
                  </a:cubicBezTo>
                  <a:lnTo>
                    <a:pt x="760" y="373"/>
                  </a:lnTo>
                  <a:cubicBezTo>
                    <a:pt x="877" y="423"/>
                    <a:pt x="994" y="457"/>
                    <a:pt x="1094" y="473"/>
                  </a:cubicBezTo>
                  <a:cubicBezTo>
                    <a:pt x="1161" y="507"/>
                    <a:pt x="1211" y="524"/>
                    <a:pt x="1262" y="540"/>
                  </a:cubicBezTo>
                  <a:cubicBezTo>
                    <a:pt x="1308" y="552"/>
                    <a:pt x="1346" y="571"/>
                    <a:pt x="1376" y="571"/>
                  </a:cubicBezTo>
                  <a:cubicBezTo>
                    <a:pt x="1390" y="571"/>
                    <a:pt x="1402" y="567"/>
                    <a:pt x="1412" y="557"/>
                  </a:cubicBezTo>
                  <a:cubicBezTo>
                    <a:pt x="1462" y="557"/>
                    <a:pt x="1462" y="507"/>
                    <a:pt x="1429" y="473"/>
                  </a:cubicBezTo>
                  <a:cubicBezTo>
                    <a:pt x="1395" y="440"/>
                    <a:pt x="1345" y="440"/>
                    <a:pt x="1295" y="423"/>
                  </a:cubicBezTo>
                  <a:cubicBezTo>
                    <a:pt x="1228" y="390"/>
                    <a:pt x="1161" y="373"/>
                    <a:pt x="1128" y="356"/>
                  </a:cubicBezTo>
                  <a:cubicBezTo>
                    <a:pt x="1011" y="306"/>
                    <a:pt x="894" y="290"/>
                    <a:pt x="794" y="256"/>
                  </a:cubicBezTo>
                  <a:lnTo>
                    <a:pt x="92" y="6"/>
                  </a:lnTo>
                  <a:cubicBezTo>
                    <a:pt x="86" y="2"/>
                    <a:pt x="81"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9"/>
            <p:cNvSpPr/>
            <p:nvPr/>
          </p:nvSpPr>
          <p:spPr>
            <a:xfrm>
              <a:off x="3421750" y="3043825"/>
              <a:ext cx="55350" cy="24425"/>
            </a:xfrm>
            <a:custGeom>
              <a:avLst/>
              <a:gdLst/>
              <a:ahLst/>
              <a:cxnLst/>
              <a:rect l="l" t="t" r="r" b="b"/>
              <a:pathLst>
                <a:path w="2214" h="977" extrusionOk="0">
                  <a:moveTo>
                    <a:pt x="108" y="1"/>
                  </a:moveTo>
                  <a:cubicBezTo>
                    <a:pt x="42" y="1"/>
                    <a:pt x="0" y="79"/>
                    <a:pt x="58" y="108"/>
                  </a:cubicBezTo>
                  <a:cubicBezTo>
                    <a:pt x="392" y="275"/>
                    <a:pt x="726" y="442"/>
                    <a:pt x="1077" y="592"/>
                  </a:cubicBezTo>
                  <a:cubicBezTo>
                    <a:pt x="1411" y="743"/>
                    <a:pt x="1762" y="910"/>
                    <a:pt x="2130" y="976"/>
                  </a:cubicBezTo>
                  <a:cubicBezTo>
                    <a:pt x="2163" y="976"/>
                    <a:pt x="2213" y="910"/>
                    <a:pt x="2163" y="893"/>
                  </a:cubicBezTo>
                  <a:cubicBezTo>
                    <a:pt x="1862" y="726"/>
                    <a:pt x="1495" y="642"/>
                    <a:pt x="1161" y="492"/>
                  </a:cubicBezTo>
                  <a:cubicBezTo>
                    <a:pt x="810" y="342"/>
                    <a:pt x="476" y="174"/>
                    <a:pt x="141" y="7"/>
                  </a:cubicBezTo>
                  <a:cubicBezTo>
                    <a:pt x="130" y="3"/>
                    <a:pt x="118" y="1"/>
                    <a:pt x="1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9"/>
            <p:cNvSpPr/>
            <p:nvPr/>
          </p:nvSpPr>
          <p:spPr>
            <a:xfrm>
              <a:off x="3413400" y="3019175"/>
              <a:ext cx="69125" cy="35300"/>
            </a:xfrm>
            <a:custGeom>
              <a:avLst/>
              <a:gdLst/>
              <a:ahLst/>
              <a:cxnLst/>
              <a:rect l="l" t="t" r="r" b="b"/>
              <a:pathLst>
                <a:path w="2765" h="1412" extrusionOk="0">
                  <a:moveTo>
                    <a:pt x="76" y="1"/>
                  </a:moveTo>
                  <a:cubicBezTo>
                    <a:pt x="42" y="1"/>
                    <a:pt x="0" y="81"/>
                    <a:pt x="58" y="125"/>
                  </a:cubicBezTo>
                  <a:cubicBezTo>
                    <a:pt x="475" y="392"/>
                    <a:pt x="943" y="642"/>
                    <a:pt x="1378" y="876"/>
                  </a:cubicBezTo>
                  <a:cubicBezTo>
                    <a:pt x="1578" y="977"/>
                    <a:pt x="1812" y="1077"/>
                    <a:pt x="2013" y="1160"/>
                  </a:cubicBezTo>
                  <a:cubicBezTo>
                    <a:pt x="2230" y="1244"/>
                    <a:pt x="2480" y="1394"/>
                    <a:pt x="2714" y="1411"/>
                  </a:cubicBezTo>
                  <a:cubicBezTo>
                    <a:pt x="2764" y="1411"/>
                    <a:pt x="2764" y="1328"/>
                    <a:pt x="2731" y="1311"/>
                  </a:cubicBezTo>
                  <a:cubicBezTo>
                    <a:pt x="2631" y="1244"/>
                    <a:pt x="2497" y="1227"/>
                    <a:pt x="2397" y="1177"/>
                  </a:cubicBezTo>
                  <a:lnTo>
                    <a:pt x="2079" y="1060"/>
                  </a:lnTo>
                  <a:cubicBezTo>
                    <a:pt x="1829" y="943"/>
                    <a:pt x="1595" y="843"/>
                    <a:pt x="1378" y="743"/>
                  </a:cubicBezTo>
                  <a:cubicBezTo>
                    <a:pt x="927" y="526"/>
                    <a:pt x="492" y="275"/>
                    <a:pt x="91" y="8"/>
                  </a:cubicBezTo>
                  <a:cubicBezTo>
                    <a:pt x="87" y="3"/>
                    <a:pt x="81"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9"/>
            <p:cNvSpPr/>
            <p:nvPr/>
          </p:nvSpPr>
          <p:spPr>
            <a:xfrm>
              <a:off x="3428125" y="3012775"/>
              <a:ext cx="65675" cy="28750"/>
            </a:xfrm>
            <a:custGeom>
              <a:avLst/>
              <a:gdLst/>
              <a:ahLst/>
              <a:cxnLst/>
              <a:rect l="l" t="t" r="r" b="b"/>
              <a:pathLst>
                <a:path w="2627" h="1150" extrusionOk="0">
                  <a:moveTo>
                    <a:pt x="87" y="1"/>
                  </a:moveTo>
                  <a:cubicBezTo>
                    <a:pt x="35" y="1"/>
                    <a:pt x="1" y="88"/>
                    <a:pt x="70" y="130"/>
                  </a:cubicBezTo>
                  <a:cubicBezTo>
                    <a:pt x="455" y="347"/>
                    <a:pt x="872" y="548"/>
                    <a:pt x="1273" y="731"/>
                  </a:cubicBezTo>
                  <a:cubicBezTo>
                    <a:pt x="1474" y="815"/>
                    <a:pt x="1691" y="898"/>
                    <a:pt x="1891" y="965"/>
                  </a:cubicBezTo>
                  <a:cubicBezTo>
                    <a:pt x="2109" y="1015"/>
                    <a:pt x="2326" y="1132"/>
                    <a:pt x="2543" y="1149"/>
                  </a:cubicBezTo>
                  <a:cubicBezTo>
                    <a:pt x="2610" y="1149"/>
                    <a:pt x="2627" y="1066"/>
                    <a:pt x="2560" y="1049"/>
                  </a:cubicBezTo>
                  <a:cubicBezTo>
                    <a:pt x="2376" y="965"/>
                    <a:pt x="2159" y="915"/>
                    <a:pt x="1958" y="848"/>
                  </a:cubicBezTo>
                  <a:cubicBezTo>
                    <a:pt x="1741" y="798"/>
                    <a:pt x="1541" y="715"/>
                    <a:pt x="1323" y="631"/>
                  </a:cubicBezTo>
                  <a:cubicBezTo>
                    <a:pt x="906" y="464"/>
                    <a:pt x="521" y="247"/>
                    <a:pt x="120" y="13"/>
                  </a:cubicBezTo>
                  <a:cubicBezTo>
                    <a:pt x="109" y="4"/>
                    <a:pt x="98" y="1"/>
                    <a:pt x="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9"/>
            <p:cNvSpPr/>
            <p:nvPr/>
          </p:nvSpPr>
          <p:spPr>
            <a:xfrm>
              <a:off x="3448575" y="3005700"/>
              <a:ext cx="48150" cy="23275"/>
            </a:xfrm>
            <a:custGeom>
              <a:avLst/>
              <a:gdLst/>
              <a:ahLst/>
              <a:cxnLst/>
              <a:rect l="l" t="t" r="r" b="b"/>
              <a:pathLst>
                <a:path w="1926" h="931" extrusionOk="0">
                  <a:moveTo>
                    <a:pt x="91" y="1"/>
                  </a:moveTo>
                  <a:cubicBezTo>
                    <a:pt x="37" y="1"/>
                    <a:pt x="0" y="101"/>
                    <a:pt x="71" y="129"/>
                  </a:cubicBezTo>
                  <a:cubicBezTo>
                    <a:pt x="372" y="296"/>
                    <a:pt x="672" y="446"/>
                    <a:pt x="973" y="580"/>
                  </a:cubicBezTo>
                  <a:lnTo>
                    <a:pt x="1408" y="764"/>
                  </a:lnTo>
                  <a:cubicBezTo>
                    <a:pt x="1474" y="780"/>
                    <a:pt x="1558" y="831"/>
                    <a:pt x="1625" y="847"/>
                  </a:cubicBezTo>
                  <a:cubicBezTo>
                    <a:pt x="1708" y="864"/>
                    <a:pt x="1758" y="914"/>
                    <a:pt x="1842" y="931"/>
                  </a:cubicBezTo>
                  <a:cubicBezTo>
                    <a:pt x="1892" y="931"/>
                    <a:pt x="1926" y="864"/>
                    <a:pt x="1892" y="847"/>
                  </a:cubicBezTo>
                  <a:cubicBezTo>
                    <a:pt x="1825" y="797"/>
                    <a:pt x="1742" y="780"/>
                    <a:pt x="1675" y="747"/>
                  </a:cubicBezTo>
                  <a:cubicBezTo>
                    <a:pt x="1625" y="714"/>
                    <a:pt x="1541" y="680"/>
                    <a:pt x="1474" y="664"/>
                  </a:cubicBezTo>
                  <a:cubicBezTo>
                    <a:pt x="1324" y="597"/>
                    <a:pt x="1157" y="530"/>
                    <a:pt x="1007" y="446"/>
                  </a:cubicBezTo>
                  <a:cubicBezTo>
                    <a:pt x="723" y="296"/>
                    <a:pt x="405" y="162"/>
                    <a:pt x="121" y="12"/>
                  </a:cubicBezTo>
                  <a:cubicBezTo>
                    <a:pt x="111" y="4"/>
                    <a:pt x="100"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9"/>
            <p:cNvSpPr/>
            <p:nvPr/>
          </p:nvSpPr>
          <p:spPr>
            <a:xfrm>
              <a:off x="3462025" y="2997350"/>
              <a:ext cx="13825" cy="7825"/>
            </a:xfrm>
            <a:custGeom>
              <a:avLst/>
              <a:gdLst/>
              <a:ahLst/>
              <a:cxnLst/>
              <a:rect l="l" t="t" r="r" b="b"/>
              <a:pathLst>
                <a:path w="553" h="313" extrusionOk="0">
                  <a:moveTo>
                    <a:pt x="51" y="0"/>
                  </a:moveTo>
                  <a:cubicBezTo>
                    <a:pt x="20" y="0"/>
                    <a:pt x="1" y="32"/>
                    <a:pt x="1" y="45"/>
                  </a:cubicBezTo>
                  <a:cubicBezTo>
                    <a:pt x="1" y="112"/>
                    <a:pt x="17" y="129"/>
                    <a:pt x="34" y="162"/>
                  </a:cubicBezTo>
                  <a:cubicBezTo>
                    <a:pt x="118" y="179"/>
                    <a:pt x="185" y="212"/>
                    <a:pt x="251" y="246"/>
                  </a:cubicBezTo>
                  <a:cubicBezTo>
                    <a:pt x="285" y="262"/>
                    <a:pt x="302" y="279"/>
                    <a:pt x="352" y="279"/>
                  </a:cubicBezTo>
                  <a:cubicBezTo>
                    <a:pt x="385" y="296"/>
                    <a:pt x="435" y="312"/>
                    <a:pt x="469" y="312"/>
                  </a:cubicBezTo>
                  <a:cubicBezTo>
                    <a:pt x="519" y="312"/>
                    <a:pt x="552" y="279"/>
                    <a:pt x="519" y="246"/>
                  </a:cubicBezTo>
                  <a:cubicBezTo>
                    <a:pt x="502" y="196"/>
                    <a:pt x="452" y="196"/>
                    <a:pt x="418" y="179"/>
                  </a:cubicBezTo>
                  <a:cubicBezTo>
                    <a:pt x="368" y="145"/>
                    <a:pt x="335" y="129"/>
                    <a:pt x="302" y="112"/>
                  </a:cubicBezTo>
                  <a:cubicBezTo>
                    <a:pt x="218" y="79"/>
                    <a:pt x="168" y="45"/>
                    <a:pt x="84" y="12"/>
                  </a:cubicBezTo>
                  <a:cubicBezTo>
                    <a:pt x="72" y="4"/>
                    <a:pt x="61" y="0"/>
                    <a:pt x="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9"/>
            <p:cNvSpPr/>
            <p:nvPr/>
          </p:nvSpPr>
          <p:spPr>
            <a:xfrm>
              <a:off x="3462875" y="3115900"/>
              <a:ext cx="11300" cy="8750"/>
            </a:xfrm>
            <a:custGeom>
              <a:avLst/>
              <a:gdLst/>
              <a:ahLst/>
              <a:cxnLst/>
              <a:rect l="l" t="t" r="r" b="b"/>
              <a:pathLst>
                <a:path w="452" h="350" extrusionOk="0">
                  <a:moveTo>
                    <a:pt x="74" y="1"/>
                  </a:moveTo>
                  <a:cubicBezTo>
                    <a:pt x="49" y="1"/>
                    <a:pt x="17" y="20"/>
                    <a:pt x="17" y="32"/>
                  </a:cubicBezTo>
                  <a:cubicBezTo>
                    <a:pt x="0" y="65"/>
                    <a:pt x="0" y="115"/>
                    <a:pt x="34" y="132"/>
                  </a:cubicBezTo>
                  <a:cubicBezTo>
                    <a:pt x="100" y="182"/>
                    <a:pt x="151" y="215"/>
                    <a:pt x="201" y="232"/>
                  </a:cubicBezTo>
                  <a:cubicBezTo>
                    <a:pt x="234" y="266"/>
                    <a:pt x="268" y="282"/>
                    <a:pt x="284" y="299"/>
                  </a:cubicBezTo>
                  <a:cubicBezTo>
                    <a:pt x="318" y="316"/>
                    <a:pt x="334" y="316"/>
                    <a:pt x="351" y="316"/>
                  </a:cubicBezTo>
                  <a:cubicBezTo>
                    <a:pt x="368" y="316"/>
                    <a:pt x="401" y="316"/>
                    <a:pt x="401" y="349"/>
                  </a:cubicBezTo>
                  <a:cubicBezTo>
                    <a:pt x="418" y="349"/>
                    <a:pt x="435" y="349"/>
                    <a:pt x="435" y="316"/>
                  </a:cubicBezTo>
                  <a:cubicBezTo>
                    <a:pt x="451" y="299"/>
                    <a:pt x="451" y="282"/>
                    <a:pt x="435" y="266"/>
                  </a:cubicBezTo>
                  <a:cubicBezTo>
                    <a:pt x="418" y="232"/>
                    <a:pt x="418" y="215"/>
                    <a:pt x="401" y="215"/>
                  </a:cubicBezTo>
                  <a:cubicBezTo>
                    <a:pt x="368" y="199"/>
                    <a:pt x="351" y="199"/>
                    <a:pt x="351" y="182"/>
                  </a:cubicBezTo>
                  <a:cubicBezTo>
                    <a:pt x="334" y="149"/>
                    <a:pt x="284" y="132"/>
                    <a:pt x="268" y="115"/>
                  </a:cubicBezTo>
                  <a:cubicBezTo>
                    <a:pt x="201" y="65"/>
                    <a:pt x="151" y="32"/>
                    <a:pt x="100" y="15"/>
                  </a:cubicBezTo>
                  <a:cubicBezTo>
                    <a:pt x="95" y="5"/>
                    <a:pt x="85" y="1"/>
                    <a:pt x="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9"/>
            <p:cNvSpPr/>
            <p:nvPr/>
          </p:nvSpPr>
          <p:spPr>
            <a:xfrm>
              <a:off x="3466200" y="3125025"/>
              <a:ext cx="5050" cy="6725"/>
            </a:xfrm>
            <a:custGeom>
              <a:avLst/>
              <a:gdLst/>
              <a:ahLst/>
              <a:cxnLst/>
              <a:rect l="l" t="t" r="r" b="b"/>
              <a:pathLst>
                <a:path w="202" h="269" extrusionOk="0">
                  <a:moveTo>
                    <a:pt x="34" y="1"/>
                  </a:moveTo>
                  <a:cubicBezTo>
                    <a:pt x="1" y="18"/>
                    <a:pt x="1" y="68"/>
                    <a:pt x="18" y="84"/>
                  </a:cubicBezTo>
                  <a:cubicBezTo>
                    <a:pt x="34" y="101"/>
                    <a:pt x="34" y="151"/>
                    <a:pt x="51" y="168"/>
                  </a:cubicBezTo>
                  <a:cubicBezTo>
                    <a:pt x="51" y="185"/>
                    <a:pt x="84" y="185"/>
                    <a:pt x="84" y="201"/>
                  </a:cubicBezTo>
                  <a:cubicBezTo>
                    <a:pt x="84" y="201"/>
                    <a:pt x="84" y="235"/>
                    <a:pt x="101" y="235"/>
                  </a:cubicBezTo>
                  <a:lnTo>
                    <a:pt x="135" y="268"/>
                  </a:lnTo>
                  <a:lnTo>
                    <a:pt x="185" y="268"/>
                  </a:lnTo>
                  <a:cubicBezTo>
                    <a:pt x="201" y="268"/>
                    <a:pt x="201" y="251"/>
                    <a:pt x="201" y="235"/>
                  </a:cubicBezTo>
                  <a:lnTo>
                    <a:pt x="201" y="168"/>
                  </a:lnTo>
                  <a:lnTo>
                    <a:pt x="201" y="151"/>
                  </a:lnTo>
                  <a:cubicBezTo>
                    <a:pt x="201" y="118"/>
                    <a:pt x="185" y="118"/>
                    <a:pt x="185" y="101"/>
                  </a:cubicBezTo>
                  <a:cubicBezTo>
                    <a:pt x="168" y="84"/>
                    <a:pt x="168" y="34"/>
                    <a:pt x="135" y="18"/>
                  </a:cubicBezTo>
                  <a:cubicBezTo>
                    <a:pt x="135" y="1"/>
                    <a:pt x="118"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9"/>
            <p:cNvSpPr/>
            <p:nvPr/>
          </p:nvSpPr>
          <p:spPr>
            <a:xfrm>
              <a:off x="3464950" y="3139650"/>
              <a:ext cx="5450" cy="5050"/>
            </a:xfrm>
            <a:custGeom>
              <a:avLst/>
              <a:gdLst/>
              <a:ahLst/>
              <a:cxnLst/>
              <a:rect l="l" t="t" r="r" b="b"/>
              <a:pathLst>
                <a:path w="218" h="202" extrusionOk="0">
                  <a:moveTo>
                    <a:pt x="34" y="1"/>
                  </a:moveTo>
                  <a:cubicBezTo>
                    <a:pt x="34" y="1"/>
                    <a:pt x="17" y="1"/>
                    <a:pt x="17" y="17"/>
                  </a:cubicBezTo>
                  <a:cubicBezTo>
                    <a:pt x="1" y="34"/>
                    <a:pt x="1" y="34"/>
                    <a:pt x="1" y="51"/>
                  </a:cubicBezTo>
                  <a:cubicBezTo>
                    <a:pt x="1" y="84"/>
                    <a:pt x="17" y="101"/>
                    <a:pt x="17" y="118"/>
                  </a:cubicBezTo>
                  <a:cubicBezTo>
                    <a:pt x="51" y="151"/>
                    <a:pt x="68" y="168"/>
                    <a:pt x="101" y="184"/>
                  </a:cubicBezTo>
                  <a:cubicBezTo>
                    <a:pt x="101" y="184"/>
                    <a:pt x="134" y="184"/>
                    <a:pt x="134" y="201"/>
                  </a:cubicBezTo>
                  <a:lnTo>
                    <a:pt x="168" y="201"/>
                  </a:lnTo>
                  <a:cubicBezTo>
                    <a:pt x="168" y="201"/>
                    <a:pt x="185" y="201"/>
                    <a:pt x="185" y="184"/>
                  </a:cubicBezTo>
                  <a:cubicBezTo>
                    <a:pt x="185" y="184"/>
                    <a:pt x="185" y="168"/>
                    <a:pt x="218" y="168"/>
                  </a:cubicBezTo>
                  <a:lnTo>
                    <a:pt x="218" y="151"/>
                  </a:lnTo>
                  <a:lnTo>
                    <a:pt x="218" y="118"/>
                  </a:lnTo>
                  <a:cubicBezTo>
                    <a:pt x="218" y="101"/>
                    <a:pt x="218" y="101"/>
                    <a:pt x="185" y="101"/>
                  </a:cubicBezTo>
                  <a:lnTo>
                    <a:pt x="151" y="51"/>
                  </a:lnTo>
                  <a:lnTo>
                    <a:pt x="101" y="17"/>
                  </a:lnTo>
                  <a:lnTo>
                    <a:pt x="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9"/>
            <p:cNvSpPr/>
            <p:nvPr/>
          </p:nvSpPr>
          <p:spPr>
            <a:xfrm>
              <a:off x="4105300" y="3138400"/>
              <a:ext cx="140400" cy="18825"/>
            </a:xfrm>
            <a:custGeom>
              <a:avLst/>
              <a:gdLst/>
              <a:ahLst/>
              <a:cxnLst/>
              <a:rect l="l" t="t" r="r" b="b"/>
              <a:pathLst>
                <a:path w="5616" h="753" extrusionOk="0">
                  <a:moveTo>
                    <a:pt x="101" y="0"/>
                  </a:moveTo>
                  <a:cubicBezTo>
                    <a:pt x="1" y="0"/>
                    <a:pt x="1" y="134"/>
                    <a:pt x="85" y="151"/>
                  </a:cubicBezTo>
                  <a:cubicBezTo>
                    <a:pt x="1003" y="218"/>
                    <a:pt x="1889" y="301"/>
                    <a:pt x="2808" y="401"/>
                  </a:cubicBezTo>
                  <a:cubicBezTo>
                    <a:pt x="3276" y="468"/>
                    <a:pt x="3727" y="502"/>
                    <a:pt x="4212" y="569"/>
                  </a:cubicBezTo>
                  <a:cubicBezTo>
                    <a:pt x="4646" y="635"/>
                    <a:pt x="5097" y="736"/>
                    <a:pt x="5532" y="752"/>
                  </a:cubicBezTo>
                  <a:cubicBezTo>
                    <a:pt x="5598" y="752"/>
                    <a:pt x="5615" y="669"/>
                    <a:pt x="5548" y="652"/>
                  </a:cubicBezTo>
                  <a:cubicBezTo>
                    <a:pt x="5097" y="518"/>
                    <a:pt x="4613" y="485"/>
                    <a:pt x="4145" y="418"/>
                  </a:cubicBezTo>
                  <a:cubicBezTo>
                    <a:pt x="3727" y="351"/>
                    <a:pt x="3293" y="318"/>
                    <a:pt x="2875" y="251"/>
                  </a:cubicBezTo>
                  <a:cubicBezTo>
                    <a:pt x="1956" y="151"/>
                    <a:pt x="1020" y="67"/>
                    <a:pt x="1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9"/>
            <p:cNvSpPr/>
            <p:nvPr/>
          </p:nvSpPr>
          <p:spPr>
            <a:xfrm>
              <a:off x="4126750" y="3154650"/>
              <a:ext cx="111425" cy="11750"/>
            </a:xfrm>
            <a:custGeom>
              <a:avLst/>
              <a:gdLst/>
              <a:ahLst/>
              <a:cxnLst/>
              <a:rect l="l" t="t" r="r" b="b"/>
              <a:pathLst>
                <a:path w="4457" h="470" extrusionOk="0">
                  <a:moveTo>
                    <a:pt x="96" y="0"/>
                  </a:moveTo>
                  <a:cubicBezTo>
                    <a:pt x="25" y="0"/>
                    <a:pt x="1" y="105"/>
                    <a:pt x="79" y="136"/>
                  </a:cubicBezTo>
                  <a:cubicBezTo>
                    <a:pt x="764" y="336"/>
                    <a:pt x="1482" y="386"/>
                    <a:pt x="2184" y="386"/>
                  </a:cubicBezTo>
                  <a:lnTo>
                    <a:pt x="3287" y="386"/>
                  </a:lnTo>
                  <a:cubicBezTo>
                    <a:pt x="3671" y="386"/>
                    <a:pt x="4022" y="437"/>
                    <a:pt x="4406" y="470"/>
                  </a:cubicBezTo>
                  <a:cubicBezTo>
                    <a:pt x="4456" y="470"/>
                    <a:pt x="4456" y="386"/>
                    <a:pt x="4423" y="353"/>
                  </a:cubicBezTo>
                  <a:cubicBezTo>
                    <a:pt x="4089" y="253"/>
                    <a:pt x="3738" y="253"/>
                    <a:pt x="3370" y="253"/>
                  </a:cubicBezTo>
                  <a:cubicBezTo>
                    <a:pt x="3253" y="247"/>
                    <a:pt x="3136" y="245"/>
                    <a:pt x="3019" y="245"/>
                  </a:cubicBezTo>
                  <a:cubicBezTo>
                    <a:pt x="2785" y="245"/>
                    <a:pt x="2552" y="253"/>
                    <a:pt x="2318" y="253"/>
                  </a:cubicBezTo>
                  <a:cubicBezTo>
                    <a:pt x="1582" y="253"/>
                    <a:pt x="831" y="236"/>
                    <a:pt x="112" y="2"/>
                  </a:cubicBezTo>
                  <a:cubicBezTo>
                    <a:pt x="107" y="1"/>
                    <a:pt x="101" y="0"/>
                    <a:pt x="9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9"/>
            <p:cNvSpPr/>
            <p:nvPr/>
          </p:nvSpPr>
          <p:spPr>
            <a:xfrm>
              <a:off x="4142925" y="3169700"/>
              <a:ext cx="113100" cy="18475"/>
            </a:xfrm>
            <a:custGeom>
              <a:avLst/>
              <a:gdLst/>
              <a:ahLst/>
              <a:cxnLst/>
              <a:rect l="l" t="t" r="r" b="b"/>
              <a:pathLst>
                <a:path w="4524" h="739" extrusionOk="0">
                  <a:moveTo>
                    <a:pt x="83" y="0"/>
                  </a:moveTo>
                  <a:cubicBezTo>
                    <a:pt x="0" y="0"/>
                    <a:pt x="6" y="120"/>
                    <a:pt x="100" y="135"/>
                  </a:cubicBezTo>
                  <a:cubicBezTo>
                    <a:pt x="835" y="219"/>
                    <a:pt x="1587" y="302"/>
                    <a:pt x="2306" y="386"/>
                  </a:cubicBezTo>
                  <a:cubicBezTo>
                    <a:pt x="3024" y="469"/>
                    <a:pt x="3759" y="503"/>
                    <a:pt x="4444" y="737"/>
                  </a:cubicBezTo>
                  <a:cubicBezTo>
                    <a:pt x="4447" y="738"/>
                    <a:pt x="4450" y="739"/>
                    <a:pt x="4454" y="739"/>
                  </a:cubicBezTo>
                  <a:cubicBezTo>
                    <a:pt x="4486" y="739"/>
                    <a:pt x="4523" y="668"/>
                    <a:pt x="4478" y="653"/>
                  </a:cubicBezTo>
                  <a:cubicBezTo>
                    <a:pt x="3859" y="336"/>
                    <a:pt x="3124" y="336"/>
                    <a:pt x="2439" y="252"/>
                  </a:cubicBezTo>
                  <a:cubicBezTo>
                    <a:pt x="1671" y="169"/>
                    <a:pt x="869" y="85"/>
                    <a:pt x="100" y="2"/>
                  </a:cubicBezTo>
                  <a:cubicBezTo>
                    <a:pt x="94" y="1"/>
                    <a:pt x="89" y="0"/>
                    <a:pt x="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9"/>
            <p:cNvSpPr/>
            <p:nvPr/>
          </p:nvSpPr>
          <p:spPr>
            <a:xfrm>
              <a:off x="4175525" y="3192700"/>
              <a:ext cx="77275" cy="5375"/>
            </a:xfrm>
            <a:custGeom>
              <a:avLst/>
              <a:gdLst/>
              <a:ahLst/>
              <a:cxnLst/>
              <a:rect l="l" t="t" r="r" b="b"/>
              <a:pathLst>
                <a:path w="3091" h="215" extrusionOk="0">
                  <a:moveTo>
                    <a:pt x="1586" y="1"/>
                  </a:moveTo>
                  <a:cubicBezTo>
                    <a:pt x="1085" y="1"/>
                    <a:pt x="584" y="1"/>
                    <a:pt x="83" y="51"/>
                  </a:cubicBezTo>
                  <a:cubicBezTo>
                    <a:pt x="8" y="66"/>
                    <a:pt x="0" y="173"/>
                    <a:pt x="58" y="173"/>
                  </a:cubicBezTo>
                  <a:cubicBezTo>
                    <a:pt x="65" y="173"/>
                    <a:pt x="73" y="171"/>
                    <a:pt x="83" y="168"/>
                  </a:cubicBezTo>
                  <a:cubicBezTo>
                    <a:pt x="437" y="156"/>
                    <a:pt x="791" y="144"/>
                    <a:pt x="1146" y="144"/>
                  </a:cubicBezTo>
                  <a:cubicBezTo>
                    <a:pt x="1293" y="144"/>
                    <a:pt x="1440" y="146"/>
                    <a:pt x="1586" y="151"/>
                  </a:cubicBezTo>
                  <a:cubicBezTo>
                    <a:pt x="1837" y="151"/>
                    <a:pt x="2088" y="168"/>
                    <a:pt x="2338" y="168"/>
                  </a:cubicBezTo>
                  <a:cubicBezTo>
                    <a:pt x="2504" y="191"/>
                    <a:pt x="2677" y="215"/>
                    <a:pt x="2848" y="215"/>
                  </a:cubicBezTo>
                  <a:cubicBezTo>
                    <a:pt x="2918" y="215"/>
                    <a:pt x="2988" y="211"/>
                    <a:pt x="3057" y="201"/>
                  </a:cubicBezTo>
                  <a:cubicBezTo>
                    <a:pt x="3090" y="201"/>
                    <a:pt x="3090" y="118"/>
                    <a:pt x="3057" y="118"/>
                  </a:cubicBezTo>
                  <a:cubicBezTo>
                    <a:pt x="2839" y="34"/>
                    <a:pt x="2572" y="51"/>
                    <a:pt x="2338" y="34"/>
                  </a:cubicBezTo>
                  <a:cubicBezTo>
                    <a:pt x="2088" y="1"/>
                    <a:pt x="1837" y="1"/>
                    <a:pt x="15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9"/>
            <p:cNvSpPr/>
            <p:nvPr/>
          </p:nvSpPr>
          <p:spPr>
            <a:xfrm>
              <a:off x="4166300" y="3204400"/>
              <a:ext cx="71450" cy="4625"/>
            </a:xfrm>
            <a:custGeom>
              <a:avLst/>
              <a:gdLst/>
              <a:ahLst/>
              <a:cxnLst/>
              <a:rect l="l" t="t" r="r" b="b"/>
              <a:pathLst>
                <a:path w="2858" h="185" extrusionOk="0">
                  <a:moveTo>
                    <a:pt x="1454" y="0"/>
                  </a:moveTo>
                  <a:cubicBezTo>
                    <a:pt x="1003" y="0"/>
                    <a:pt x="535" y="0"/>
                    <a:pt x="67" y="17"/>
                  </a:cubicBezTo>
                  <a:cubicBezTo>
                    <a:pt x="4" y="17"/>
                    <a:pt x="1" y="152"/>
                    <a:pt x="71" y="152"/>
                  </a:cubicBezTo>
                  <a:cubicBezTo>
                    <a:pt x="75" y="152"/>
                    <a:pt x="80" y="152"/>
                    <a:pt x="84" y="151"/>
                  </a:cubicBezTo>
                  <a:cubicBezTo>
                    <a:pt x="414" y="126"/>
                    <a:pt x="753" y="111"/>
                    <a:pt x="1082" y="111"/>
                  </a:cubicBezTo>
                  <a:cubicBezTo>
                    <a:pt x="1202" y="111"/>
                    <a:pt x="1321" y="113"/>
                    <a:pt x="1437" y="117"/>
                  </a:cubicBezTo>
                  <a:cubicBezTo>
                    <a:pt x="1905" y="117"/>
                    <a:pt x="2356" y="184"/>
                    <a:pt x="2791" y="184"/>
                  </a:cubicBezTo>
                  <a:cubicBezTo>
                    <a:pt x="2841" y="184"/>
                    <a:pt x="2858" y="101"/>
                    <a:pt x="2824" y="101"/>
                  </a:cubicBezTo>
                  <a:cubicBezTo>
                    <a:pt x="2373" y="0"/>
                    <a:pt x="1922" y="0"/>
                    <a:pt x="14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9"/>
            <p:cNvSpPr/>
            <p:nvPr/>
          </p:nvSpPr>
          <p:spPr>
            <a:xfrm>
              <a:off x="4181325" y="3225400"/>
              <a:ext cx="63525" cy="6275"/>
            </a:xfrm>
            <a:custGeom>
              <a:avLst/>
              <a:gdLst/>
              <a:ahLst/>
              <a:cxnLst/>
              <a:rect l="l" t="t" r="r" b="b"/>
              <a:pathLst>
                <a:path w="2541" h="251" extrusionOk="0">
                  <a:moveTo>
                    <a:pt x="703" y="0"/>
                  </a:moveTo>
                  <a:cubicBezTo>
                    <a:pt x="498" y="0"/>
                    <a:pt x="293" y="4"/>
                    <a:pt x="84" y="13"/>
                  </a:cubicBezTo>
                  <a:cubicBezTo>
                    <a:pt x="1" y="29"/>
                    <a:pt x="1" y="163"/>
                    <a:pt x="84" y="163"/>
                  </a:cubicBezTo>
                  <a:cubicBezTo>
                    <a:pt x="218" y="157"/>
                    <a:pt x="352" y="156"/>
                    <a:pt x="486" y="156"/>
                  </a:cubicBezTo>
                  <a:cubicBezTo>
                    <a:pt x="755" y="156"/>
                    <a:pt x="1026" y="163"/>
                    <a:pt x="1304" y="163"/>
                  </a:cubicBezTo>
                  <a:cubicBezTo>
                    <a:pt x="1488" y="163"/>
                    <a:pt x="1688" y="180"/>
                    <a:pt x="1889" y="196"/>
                  </a:cubicBezTo>
                  <a:cubicBezTo>
                    <a:pt x="2039" y="224"/>
                    <a:pt x="2223" y="251"/>
                    <a:pt x="2385" y="251"/>
                  </a:cubicBezTo>
                  <a:cubicBezTo>
                    <a:pt x="2421" y="251"/>
                    <a:pt x="2457" y="250"/>
                    <a:pt x="2491" y="246"/>
                  </a:cubicBezTo>
                  <a:cubicBezTo>
                    <a:pt x="2541" y="246"/>
                    <a:pt x="2541" y="163"/>
                    <a:pt x="2507" y="146"/>
                  </a:cubicBezTo>
                  <a:cubicBezTo>
                    <a:pt x="2340" y="79"/>
                    <a:pt x="2106" y="79"/>
                    <a:pt x="1922" y="63"/>
                  </a:cubicBezTo>
                  <a:cubicBezTo>
                    <a:pt x="1722" y="29"/>
                    <a:pt x="1505" y="29"/>
                    <a:pt x="1321" y="13"/>
                  </a:cubicBezTo>
                  <a:cubicBezTo>
                    <a:pt x="1112" y="4"/>
                    <a:pt x="907" y="0"/>
                    <a:pt x="7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9"/>
            <p:cNvSpPr/>
            <p:nvPr/>
          </p:nvSpPr>
          <p:spPr>
            <a:xfrm>
              <a:off x="4171325" y="3242375"/>
              <a:ext cx="61425" cy="4800"/>
            </a:xfrm>
            <a:custGeom>
              <a:avLst/>
              <a:gdLst/>
              <a:ahLst/>
              <a:cxnLst/>
              <a:rect l="l" t="t" r="r" b="b"/>
              <a:pathLst>
                <a:path w="2457" h="192" extrusionOk="0">
                  <a:moveTo>
                    <a:pt x="68" y="0"/>
                  </a:moveTo>
                  <a:cubicBezTo>
                    <a:pt x="0" y="0"/>
                    <a:pt x="5" y="102"/>
                    <a:pt x="83" y="102"/>
                  </a:cubicBezTo>
                  <a:cubicBezTo>
                    <a:pt x="484" y="136"/>
                    <a:pt x="869" y="136"/>
                    <a:pt x="1253" y="152"/>
                  </a:cubicBezTo>
                  <a:cubicBezTo>
                    <a:pt x="1454" y="152"/>
                    <a:pt x="1654" y="169"/>
                    <a:pt x="1838" y="169"/>
                  </a:cubicBezTo>
                  <a:cubicBezTo>
                    <a:pt x="1949" y="169"/>
                    <a:pt x="2083" y="191"/>
                    <a:pt x="2209" y="191"/>
                  </a:cubicBezTo>
                  <a:cubicBezTo>
                    <a:pt x="2272" y="191"/>
                    <a:pt x="2334" y="186"/>
                    <a:pt x="2389" y="169"/>
                  </a:cubicBezTo>
                  <a:cubicBezTo>
                    <a:pt x="2456" y="152"/>
                    <a:pt x="2423" y="85"/>
                    <a:pt x="2389" y="69"/>
                  </a:cubicBezTo>
                  <a:cubicBezTo>
                    <a:pt x="2318" y="47"/>
                    <a:pt x="2237" y="41"/>
                    <a:pt x="2155" y="41"/>
                  </a:cubicBezTo>
                  <a:cubicBezTo>
                    <a:pt x="2045" y="41"/>
                    <a:pt x="1933" y="52"/>
                    <a:pt x="1838" y="52"/>
                  </a:cubicBezTo>
                  <a:cubicBezTo>
                    <a:pt x="1654" y="52"/>
                    <a:pt x="1454" y="19"/>
                    <a:pt x="1253" y="19"/>
                  </a:cubicBezTo>
                  <a:cubicBezTo>
                    <a:pt x="869" y="19"/>
                    <a:pt x="484" y="2"/>
                    <a:pt x="83" y="2"/>
                  </a:cubicBezTo>
                  <a:cubicBezTo>
                    <a:pt x="78" y="1"/>
                    <a:pt x="73" y="0"/>
                    <a:pt x="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9"/>
            <p:cNvSpPr/>
            <p:nvPr/>
          </p:nvSpPr>
          <p:spPr>
            <a:xfrm>
              <a:off x="4178425" y="3262350"/>
              <a:ext cx="47225" cy="5100"/>
            </a:xfrm>
            <a:custGeom>
              <a:avLst/>
              <a:gdLst/>
              <a:ahLst/>
              <a:cxnLst/>
              <a:rect l="l" t="t" r="r" b="b"/>
              <a:pathLst>
                <a:path w="1889" h="204" extrusionOk="0">
                  <a:moveTo>
                    <a:pt x="37" y="0"/>
                  </a:moveTo>
                  <a:cubicBezTo>
                    <a:pt x="1" y="0"/>
                    <a:pt x="8" y="122"/>
                    <a:pt x="84" y="122"/>
                  </a:cubicBezTo>
                  <a:cubicBezTo>
                    <a:pt x="368" y="139"/>
                    <a:pt x="668" y="139"/>
                    <a:pt x="969" y="172"/>
                  </a:cubicBezTo>
                  <a:cubicBezTo>
                    <a:pt x="1119" y="172"/>
                    <a:pt x="1270" y="189"/>
                    <a:pt x="1420" y="189"/>
                  </a:cubicBezTo>
                  <a:cubicBezTo>
                    <a:pt x="1498" y="189"/>
                    <a:pt x="1598" y="204"/>
                    <a:pt x="1696" y="204"/>
                  </a:cubicBezTo>
                  <a:cubicBezTo>
                    <a:pt x="1745" y="204"/>
                    <a:pt x="1793" y="200"/>
                    <a:pt x="1838" y="189"/>
                  </a:cubicBezTo>
                  <a:cubicBezTo>
                    <a:pt x="1888" y="172"/>
                    <a:pt x="1871" y="105"/>
                    <a:pt x="1838" y="88"/>
                  </a:cubicBezTo>
                  <a:cubicBezTo>
                    <a:pt x="1771" y="55"/>
                    <a:pt x="1688" y="55"/>
                    <a:pt x="1604" y="55"/>
                  </a:cubicBezTo>
                  <a:lnTo>
                    <a:pt x="1387" y="55"/>
                  </a:lnTo>
                  <a:cubicBezTo>
                    <a:pt x="1236" y="55"/>
                    <a:pt x="1103" y="38"/>
                    <a:pt x="952" y="38"/>
                  </a:cubicBezTo>
                  <a:cubicBezTo>
                    <a:pt x="668" y="22"/>
                    <a:pt x="368" y="22"/>
                    <a:pt x="50" y="5"/>
                  </a:cubicBezTo>
                  <a:cubicBezTo>
                    <a:pt x="45" y="2"/>
                    <a:pt x="41" y="0"/>
                    <a:pt x="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9"/>
            <p:cNvSpPr/>
            <p:nvPr/>
          </p:nvSpPr>
          <p:spPr>
            <a:xfrm>
              <a:off x="4181275" y="3269100"/>
              <a:ext cx="25575" cy="8850"/>
            </a:xfrm>
            <a:custGeom>
              <a:avLst/>
              <a:gdLst/>
              <a:ahLst/>
              <a:cxnLst/>
              <a:rect l="l" t="t" r="r" b="b"/>
              <a:pathLst>
                <a:path w="1023" h="354" extrusionOk="0">
                  <a:moveTo>
                    <a:pt x="54" y="1"/>
                  </a:moveTo>
                  <a:cubicBezTo>
                    <a:pt x="0" y="1"/>
                    <a:pt x="3" y="92"/>
                    <a:pt x="70" y="119"/>
                  </a:cubicBezTo>
                  <a:cubicBezTo>
                    <a:pt x="220" y="169"/>
                    <a:pt x="387" y="203"/>
                    <a:pt x="521" y="253"/>
                  </a:cubicBezTo>
                  <a:cubicBezTo>
                    <a:pt x="604" y="270"/>
                    <a:pt x="671" y="286"/>
                    <a:pt x="755" y="320"/>
                  </a:cubicBezTo>
                  <a:cubicBezTo>
                    <a:pt x="838" y="336"/>
                    <a:pt x="905" y="353"/>
                    <a:pt x="989" y="353"/>
                  </a:cubicBezTo>
                  <a:cubicBezTo>
                    <a:pt x="1005" y="353"/>
                    <a:pt x="1022" y="320"/>
                    <a:pt x="1005" y="286"/>
                  </a:cubicBezTo>
                  <a:cubicBezTo>
                    <a:pt x="939" y="253"/>
                    <a:pt x="855" y="236"/>
                    <a:pt x="805" y="203"/>
                  </a:cubicBezTo>
                  <a:cubicBezTo>
                    <a:pt x="721" y="186"/>
                    <a:pt x="655" y="169"/>
                    <a:pt x="571" y="153"/>
                  </a:cubicBezTo>
                  <a:cubicBezTo>
                    <a:pt x="421" y="103"/>
                    <a:pt x="254" y="69"/>
                    <a:pt x="103" y="19"/>
                  </a:cubicBezTo>
                  <a:cubicBezTo>
                    <a:pt x="84" y="6"/>
                    <a:pt x="67" y="1"/>
                    <a:pt x="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9"/>
            <p:cNvSpPr/>
            <p:nvPr/>
          </p:nvSpPr>
          <p:spPr>
            <a:xfrm>
              <a:off x="4180075" y="3282500"/>
              <a:ext cx="7550" cy="3375"/>
            </a:xfrm>
            <a:custGeom>
              <a:avLst/>
              <a:gdLst/>
              <a:ahLst/>
              <a:cxnLst/>
              <a:rect l="l" t="t" r="r" b="b"/>
              <a:pathLst>
                <a:path w="302" h="135" extrusionOk="0">
                  <a:moveTo>
                    <a:pt x="68" y="1"/>
                  </a:moveTo>
                  <a:cubicBezTo>
                    <a:pt x="51" y="1"/>
                    <a:pt x="34" y="1"/>
                    <a:pt x="34" y="34"/>
                  </a:cubicBezTo>
                  <a:cubicBezTo>
                    <a:pt x="1" y="51"/>
                    <a:pt x="1" y="68"/>
                    <a:pt x="1" y="68"/>
                  </a:cubicBezTo>
                  <a:cubicBezTo>
                    <a:pt x="1" y="84"/>
                    <a:pt x="1" y="118"/>
                    <a:pt x="34" y="118"/>
                  </a:cubicBezTo>
                  <a:cubicBezTo>
                    <a:pt x="34" y="118"/>
                    <a:pt x="51" y="135"/>
                    <a:pt x="68" y="135"/>
                  </a:cubicBezTo>
                  <a:lnTo>
                    <a:pt x="235" y="135"/>
                  </a:lnTo>
                  <a:cubicBezTo>
                    <a:pt x="268" y="135"/>
                    <a:pt x="268" y="118"/>
                    <a:pt x="285" y="118"/>
                  </a:cubicBezTo>
                  <a:cubicBezTo>
                    <a:pt x="302" y="84"/>
                    <a:pt x="302" y="51"/>
                    <a:pt x="285" y="34"/>
                  </a:cubicBezTo>
                  <a:cubicBezTo>
                    <a:pt x="268" y="34"/>
                    <a:pt x="268" y="1"/>
                    <a:pt x="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9"/>
            <p:cNvSpPr/>
            <p:nvPr/>
          </p:nvSpPr>
          <p:spPr>
            <a:xfrm>
              <a:off x="4109500" y="3196450"/>
              <a:ext cx="11300" cy="3375"/>
            </a:xfrm>
            <a:custGeom>
              <a:avLst/>
              <a:gdLst/>
              <a:ahLst/>
              <a:cxnLst/>
              <a:rect l="l" t="t" r="r" b="b"/>
              <a:pathLst>
                <a:path w="452" h="135" extrusionOk="0">
                  <a:moveTo>
                    <a:pt x="50" y="1"/>
                  </a:moveTo>
                  <a:cubicBezTo>
                    <a:pt x="17" y="1"/>
                    <a:pt x="0" y="51"/>
                    <a:pt x="0" y="68"/>
                  </a:cubicBezTo>
                  <a:cubicBezTo>
                    <a:pt x="0" y="101"/>
                    <a:pt x="33" y="135"/>
                    <a:pt x="50" y="135"/>
                  </a:cubicBezTo>
                  <a:lnTo>
                    <a:pt x="384" y="135"/>
                  </a:lnTo>
                  <a:cubicBezTo>
                    <a:pt x="434" y="135"/>
                    <a:pt x="451" y="101"/>
                    <a:pt x="451" y="68"/>
                  </a:cubicBezTo>
                  <a:cubicBezTo>
                    <a:pt x="451" y="18"/>
                    <a:pt x="434" y="1"/>
                    <a:pt x="3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9"/>
            <p:cNvSpPr/>
            <p:nvPr/>
          </p:nvSpPr>
          <p:spPr>
            <a:xfrm>
              <a:off x="4066475" y="3163450"/>
              <a:ext cx="4200" cy="3800"/>
            </a:xfrm>
            <a:custGeom>
              <a:avLst/>
              <a:gdLst/>
              <a:ahLst/>
              <a:cxnLst/>
              <a:rect l="l" t="t" r="r" b="b"/>
              <a:pathLst>
                <a:path w="168" h="152" extrusionOk="0">
                  <a:moveTo>
                    <a:pt x="84" y="1"/>
                  </a:moveTo>
                  <a:cubicBezTo>
                    <a:pt x="0" y="1"/>
                    <a:pt x="0" y="151"/>
                    <a:pt x="84" y="151"/>
                  </a:cubicBezTo>
                  <a:cubicBezTo>
                    <a:pt x="167" y="151"/>
                    <a:pt x="167"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39"/>
            <p:cNvSpPr/>
            <p:nvPr/>
          </p:nvSpPr>
          <p:spPr>
            <a:xfrm>
              <a:off x="5087875" y="2865775"/>
              <a:ext cx="44800" cy="56950"/>
            </a:xfrm>
            <a:custGeom>
              <a:avLst/>
              <a:gdLst/>
              <a:ahLst/>
              <a:cxnLst/>
              <a:rect l="l" t="t" r="r" b="b"/>
              <a:pathLst>
                <a:path w="1792" h="2278" extrusionOk="0">
                  <a:moveTo>
                    <a:pt x="1696" y="1"/>
                  </a:moveTo>
                  <a:cubicBezTo>
                    <a:pt x="1677" y="1"/>
                    <a:pt x="1660" y="9"/>
                    <a:pt x="1651" y="28"/>
                  </a:cubicBezTo>
                  <a:cubicBezTo>
                    <a:pt x="1383" y="379"/>
                    <a:pt x="1099" y="763"/>
                    <a:pt x="832" y="1114"/>
                  </a:cubicBezTo>
                  <a:cubicBezTo>
                    <a:pt x="715" y="1298"/>
                    <a:pt x="565" y="1465"/>
                    <a:pt x="431" y="1666"/>
                  </a:cubicBezTo>
                  <a:cubicBezTo>
                    <a:pt x="381" y="1749"/>
                    <a:pt x="297" y="1849"/>
                    <a:pt x="230" y="1933"/>
                  </a:cubicBezTo>
                  <a:cubicBezTo>
                    <a:pt x="164" y="2017"/>
                    <a:pt x="80" y="2117"/>
                    <a:pt x="13" y="2200"/>
                  </a:cubicBezTo>
                  <a:cubicBezTo>
                    <a:pt x="0" y="2239"/>
                    <a:pt x="37" y="2278"/>
                    <a:pt x="70" y="2278"/>
                  </a:cubicBezTo>
                  <a:cubicBezTo>
                    <a:pt x="80" y="2278"/>
                    <a:pt x="89" y="2275"/>
                    <a:pt x="97" y="2267"/>
                  </a:cubicBezTo>
                  <a:cubicBezTo>
                    <a:pt x="180" y="2200"/>
                    <a:pt x="247" y="2100"/>
                    <a:pt x="314" y="2017"/>
                  </a:cubicBezTo>
                  <a:cubicBezTo>
                    <a:pt x="381" y="1933"/>
                    <a:pt x="464" y="1833"/>
                    <a:pt x="514" y="1749"/>
                  </a:cubicBezTo>
                  <a:cubicBezTo>
                    <a:pt x="665" y="1549"/>
                    <a:pt x="799" y="1365"/>
                    <a:pt x="932" y="1198"/>
                  </a:cubicBezTo>
                  <a:cubicBezTo>
                    <a:pt x="1216" y="830"/>
                    <a:pt x="1500" y="463"/>
                    <a:pt x="1768" y="95"/>
                  </a:cubicBezTo>
                  <a:cubicBezTo>
                    <a:pt x="1791" y="48"/>
                    <a:pt x="1740" y="1"/>
                    <a:pt x="1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39"/>
            <p:cNvSpPr/>
            <p:nvPr/>
          </p:nvSpPr>
          <p:spPr>
            <a:xfrm>
              <a:off x="5089500" y="2883200"/>
              <a:ext cx="44150" cy="51475"/>
            </a:xfrm>
            <a:custGeom>
              <a:avLst/>
              <a:gdLst/>
              <a:ahLst/>
              <a:cxnLst/>
              <a:rect l="l" t="t" r="r" b="b"/>
              <a:pathLst>
                <a:path w="1766" h="2059" extrusionOk="0">
                  <a:moveTo>
                    <a:pt x="1680" y="1"/>
                  </a:moveTo>
                  <a:cubicBezTo>
                    <a:pt x="1669" y="1"/>
                    <a:pt x="1660" y="5"/>
                    <a:pt x="1653" y="16"/>
                  </a:cubicBezTo>
                  <a:cubicBezTo>
                    <a:pt x="1368" y="350"/>
                    <a:pt x="1084" y="685"/>
                    <a:pt x="817" y="1019"/>
                  </a:cubicBezTo>
                  <a:cubicBezTo>
                    <a:pt x="667" y="1186"/>
                    <a:pt x="533" y="1353"/>
                    <a:pt x="399" y="1503"/>
                  </a:cubicBezTo>
                  <a:cubicBezTo>
                    <a:pt x="333" y="1587"/>
                    <a:pt x="266" y="1670"/>
                    <a:pt x="199" y="1737"/>
                  </a:cubicBezTo>
                  <a:cubicBezTo>
                    <a:pt x="149" y="1821"/>
                    <a:pt x="65" y="1904"/>
                    <a:pt x="15" y="1988"/>
                  </a:cubicBezTo>
                  <a:cubicBezTo>
                    <a:pt x="1" y="2017"/>
                    <a:pt x="48" y="2058"/>
                    <a:pt x="83" y="2058"/>
                  </a:cubicBezTo>
                  <a:cubicBezTo>
                    <a:pt x="89" y="2058"/>
                    <a:pt x="94" y="2057"/>
                    <a:pt x="99" y="2055"/>
                  </a:cubicBezTo>
                  <a:cubicBezTo>
                    <a:pt x="182" y="1988"/>
                    <a:pt x="249" y="1904"/>
                    <a:pt x="316" y="1821"/>
                  </a:cubicBezTo>
                  <a:cubicBezTo>
                    <a:pt x="366" y="1737"/>
                    <a:pt x="449" y="1654"/>
                    <a:pt x="516" y="1570"/>
                  </a:cubicBezTo>
                  <a:cubicBezTo>
                    <a:pt x="667" y="1403"/>
                    <a:pt x="784" y="1236"/>
                    <a:pt x="934" y="1086"/>
                  </a:cubicBezTo>
                  <a:cubicBezTo>
                    <a:pt x="1201" y="751"/>
                    <a:pt x="1485" y="434"/>
                    <a:pt x="1753" y="100"/>
                  </a:cubicBezTo>
                  <a:cubicBezTo>
                    <a:pt x="1766" y="61"/>
                    <a:pt x="1717" y="1"/>
                    <a:pt x="16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9"/>
            <p:cNvSpPr/>
            <p:nvPr/>
          </p:nvSpPr>
          <p:spPr>
            <a:xfrm>
              <a:off x="5087850" y="2914525"/>
              <a:ext cx="41525" cy="46050"/>
            </a:xfrm>
            <a:custGeom>
              <a:avLst/>
              <a:gdLst/>
              <a:ahLst/>
              <a:cxnLst/>
              <a:rect l="l" t="t" r="r" b="b"/>
              <a:pathLst>
                <a:path w="1661" h="1842" extrusionOk="0">
                  <a:moveTo>
                    <a:pt x="1579" y="1"/>
                  </a:moveTo>
                  <a:cubicBezTo>
                    <a:pt x="1569" y="1"/>
                    <a:pt x="1559" y="5"/>
                    <a:pt x="1551" y="16"/>
                  </a:cubicBezTo>
                  <a:cubicBezTo>
                    <a:pt x="1267" y="300"/>
                    <a:pt x="1000" y="585"/>
                    <a:pt x="749" y="885"/>
                  </a:cubicBezTo>
                  <a:lnTo>
                    <a:pt x="382" y="1320"/>
                  </a:lnTo>
                  <a:cubicBezTo>
                    <a:pt x="315" y="1403"/>
                    <a:pt x="248" y="1470"/>
                    <a:pt x="181" y="1554"/>
                  </a:cubicBezTo>
                  <a:cubicBezTo>
                    <a:pt x="131" y="1637"/>
                    <a:pt x="64" y="1687"/>
                    <a:pt x="14" y="1771"/>
                  </a:cubicBezTo>
                  <a:cubicBezTo>
                    <a:pt x="0" y="1812"/>
                    <a:pt x="43" y="1842"/>
                    <a:pt x="78" y="1842"/>
                  </a:cubicBezTo>
                  <a:cubicBezTo>
                    <a:pt x="85" y="1842"/>
                    <a:pt x="92" y="1841"/>
                    <a:pt x="98" y="1838"/>
                  </a:cubicBezTo>
                  <a:cubicBezTo>
                    <a:pt x="165" y="1771"/>
                    <a:pt x="231" y="1687"/>
                    <a:pt x="298" y="1604"/>
                  </a:cubicBezTo>
                  <a:cubicBezTo>
                    <a:pt x="348" y="1554"/>
                    <a:pt x="415" y="1470"/>
                    <a:pt x="465" y="1403"/>
                  </a:cubicBezTo>
                  <a:cubicBezTo>
                    <a:pt x="582" y="1253"/>
                    <a:pt x="716" y="1102"/>
                    <a:pt x="833" y="935"/>
                  </a:cubicBezTo>
                  <a:cubicBezTo>
                    <a:pt x="1084" y="651"/>
                    <a:pt x="1351" y="351"/>
                    <a:pt x="1635" y="83"/>
                  </a:cubicBezTo>
                  <a:cubicBezTo>
                    <a:pt x="1661" y="57"/>
                    <a:pt x="1616" y="1"/>
                    <a:pt x="15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9"/>
            <p:cNvSpPr/>
            <p:nvPr/>
          </p:nvSpPr>
          <p:spPr>
            <a:xfrm>
              <a:off x="5087875" y="2935125"/>
              <a:ext cx="38825" cy="42925"/>
            </a:xfrm>
            <a:custGeom>
              <a:avLst/>
              <a:gdLst/>
              <a:ahLst/>
              <a:cxnLst/>
              <a:rect l="l" t="t" r="r" b="b"/>
              <a:pathLst>
                <a:path w="1553" h="1717" extrusionOk="0">
                  <a:moveTo>
                    <a:pt x="1468" y="1"/>
                  </a:moveTo>
                  <a:cubicBezTo>
                    <a:pt x="1456" y="1"/>
                    <a:pt x="1444" y="4"/>
                    <a:pt x="1433" y="11"/>
                  </a:cubicBezTo>
                  <a:cubicBezTo>
                    <a:pt x="1216" y="278"/>
                    <a:pt x="966" y="563"/>
                    <a:pt x="732" y="830"/>
                  </a:cubicBezTo>
                  <a:cubicBezTo>
                    <a:pt x="598" y="947"/>
                    <a:pt x="498" y="1080"/>
                    <a:pt x="381" y="1214"/>
                  </a:cubicBezTo>
                  <a:cubicBezTo>
                    <a:pt x="314" y="1281"/>
                    <a:pt x="247" y="1348"/>
                    <a:pt x="180" y="1431"/>
                  </a:cubicBezTo>
                  <a:cubicBezTo>
                    <a:pt x="130" y="1498"/>
                    <a:pt x="63" y="1548"/>
                    <a:pt x="13" y="1632"/>
                  </a:cubicBezTo>
                  <a:cubicBezTo>
                    <a:pt x="1" y="1669"/>
                    <a:pt x="26" y="1716"/>
                    <a:pt x="53" y="1716"/>
                  </a:cubicBezTo>
                  <a:cubicBezTo>
                    <a:pt x="62" y="1716"/>
                    <a:pt x="72" y="1711"/>
                    <a:pt x="80" y="1699"/>
                  </a:cubicBezTo>
                  <a:cubicBezTo>
                    <a:pt x="214" y="1598"/>
                    <a:pt x="331" y="1448"/>
                    <a:pt x="431" y="1331"/>
                  </a:cubicBezTo>
                  <a:cubicBezTo>
                    <a:pt x="565" y="1197"/>
                    <a:pt x="665" y="1047"/>
                    <a:pt x="799" y="930"/>
                  </a:cubicBezTo>
                  <a:cubicBezTo>
                    <a:pt x="1016" y="663"/>
                    <a:pt x="1266" y="379"/>
                    <a:pt x="1500" y="111"/>
                  </a:cubicBezTo>
                  <a:cubicBezTo>
                    <a:pt x="1553" y="46"/>
                    <a:pt x="1512" y="1"/>
                    <a:pt x="1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9"/>
            <p:cNvSpPr/>
            <p:nvPr/>
          </p:nvSpPr>
          <p:spPr>
            <a:xfrm>
              <a:off x="5085800" y="2961150"/>
              <a:ext cx="35525" cy="34750"/>
            </a:xfrm>
            <a:custGeom>
              <a:avLst/>
              <a:gdLst/>
              <a:ahLst/>
              <a:cxnLst/>
              <a:rect l="l" t="t" r="r" b="b"/>
              <a:pathLst>
                <a:path w="1421" h="1390" extrusionOk="0">
                  <a:moveTo>
                    <a:pt x="1339" y="0"/>
                  </a:moveTo>
                  <a:cubicBezTo>
                    <a:pt x="1325" y="0"/>
                    <a:pt x="1311" y="7"/>
                    <a:pt x="1299" y="23"/>
                  </a:cubicBezTo>
                  <a:cubicBezTo>
                    <a:pt x="1049" y="207"/>
                    <a:pt x="815" y="407"/>
                    <a:pt x="597" y="624"/>
                  </a:cubicBezTo>
                  <a:cubicBezTo>
                    <a:pt x="497" y="725"/>
                    <a:pt x="397" y="825"/>
                    <a:pt x="297" y="958"/>
                  </a:cubicBezTo>
                  <a:cubicBezTo>
                    <a:pt x="180" y="1059"/>
                    <a:pt x="80" y="1192"/>
                    <a:pt x="13" y="1326"/>
                  </a:cubicBezTo>
                  <a:cubicBezTo>
                    <a:pt x="1" y="1362"/>
                    <a:pt x="23" y="1390"/>
                    <a:pt x="49" y="1390"/>
                  </a:cubicBezTo>
                  <a:cubicBezTo>
                    <a:pt x="60" y="1390"/>
                    <a:pt x="70" y="1386"/>
                    <a:pt x="80" y="1376"/>
                  </a:cubicBezTo>
                  <a:cubicBezTo>
                    <a:pt x="180" y="1276"/>
                    <a:pt x="297" y="1142"/>
                    <a:pt x="380" y="1042"/>
                  </a:cubicBezTo>
                  <a:cubicBezTo>
                    <a:pt x="481" y="925"/>
                    <a:pt x="581" y="808"/>
                    <a:pt x="681" y="708"/>
                  </a:cubicBezTo>
                  <a:cubicBezTo>
                    <a:pt x="898" y="491"/>
                    <a:pt x="1132" y="290"/>
                    <a:pt x="1383" y="90"/>
                  </a:cubicBezTo>
                  <a:cubicBezTo>
                    <a:pt x="1421" y="64"/>
                    <a:pt x="1382" y="0"/>
                    <a:pt x="13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39"/>
            <p:cNvSpPr/>
            <p:nvPr/>
          </p:nvSpPr>
          <p:spPr>
            <a:xfrm>
              <a:off x="5086175" y="2984125"/>
              <a:ext cx="28800" cy="30775"/>
            </a:xfrm>
            <a:custGeom>
              <a:avLst/>
              <a:gdLst/>
              <a:ahLst/>
              <a:cxnLst/>
              <a:rect l="l" t="t" r="r" b="b"/>
              <a:pathLst>
                <a:path w="1152" h="1231" extrusionOk="0">
                  <a:moveTo>
                    <a:pt x="1050" y="1"/>
                  </a:moveTo>
                  <a:cubicBezTo>
                    <a:pt x="1033" y="1"/>
                    <a:pt x="1016" y="7"/>
                    <a:pt x="1000" y="23"/>
                  </a:cubicBezTo>
                  <a:cubicBezTo>
                    <a:pt x="816" y="207"/>
                    <a:pt x="649" y="390"/>
                    <a:pt x="482" y="574"/>
                  </a:cubicBezTo>
                  <a:cubicBezTo>
                    <a:pt x="315" y="775"/>
                    <a:pt x="148" y="958"/>
                    <a:pt x="14" y="1159"/>
                  </a:cubicBezTo>
                  <a:cubicBezTo>
                    <a:pt x="1" y="1200"/>
                    <a:pt x="43" y="1230"/>
                    <a:pt x="68" y="1230"/>
                  </a:cubicBezTo>
                  <a:cubicBezTo>
                    <a:pt x="74" y="1230"/>
                    <a:pt x="78" y="1229"/>
                    <a:pt x="81" y="1226"/>
                  </a:cubicBezTo>
                  <a:cubicBezTo>
                    <a:pt x="265" y="1059"/>
                    <a:pt x="415" y="858"/>
                    <a:pt x="582" y="658"/>
                  </a:cubicBezTo>
                  <a:cubicBezTo>
                    <a:pt x="750" y="474"/>
                    <a:pt x="917" y="290"/>
                    <a:pt x="1100" y="123"/>
                  </a:cubicBezTo>
                  <a:cubicBezTo>
                    <a:pt x="1152" y="72"/>
                    <a:pt x="1105" y="1"/>
                    <a:pt x="1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9"/>
            <p:cNvSpPr/>
            <p:nvPr/>
          </p:nvSpPr>
          <p:spPr>
            <a:xfrm>
              <a:off x="5083350" y="3003200"/>
              <a:ext cx="28425" cy="31175"/>
            </a:xfrm>
            <a:custGeom>
              <a:avLst/>
              <a:gdLst/>
              <a:ahLst/>
              <a:cxnLst/>
              <a:rect l="l" t="t" r="r" b="b"/>
              <a:pathLst>
                <a:path w="1137" h="1247" extrusionOk="0">
                  <a:moveTo>
                    <a:pt x="1043" y="0"/>
                  </a:moveTo>
                  <a:cubicBezTo>
                    <a:pt x="1024" y="0"/>
                    <a:pt x="1006" y="8"/>
                    <a:pt x="996" y="28"/>
                  </a:cubicBezTo>
                  <a:cubicBezTo>
                    <a:pt x="863" y="229"/>
                    <a:pt x="729" y="446"/>
                    <a:pt x="562" y="630"/>
                  </a:cubicBezTo>
                  <a:cubicBezTo>
                    <a:pt x="395" y="814"/>
                    <a:pt x="194" y="981"/>
                    <a:pt x="27" y="1148"/>
                  </a:cubicBezTo>
                  <a:cubicBezTo>
                    <a:pt x="1" y="1187"/>
                    <a:pt x="36" y="1247"/>
                    <a:pt x="69" y="1247"/>
                  </a:cubicBezTo>
                  <a:cubicBezTo>
                    <a:pt x="78" y="1247"/>
                    <a:pt x="87" y="1242"/>
                    <a:pt x="94" y="1231"/>
                  </a:cubicBezTo>
                  <a:cubicBezTo>
                    <a:pt x="311" y="1098"/>
                    <a:pt x="495" y="897"/>
                    <a:pt x="662" y="713"/>
                  </a:cubicBezTo>
                  <a:cubicBezTo>
                    <a:pt x="829" y="530"/>
                    <a:pt x="980" y="312"/>
                    <a:pt x="1113" y="78"/>
                  </a:cubicBezTo>
                  <a:cubicBezTo>
                    <a:pt x="1137" y="43"/>
                    <a:pt x="1086" y="0"/>
                    <a:pt x="10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9"/>
            <p:cNvSpPr/>
            <p:nvPr/>
          </p:nvSpPr>
          <p:spPr>
            <a:xfrm>
              <a:off x="5076725" y="3031700"/>
              <a:ext cx="30925" cy="29225"/>
            </a:xfrm>
            <a:custGeom>
              <a:avLst/>
              <a:gdLst/>
              <a:ahLst/>
              <a:cxnLst/>
              <a:rect l="l" t="t" r="r" b="b"/>
              <a:pathLst>
                <a:path w="1237" h="1169" extrusionOk="0">
                  <a:moveTo>
                    <a:pt x="1157" y="0"/>
                  </a:moveTo>
                  <a:cubicBezTo>
                    <a:pt x="1148" y="0"/>
                    <a:pt x="1138" y="3"/>
                    <a:pt x="1128" y="8"/>
                  </a:cubicBezTo>
                  <a:cubicBezTo>
                    <a:pt x="710" y="325"/>
                    <a:pt x="359" y="659"/>
                    <a:pt x="25" y="1060"/>
                  </a:cubicBezTo>
                  <a:cubicBezTo>
                    <a:pt x="0" y="1110"/>
                    <a:pt x="39" y="1169"/>
                    <a:pt x="75" y="1169"/>
                  </a:cubicBezTo>
                  <a:cubicBezTo>
                    <a:pt x="88" y="1169"/>
                    <a:pt x="100" y="1161"/>
                    <a:pt x="108" y="1144"/>
                  </a:cubicBezTo>
                  <a:cubicBezTo>
                    <a:pt x="426" y="760"/>
                    <a:pt x="777" y="409"/>
                    <a:pt x="1194" y="125"/>
                  </a:cubicBezTo>
                  <a:cubicBezTo>
                    <a:pt x="1237" y="68"/>
                    <a:pt x="1208" y="0"/>
                    <a:pt x="11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9"/>
            <p:cNvSpPr/>
            <p:nvPr/>
          </p:nvSpPr>
          <p:spPr>
            <a:xfrm>
              <a:off x="5074525" y="3056325"/>
              <a:ext cx="22675" cy="24075"/>
            </a:xfrm>
            <a:custGeom>
              <a:avLst/>
              <a:gdLst/>
              <a:ahLst/>
              <a:cxnLst/>
              <a:rect l="l" t="t" r="r" b="b"/>
              <a:pathLst>
                <a:path w="907" h="963" extrusionOk="0">
                  <a:moveTo>
                    <a:pt x="798" y="1"/>
                  </a:moveTo>
                  <a:cubicBezTo>
                    <a:pt x="786" y="1"/>
                    <a:pt x="775" y="3"/>
                    <a:pt x="764" y="9"/>
                  </a:cubicBezTo>
                  <a:cubicBezTo>
                    <a:pt x="614" y="159"/>
                    <a:pt x="497" y="276"/>
                    <a:pt x="363" y="426"/>
                  </a:cubicBezTo>
                  <a:cubicBezTo>
                    <a:pt x="297" y="493"/>
                    <a:pt x="246" y="577"/>
                    <a:pt x="180" y="660"/>
                  </a:cubicBezTo>
                  <a:cubicBezTo>
                    <a:pt x="113" y="744"/>
                    <a:pt x="46" y="811"/>
                    <a:pt x="13" y="894"/>
                  </a:cubicBezTo>
                  <a:cubicBezTo>
                    <a:pt x="0" y="919"/>
                    <a:pt x="25" y="962"/>
                    <a:pt x="59" y="962"/>
                  </a:cubicBezTo>
                  <a:cubicBezTo>
                    <a:pt x="70" y="962"/>
                    <a:pt x="83" y="957"/>
                    <a:pt x="96" y="944"/>
                  </a:cubicBezTo>
                  <a:cubicBezTo>
                    <a:pt x="163" y="894"/>
                    <a:pt x="213" y="811"/>
                    <a:pt x="280" y="744"/>
                  </a:cubicBezTo>
                  <a:cubicBezTo>
                    <a:pt x="347" y="660"/>
                    <a:pt x="414" y="593"/>
                    <a:pt x="464" y="510"/>
                  </a:cubicBezTo>
                  <a:cubicBezTo>
                    <a:pt x="597" y="359"/>
                    <a:pt x="748" y="226"/>
                    <a:pt x="865" y="92"/>
                  </a:cubicBezTo>
                  <a:cubicBezTo>
                    <a:pt x="907" y="64"/>
                    <a:pt x="855" y="1"/>
                    <a:pt x="7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9"/>
            <p:cNvSpPr/>
            <p:nvPr/>
          </p:nvSpPr>
          <p:spPr>
            <a:xfrm>
              <a:off x="5075375" y="3076825"/>
              <a:ext cx="14525" cy="19400"/>
            </a:xfrm>
            <a:custGeom>
              <a:avLst/>
              <a:gdLst/>
              <a:ahLst/>
              <a:cxnLst/>
              <a:rect l="l" t="t" r="r" b="b"/>
              <a:pathLst>
                <a:path w="581" h="776" extrusionOk="0">
                  <a:moveTo>
                    <a:pt x="518" y="0"/>
                  </a:moveTo>
                  <a:cubicBezTo>
                    <a:pt x="495" y="0"/>
                    <a:pt x="475" y="12"/>
                    <a:pt x="463" y="24"/>
                  </a:cubicBezTo>
                  <a:cubicBezTo>
                    <a:pt x="380" y="124"/>
                    <a:pt x="313" y="258"/>
                    <a:pt x="229" y="358"/>
                  </a:cubicBezTo>
                  <a:cubicBezTo>
                    <a:pt x="179" y="425"/>
                    <a:pt x="162" y="458"/>
                    <a:pt x="129" y="525"/>
                  </a:cubicBezTo>
                  <a:cubicBezTo>
                    <a:pt x="79" y="592"/>
                    <a:pt x="45" y="626"/>
                    <a:pt x="12" y="709"/>
                  </a:cubicBezTo>
                  <a:cubicBezTo>
                    <a:pt x="1" y="754"/>
                    <a:pt x="27" y="776"/>
                    <a:pt x="55" y="776"/>
                  </a:cubicBezTo>
                  <a:cubicBezTo>
                    <a:pt x="70" y="776"/>
                    <a:pt x="84" y="770"/>
                    <a:pt x="96" y="759"/>
                  </a:cubicBezTo>
                  <a:cubicBezTo>
                    <a:pt x="146" y="709"/>
                    <a:pt x="179" y="659"/>
                    <a:pt x="229" y="592"/>
                  </a:cubicBezTo>
                  <a:cubicBezTo>
                    <a:pt x="263" y="525"/>
                    <a:pt x="296" y="492"/>
                    <a:pt x="329" y="425"/>
                  </a:cubicBezTo>
                  <a:cubicBezTo>
                    <a:pt x="413" y="325"/>
                    <a:pt x="480" y="191"/>
                    <a:pt x="563" y="91"/>
                  </a:cubicBezTo>
                  <a:cubicBezTo>
                    <a:pt x="580" y="57"/>
                    <a:pt x="563" y="7"/>
                    <a:pt x="547" y="7"/>
                  </a:cubicBezTo>
                  <a:cubicBezTo>
                    <a:pt x="537" y="2"/>
                    <a:pt x="527" y="0"/>
                    <a:pt x="5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9"/>
            <p:cNvSpPr/>
            <p:nvPr/>
          </p:nvSpPr>
          <p:spPr>
            <a:xfrm>
              <a:off x="5077325" y="3096625"/>
              <a:ext cx="10900" cy="19350"/>
            </a:xfrm>
            <a:custGeom>
              <a:avLst/>
              <a:gdLst/>
              <a:ahLst/>
              <a:cxnLst/>
              <a:rect l="l" t="t" r="r" b="b"/>
              <a:pathLst>
                <a:path w="436" h="774" extrusionOk="0">
                  <a:moveTo>
                    <a:pt x="402" y="1"/>
                  </a:moveTo>
                  <a:cubicBezTo>
                    <a:pt x="385" y="1"/>
                    <a:pt x="335" y="1"/>
                    <a:pt x="318" y="51"/>
                  </a:cubicBezTo>
                  <a:cubicBezTo>
                    <a:pt x="251" y="151"/>
                    <a:pt x="218" y="285"/>
                    <a:pt x="151" y="385"/>
                  </a:cubicBezTo>
                  <a:cubicBezTo>
                    <a:pt x="134" y="452"/>
                    <a:pt x="101" y="485"/>
                    <a:pt x="68" y="552"/>
                  </a:cubicBezTo>
                  <a:cubicBezTo>
                    <a:pt x="51" y="619"/>
                    <a:pt x="1" y="652"/>
                    <a:pt x="1" y="719"/>
                  </a:cubicBezTo>
                  <a:cubicBezTo>
                    <a:pt x="1" y="742"/>
                    <a:pt x="25" y="774"/>
                    <a:pt x="51" y="774"/>
                  </a:cubicBezTo>
                  <a:cubicBezTo>
                    <a:pt x="63" y="774"/>
                    <a:pt x="74" y="768"/>
                    <a:pt x="84" y="753"/>
                  </a:cubicBezTo>
                  <a:cubicBezTo>
                    <a:pt x="134" y="719"/>
                    <a:pt x="151" y="652"/>
                    <a:pt x="168" y="585"/>
                  </a:cubicBezTo>
                  <a:cubicBezTo>
                    <a:pt x="185" y="535"/>
                    <a:pt x="235" y="485"/>
                    <a:pt x="251" y="418"/>
                  </a:cubicBezTo>
                  <a:cubicBezTo>
                    <a:pt x="318" y="318"/>
                    <a:pt x="352" y="201"/>
                    <a:pt x="419" y="84"/>
                  </a:cubicBezTo>
                  <a:cubicBezTo>
                    <a:pt x="435" y="51"/>
                    <a:pt x="419" y="34"/>
                    <a:pt x="4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9"/>
            <p:cNvSpPr/>
            <p:nvPr/>
          </p:nvSpPr>
          <p:spPr>
            <a:xfrm>
              <a:off x="5081925" y="3117525"/>
              <a:ext cx="2125" cy="11375"/>
            </a:xfrm>
            <a:custGeom>
              <a:avLst/>
              <a:gdLst/>
              <a:ahLst/>
              <a:cxnLst/>
              <a:rect l="l" t="t" r="r" b="b"/>
              <a:pathLst>
                <a:path w="85" h="455" extrusionOk="0">
                  <a:moveTo>
                    <a:pt x="34" y="0"/>
                  </a:moveTo>
                  <a:cubicBezTo>
                    <a:pt x="51" y="0"/>
                    <a:pt x="1" y="33"/>
                    <a:pt x="1" y="67"/>
                  </a:cubicBezTo>
                  <a:lnTo>
                    <a:pt x="1" y="234"/>
                  </a:lnTo>
                  <a:lnTo>
                    <a:pt x="1" y="318"/>
                  </a:lnTo>
                  <a:lnTo>
                    <a:pt x="1" y="401"/>
                  </a:lnTo>
                  <a:cubicBezTo>
                    <a:pt x="1" y="415"/>
                    <a:pt x="25" y="455"/>
                    <a:pt x="43" y="455"/>
                  </a:cubicBezTo>
                  <a:cubicBezTo>
                    <a:pt x="46" y="455"/>
                    <a:pt x="48" y="454"/>
                    <a:pt x="51" y="451"/>
                  </a:cubicBezTo>
                  <a:cubicBezTo>
                    <a:pt x="67" y="451"/>
                    <a:pt x="84" y="418"/>
                    <a:pt x="84" y="401"/>
                  </a:cubicBezTo>
                  <a:lnTo>
                    <a:pt x="84" y="318"/>
                  </a:lnTo>
                  <a:lnTo>
                    <a:pt x="84" y="234"/>
                  </a:lnTo>
                  <a:lnTo>
                    <a:pt x="84" y="67"/>
                  </a:lnTo>
                  <a:cubicBezTo>
                    <a:pt x="84" y="33"/>
                    <a:pt x="67" y="0"/>
                    <a:pt x="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9"/>
            <p:cNvSpPr/>
            <p:nvPr/>
          </p:nvSpPr>
          <p:spPr>
            <a:xfrm>
              <a:off x="5080675" y="3150100"/>
              <a:ext cx="4200" cy="2950"/>
            </a:xfrm>
            <a:custGeom>
              <a:avLst/>
              <a:gdLst/>
              <a:ahLst/>
              <a:cxnLst/>
              <a:rect l="l" t="t" r="r" b="b"/>
              <a:pathLst>
                <a:path w="168" h="118" extrusionOk="0">
                  <a:moveTo>
                    <a:pt x="84" y="0"/>
                  </a:moveTo>
                  <a:cubicBezTo>
                    <a:pt x="0" y="0"/>
                    <a:pt x="0" y="117"/>
                    <a:pt x="84" y="117"/>
                  </a:cubicBezTo>
                  <a:cubicBezTo>
                    <a:pt x="168" y="117"/>
                    <a:pt x="168"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9"/>
            <p:cNvSpPr/>
            <p:nvPr/>
          </p:nvSpPr>
          <p:spPr>
            <a:xfrm>
              <a:off x="4812225" y="2986625"/>
              <a:ext cx="114075" cy="51200"/>
            </a:xfrm>
            <a:custGeom>
              <a:avLst/>
              <a:gdLst/>
              <a:ahLst/>
              <a:cxnLst/>
              <a:rect l="l" t="t" r="r" b="b"/>
              <a:pathLst>
                <a:path w="4563" h="2048" extrusionOk="0">
                  <a:moveTo>
                    <a:pt x="4500" y="0"/>
                  </a:moveTo>
                  <a:cubicBezTo>
                    <a:pt x="4492" y="0"/>
                    <a:pt x="4483" y="2"/>
                    <a:pt x="4473" y="6"/>
                  </a:cubicBezTo>
                  <a:cubicBezTo>
                    <a:pt x="3687" y="207"/>
                    <a:pt x="2936" y="474"/>
                    <a:pt x="2217" y="808"/>
                  </a:cubicBezTo>
                  <a:cubicBezTo>
                    <a:pt x="1482" y="1126"/>
                    <a:pt x="713" y="1510"/>
                    <a:pt x="45" y="1961"/>
                  </a:cubicBezTo>
                  <a:cubicBezTo>
                    <a:pt x="0" y="1991"/>
                    <a:pt x="35" y="2047"/>
                    <a:pt x="67" y="2047"/>
                  </a:cubicBezTo>
                  <a:cubicBezTo>
                    <a:pt x="71" y="2047"/>
                    <a:pt x="75" y="2047"/>
                    <a:pt x="78" y="2045"/>
                  </a:cubicBezTo>
                  <a:cubicBezTo>
                    <a:pt x="797" y="1660"/>
                    <a:pt x="1465" y="1276"/>
                    <a:pt x="2184" y="942"/>
                  </a:cubicBezTo>
                  <a:cubicBezTo>
                    <a:pt x="2936" y="608"/>
                    <a:pt x="3687" y="324"/>
                    <a:pt x="4489" y="123"/>
                  </a:cubicBezTo>
                  <a:cubicBezTo>
                    <a:pt x="4563" y="94"/>
                    <a:pt x="4559" y="0"/>
                    <a:pt x="45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9"/>
            <p:cNvSpPr/>
            <p:nvPr/>
          </p:nvSpPr>
          <p:spPr>
            <a:xfrm>
              <a:off x="4812200" y="3014275"/>
              <a:ext cx="84550" cy="38150"/>
            </a:xfrm>
            <a:custGeom>
              <a:avLst/>
              <a:gdLst/>
              <a:ahLst/>
              <a:cxnLst/>
              <a:rect l="l" t="t" r="r" b="b"/>
              <a:pathLst>
                <a:path w="3382" h="1526" extrusionOk="0">
                  <a:moveTo>
                    <a:pt x="3276" y="1"/>
                  </a:moveTo>
                  <a:cubicBezTo>
                    <a:pt x="3269" y="1"/>
                    <a:pt x="3262" y="2"/>
                    <a:pt x="3254" y="3"/>
                  </a:cubicBezTo>
                  <a:cubicBezTo>
                    <a:pt x="2719" y="237"/>
                    <a:pt x="2168" y="488"/>
                    <a:pt x="1650" y="705"/>
                  </a:cubicBezTo>
                  <a:cubicBezTo>
                    <a:pt x="1383" y="838"/>
                    <a:pt x="1132" y="939"/>
                    <a:pt x="848" y="1072"/>
                  </a:cubicBezTo>
                  <a:cubicBezTo>
                    <a:pt x="581" y="1189"/>
                    <a:pt x="297" y="1290"/>
                    <a:pt x="46" y="1440"/>
                  </a:cubicBezTo>
                  <a:cubicBezTo>
                    <a:pt x="0" y="1455"/>
                    <a:pt x="10" y="1526"/>
                    <a:pt x="63" y="1526"/>
                  </a:cubicBezTo>
                  <a:cubicBezTo>
                    <a:pt x="68" y="1526"/>
                    <a:pt x="73" y="1525"/>
                    <a:pt x="79" y="1524"/>
                  </a:cubicBezTo>
                  <a:cubicBezTo>
                    <a:pt x="347" y="1440"/>
                    <a:pt x="597" y="1306"/>
                    <a:pt x="848" y="1189"/>
                  </a:cubicBezTo>
                  <a:lnTo>
                    <a:pt x="1667" y="805"/>
                  </a:lnTo>
                  <a:cubicBezTo>
                    <a:pt x="2218" y="554"/>
                    <a:pt x="2753" y="304"/>
                    <a:pt x="3321" y="87"/>
                  </a:cubicBezTo>
                  <a:cubicBezTo>
                    <a:pt x="3382" y="71"/>
                    <a:pt x="3346" y="1"/>
                    <a:pt x="3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9"/>
            <p:cNvSpPr/>
            <p:nvPr/>
          </p:nvSpPr>
          <p:spPr>
            <a:xfrm>
              <a:off x="4803425" y="3041450"/>
              <a:ext cx="82000" cy="38150"/>
            </a:xfrm>
            <a:custGeom>
              <a:avLst/>
              <a:gdLst/>
              <a:ahLst/>
              <a:cxnLst/>
              <a:rect l="l" t="t" r="r" b="b"/>
              <a:pathLst>
                <a:path w="3280" h="1526" extrusionOk="0">
                  <a:moveTo>
                    <a:pt x="3205" y="0"/>
                  </a:moveTo>
                  <a:cubicBezTo>
                    <a:pt x="3200" y="0"/>
                    <a:pt x="3194" y="1"/>
                    <a:pt x="3187" y="2"/>
                  </a:cubicBezTo>
                  <a:cubicBezTo>
                    <a:pt x="2653" y="186"/>
                    <a:pt x="2101" y="403"/>
                    <a:pt x="1583" y="654"/>
                  </a:cubicBezTo>
                  <a:cubicBezTo>
                    <a:pt x="1316" y="771"/>
                    <a:pt x="1065" y="904"/>
                    <a:pt x="781" y="1021"/>
                  </a:cubicBezTo>
                  <a:cubicBezTo>
                    <a:pt x="531" y="1155"/>
                    <a:pt x="263" y="1272"/>
                    <a:pt x="29" y="1439"/>
                  </a:cubicBezTo>
                  <a:cubicBezTo>
                    <a:pt x="0" y="1482"/>
                    <a:pt x="22" y="1526"/>
                    <a:pt x="60" y="1526"/>
                  </a:cubicBezTo>
                  <a:cubicBezTo>
                    <a:pt x="66" y="1526"/>
                    <a:pt x="73" y="1525"/>
                    <a:pt x="80" y="1523"/>
                  </a:cubicBezTo>
                  <a:cubicBezTo>
                    <a:pt x="330" y="1439"/>
                    <a:pt x="581" y="1272"/>
                    <a:pt x="815" y="1155"/>
                  </a:cubicBezTo>
                  <a:lnTo>
                    <a:pt x="1567" y="771"/>
                  </a:lnTo>
                  <a:cubicBezTo>
                    <a:pt x="2085" y="520"/>
                    <a:pt x="2619" y="320"/>
                    <a:pt x="3187" y="102"/>
                  </a:cubicBezTo>
                  <a:cubicBezTo>
                    <a:pt x="3280" y="87"/>
                    <a:pt x="3273" y="0"/>
                    <a:pt x="32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9"/>
            <p:cNvSpPr/>
            <p:nvPr/>
          </p:nvSpPr>
          <p:spPr>
            <a:xfrm>
              <a:off x="4805525" y="3066250"/>
              <a:ext cx="56000" cy="30600"/>
            </a:xfrm>
            <a:custGeom>
              <a:avLst/>
              <a:gdLst/>
              <a:ahLst/>
              <a:cxnLst/>
              <a:rect l="l" t="t" r="r" b="b"/>
              <a:pathLst>
                <a:path w="2240" h="1224" extrusionOk="0">
                  <a:moveTo>
                    <a:pt x="2151" y="0"/>
                  </a:moveTo>
                  <a:cubicBezTo>
                    <a:pt x="2141" y="0"/>
                    <a:pt x="2129" y="4"/>
                    <a:pt x="2118" y="13"/>
                  </a:cubicBezTo>
                  <a:cubicBezTo>
                    <a:pt x="1783" y="213"/>
                    <a:pt x="1449" y="430"/>
                    <a:pt x="1098" y="597"/>
                  </a:cubicBezTo>
                  <a:cubicBezTo>
                    <a:pt x="747" y="781"/>
                    <a:pt x="397" y="932"/>
                    <a:pt x="29" y="1132"/>
                  </a:cubicBezTo>
                  <a:cubicBezTo>
                    <a:pt x="1" y="1160"/>
                    <a:pt x="8" y="1223"/>
                    <a:pt x="51" y="1223"/>
                  </a:cubicBezTo>
                  <a:cubicBezTo>
                    <a:pt x="59" y="1223"/>
                    <a:pt x="68" y="1221"/>
                    <a:pt x="79" y="1216"/>
                  </a:cubicBezTo>
                  <a:cubicBezTo>
                    <a:pt x="447" y="1099"/>
                    <a:pt x="814" y="915"/>
                    <a:pt x="1148" y="714"/>
                  </a:cubicBezTo>
                  <a:cubicBezTo>
                    <a:pt x="1499" y="531"/>
                    <a:pt x="1850" y="330"/>
                    <a:pt x="2184" y="113"/>
                  </a:cubicBezTo>
                  <a:cubicBezTo>
                    <a:pt x="2240" y="85"/>
                    <a:pt x="2203" y="0"/>
                    <a:pt x="21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9"/>
            <p:cNvSpPr/>
            <p:nvPr/>
          </p:nvSpPr>
          <p:spPr>
            <a:xfrm>
              <a:off x="4812625" y="3097200"/>
              <a:ext cx="48900" cy="26675"/>
            </a:xfrm>
            <a:custGeom>
              <a:avLst/>
              <a:gdLst/>
              <a:ahLst/>
              <a:cxnLst/>
              <a:rect l="l" t="t" r="r" b="b"/>
              <a:pathLst>
                <a:path w="1956" h="1067" extrusionOk="0">
                  <a:moveTo>
                    <a:pt x="1867" y="1"/>
                  </a:moveTo>
                  <a:cubicBezTo>
                    <a:pt x="1857" y="1"/>
                    <a:pt x="1845" y="4"/>
                    <a:pt x="1834" y="11"/>
                  </a:cubicBezTo>
                  <a:cubicBezTo>
                    <a:pt x="1499" y="111"/>
                    <a:pt x="1165" y="228"/>
                    <a:pt x="864" y="395"/>
                  </a:cubicBezTo>
                  <a:cubicBezTo>
                    <a:pt x="714" y="479"/>
                    <a:pt x="564" y="562"/>
                    <a:pt x="413" y="679"/>
                  </a:cubicBezTo>
                  <a:cubicBezTo>
                    <a:pt x="363" y="713"/>
                    <a:pt x="263" y="780"/>
                    <a:pt x="213" y="813"/>
                  </a:cubicBezTo>
                  <a:cubicBezTo>
                    <a:pt x="146" y="880"/>
                    <a:pt x="62" y="913"/>
                    <a:pt x="29" y="997"/>
                  </a:cubicBezTo>
                  <a:cubicBezTo>
                    <a:pt x="0" y="1026"/>
                    <a:pt x="34" y="1067"/>
                    <a:pt x="54" y="1067"/>
                  </a:cubicBezTo>
                  <a:cubicBezTo>
                    <a:pt x="57" y="1067"/>
                    <a:pt x="60" y="1066"/>
                    <a:pt x="62" y="1064"/>
                  </a:cubicBezTo>
                  <a:cubicBezTo>
                    <a:pt x="146" y="1047"/>
                    <a:pt x="196" y="980"/>
                    <a:pt x="280" y="947"/>
                  </a:cubicBezTo>
                  <a:cubicBezTo>
                    <a:pt x="330" y="897"/>
                    <a:pt x="397" y="830"/>
                    <a:pt x="480" y="796"/>
                  </a:cubicBezTo>
                  <a:cubicBezTo>
                    <a:pt x="631" y="696"/>
                    <a:pt x="781" y="613"/>
                    <a:pt x="915" y="529"/>
                  </a:cubicBezTo>
                  <a:cubicBezTo>
                    <a:pt x="1232" y="362"/>
                    <a:pt x="1549" y="228"/>
                    <a:pt x="1884" y="128"/>
                  </a:cubicBezTo>
                  <a:cubicBezTo>
                    <a:pt x="1955" y="114"/>
                    <a:pt x="1929" y="1"/>
                    <a:pt x="18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39"/>
            <p:cNvSpPr/>
            <p:nvPr/>
          </p:nvSpPr>
          <p:spPr>
            <a:xfrm>
              <a:off x="4808050" y="3128650"/>
              <a:ext cx="47650" cy="21125"/>
            </a:xfrm>
            <a:custGeom>
              <a:avLst/>
              <a:gdLst/>
              <a:ahLst/>
              <a:cxnLst/>
              <a:rect l="l" t="t" r="r" b="b"/>
              <a:pathLst>
                <a:path w="1906" h="845" extrusionOk="0">
                  <a:moveTo>
                    <a:pt x="1841" y="1"/>
                  </a:moveTo>
                  <a:cubicBezTo>
                    <a:pt x="1834" y="1"/>
                    <a:pt x="1825" y="2"/>
                    <a:pt x="1816" y="6"/>
                  </a:cubicBezTo>
                  <a:cubicBezTo>
                    <a:pt x="1515" y="106"/>
                    <a:pt x="1215" y="207"/>
                    <a:pt x="914" y="340"/>
                  </a:cubicBezTo>
                  <a:lnTo>
                    <a:pt x="479" y="524"/>
                  </a:lnTo>
                  <a:cubicBezTo>
                    <a:pt x="329" y="591"/>
                    <a:pt x="179" y="675"/>
                    <a:pt x="45" y="758"/>
                  </a:cubicBezTo>
                  <a:cubicBezTo>
                    <a:pt x="0" y="788"/>
                    <a:pt x="35" y="844"/>
                    <a:pt x="67" y="844"/>
                  </a:cubicBezTo>
                  <a:cubicBezTo>
                    <a:pt x="71" y="844"/>
                    <a:pt x="75" y="843"/>
                    <a:pt x="78" y="842"/>
                  </a:cubicBezTo>
                  <a:cubicBezTo>
                    <a:pt x="229" y="775"/>
                    <a:pt x="346" y="708"/>
                    <a:pt x="496" y="641"/>
                  </a:cubicBezTo>
                  <a:lnTo>
                    <a:pt x="930" y="457"/>
                  </a:lnTo>
                  <a:cubicBezTo>
                    <a:pt x="1231" y="340"/>
                    <a:pt x="1515" y="223"/>
                    <a:pt x="1816" y="123"/>
                  </a:cubicBezTo>
                  <a:cubicBezTo>
                    <a:pt x="1905" y="108"/>
                    <a:pt x="1902" y="1"/>
                    <a:pt x="18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39"/>
            <p:cNvSpPr/>
            <p:nvPr/>
          </p:nvSpPr>
          <p:spPr>
            <a:xfrm>
              <a:off x="4805475" y="3151875"/>
              <a:ext cx="54375" cy="25875"/>
            </a:xfrm>
            <a:custGeom>
              <a:avLst/>
              <a:gdLst/>
              <a:ahLst/>
              <a:cxnLst/>
              <a:rect l="l" t="t" r="r" b="b"/>
              <a:pathLst>
                <a:path w="2175" h="1035" extrusionOk="0">
                  <a:moveTo>
                    <a:pt x="2096" y="1"/>
                  </a:moveTo>
                  <a:cubicBezTo>
                    <a:pt x="2087" y="1"/>
                    <a:pt x="2078" y="4"/>
                    <a:pt x="2069" y="13"/>
                  </a:cubicBezTo>
                  <a:cubicBezTo>
                    <a:pt x="1735" y="180"/>
                    <a:pt x="1401" y="347"/>
                    <a:pt x="1067" y="497"/>
                  </a:cubicBezTo>
                  <a:cubicBezTo>
                    <a:pt x="900" y="581"/>
                    <a:pt x="733" y="631"/>
                    <a:pt x="566" y="715"/>
                  </a:cubicBezTo>
                  <a:cubicBezTo>
                    <a:pt x="399" y="798"/>
                    <a:pt x="198" y="865"/>
                    <a:pt x="31" y="949"/>
                  </a:cubicBezTo>
                  <a:cubicBezTo>
                    <a:pt x="1" y="964"/>
                    <a:pt x="12" y="1034"/>
                    <a:pt x="64" y="1034"/>
                  </a:cubicBezTo>
                  <a:cubicBezTo>
                    <a:pt x="69" y="1034"/>
                    <a:pt x="75" y="1034"/>
                    <a:pt x="81" y="1032"/>
                  </a:cubicBezTo>
                  <a:cubicBezTo>
                    <a:pt x="265" y="999"/>
                    <a:pt x="432" y="915"/>
                    <a:pt x="599" y="832"/>
                  </a:cubicBezTo>
                  <a:cubicBezTo>
                    <a:pt x="766" y="765"/>
                    <a:pt x="933" y="681"/>
                    <a:pt x="1100" y="598"/>
                  </a:cubicBezTo>
                  <a:cubicBezTo>
                    <a:pt x="1434" y="447"/>
                    <a:pt x="1785" y="280"/>
                    <a:pt x="2120" y="113"/>
                  </a:cubicBezTo>
                  <a:cubicBezTo>
                    <a:pt x="2175" y="85"/>
                    <a:pt x="2139" y="1"/>
                    <a:pt x="20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39"/>
            <p:cNvSpPr/>
            <p:nvPr/>
          </p:nvSpPr>
          <p:spPr>
            <a:xfrm>
              <a:off x="4803550" y="3179300"/>
              <a:ext cx="60625" cy="26950"/>
            </a:xfrm>
            <a:custGeom>
              <a:avLst/>
              <a:gdLst/>
              <a:ahLst/>
              <a:cxnLst/>
              <a:rect l="l" t="t" r="r" b="b"/>
              <a:pathLst>
                <a:path w="2425" h="1078" extrusionOk="0">
                  <a:moveTo>
                    <a:pt x="2329" y="0"/>
                  </a:moveTo>
                  <a:cubicBezTo>
                    <a:pt x="2324" y="0"/>
                    <a:pt x="2319" y="1"/>
                    <a:pt x="2313" y="2"/>
                  </a:cubicBezTo>
                  <a:cubicBezTo>
                    <a:pt x="1511" y="186"/>
                    <a:pt x="743" y="503"/>
                    <a:pt x="58" y="954"/>
                  </a:cubicBezTo>
                  <a:cubicBezTo>
                    <a:pt x="0" y="998"/>
                    <a:pt x="42" y="1078"/>
                    <a:pt x="87" y="1078"/>
                  </a:cubicBezTo>
                  <a:cubicBezTo>
                    <a:pt x="94" y="1078"/>
                    <a:pt x="101" y="1076"/>
                    <a:pt x="108" y="1071"/>
                  </a:cubicBezTo>
                  <a:cubicBezTo>
                    <a:pt x="810" y="620"/>
                    <a:pt x="1562" y="319"/>
                    <a:pt x="2347" y="119"/>
                  </a:cubicBezTo>
                  <a:cubicBezTo>
                    <a:pt x="2425" y="103"/>
                    <a:pt x="2401" y="0"/>
                    <a:pt x="23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39"/>
            <p:cNvSpPr/>
            <p:nvPr/>
          </p:nvSpPr>
          <p:spPr>
            <a:xfrm>
              <a:off x="4795500" y="3196725"/>
              <a:ext cx="78550" cy="34475"/>
            </a:xfrm>
            <a:custGeom>
              <a:avLst/>
              <a:gdLst/>
              <a:ahLst/>
              <a:cxnLst/>
              <a:rect l="l" t="t" r="r" b="b"/>
              <a:pathLst>
                <a:path w="3142" h="1379" extrusionOk="0">
                  <a:moveTo>
                    <a:pt x="3033" y="1"/>
                  </a:moveTo>
                  <a:cubicBezTo>
                    <a:pt x="3023" y="1"/>
                    <a:pt x="3013" y="3"/>
                    <a:pt x="3003" y="7"/>
                  </a:cubicBezTo>
                  <a:cubicBezTo>
                    <a:pt x="2502" y="224"/>
                    <a:pt x="2017" y="424"/>
                    <a:pt x="1516" y="642"/>
                  </a:cubicBezTo>
                  <a:cubicBezTo>
                    <a:pt x="1265" y="742"/>
                    <a:pt x="1048" y="842"/>
                    <a:pt x="798" y="959"/>
                  </a:cubicBezTo>
                  <a:cubicBezTo>
                    <a:pt x="547" y="1059"/>
                    <a:pt x="263" y="1143"/>
                    <a:pt x="46" y="1293"/>
                  </a:cubicBezTo>
                  <a:cubicBezTo>
                    <a:pt x="0" y="1308"/>
                    <a:pt x="10" y="1379"/>
                    <a:pt x="62" y="1379"/>
                  </a:cubicBezTo>
                  <a:cubicBezTo>
                    <a:pt x="67" y="1379"/>
                    <a:pt x="73" y="1378"/>
                    <a:pt x="79" y="1377"/>
                  </a:cubicBezTo>
                  <a:cubicBezTo>
                    <a:pt x="330" y="1310"/>
                    <a:pt x="564" y="1176"/>
                    <a:pt x="798" y="1076"/>
                  </a:cubicBezTo>
                  <a:lnTo>
                    <a:pt x="1549" y="759"/>
                  </a:lnTo>
                  <a:cubicBezTo>
                    <a:pt x="2051" y="558"/>
                    <a:pt x="2552" y="324"/>
                    <a:pt x="3053" y="124"/>
                  </a:cubicBezTo>
                  <a:cubicBezTo>
                    <a:pt x="3141" y="94"/>
                    <a:pt x="3101" y="1"/>
                    <a:pt x="30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9"/>
            <p:cNvSpPr/>
            <p:nvPr/>
          </p:nvSpPr>
          <p:spPr>
            <a:xfrm>
              <a:off x="4820550" y="3213525"/>
              <a:ext cx="56150" cy="23950"/>
            </a:xfrm>
            <a:custGeom>
              <a:avLst/>
              <a:gdLst/>
              <a:ahLst/>
              <a:cxnLst/>
              <a:rect l="l" t="t" r="r" b="b"/>
              <a:pathLst>
                <a:path w="2246" h="958" extrusionOk="0">
                  <a:moveTo>
                    <a:pt x="2148" y="1"/>
                  </a:moveTo>
                  <a:cubicBezTo>
                    <a:pt x="2144" y="1"/>
                    <a:pt x="2139" y="2"/>
                    <a:pt x="2135" y="3"/>
                  </a:cubicBezTo>
                  <a:lnTo>
                    <a:pt x="1065" y="454"/>
                  </a:lnTo>
                  <a:cubicBezTo>
                    <a:pt x="898" y="504"/>
                    <a:pt x="698" y="571"/>
                    <a:pt x="547" y="655"/>
                  </a:cubicBezTo>
                  <a:cubicBezTo>
                    <a:pt x="464" y="705"/>
                    <a:pt x="380" y="721"/>
                    <a:pt x="263" y="755"/>
                  </a:cubicBezTo>
                  <a:cubicBezTo>
                    <a:pt x="180" y="788"/>
                    <a:pt x="96" y="805"/>
                    <a:pt x="46" y="872"/>
                  </a:cubicBezTo>
                  <a:cubicBezTo>
                    <a:pt x="1" y="887"/>
                    <a:pt x="10" y="958"/>
                    <a:pt x="50" y="958"/>
                  </a:cubicBezTo>
                  <a:cubicBezTo>
                    <a:pt x="54" y="958"/>
                    <a:pt x="58" y="957"/>
                    <a:pt x="63" y="955"/>
                  </a:cubicBezTo>
                  <a:cubicBezTo>
                    <a:pt x="146" y="955"/>
                    <a:pt x="230" y="905"/>
                    <a:pt x="330" y="872"/>
                  </a:cubicBezTo>
                  <a:cubicBezTo>
                    <a:pt x="430" y="822"/>
                    <a:pt x="514" y="805"/>
                    <a:pt x="614" y="755"/>
                  </a:cubicBezTo>
                  <a:cubicBezTo>
                    <a:pt x="781" y="705"/>
                    <a:pt x="982" y="638"/>
                    <a:pt x="1149" y="554"/>
                  </a:cubicBezTo>
                  <a:cubicBezTo>
                    <a:pt x="1500" y="404"/>
                    <a:pt x="1851" y="254"/>
                    <a:pt x="2185" y="120"/>
                  </a:cubicBezTo>
                  <a:cubicBezTo>
                    <a:pt x="2246" y="74"/>
                    <a:pt x="2196" y="1"/>
                    <a:pt x="2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9"/>
            <p:cNvSpPr/>
            <p:nvPr/>
          </p:nvSpPr>
          <p:spPr>
            <a:xfrm>
              <a:off x="4831300" y="3237775"/>
              <a:ext cx="20775" cy="8000"/>
            </a:xfrm>
            <a:custGeom>
              <a:avLst/>
              <a:gdLst/>
              <a:ahLst/>
              <a:cxnLst/>
              <a:rect l="l" t="t" r="r" b="b"/>
              <a:pathLst>
                <a:path w="831" h="320" extrusionOk="0">
                  <a:moveTo>
                    <a:pt x="735" y="0"/>
                  </a:moveTo>
                  <a:cubicBezTo>
                    <a:pt x="730" y="0"/>
                    <a:pt x="724" y="1"/>
                    <a:pt x="719" y="2"/>
                  </a:cubicBezTo>
                  <a:cubicBezTo>
                    <a:pt x="619" y="36"/>
                    <a:pt x="485" y="69"/>
                    <a:pt x="385" y="102"/>
                  </a:cubicBezTo>
                  <a:cubicBezTo>
                    <a:pt x="285" y="152"/>
                    <a:pt x="151" y="169"/>
                    <a:pt x="51" y="236"/>
                  </a:cubicBezTo>
                  <a:cubicBezTo>
                    <a:pt x="0" y="253"/>
                    <a:pt x="34" y="320"/>
                    <a:pt x="67" y="320"/>
                  </a:cubicBezTo>
                  <a:cubicBezTo>
                    <a:pt x="134" y="320"/>
                    <a:pt x="201" y="286"/>
                    <a:pt x="251" y="269"/>
                  </a:cubicBezTo>
                  <a:cubicBezTo>
                    <a:pt x="318" y="253"/>
                    <a:pt x="368" y="236"/>
                    <a:pt x="418" y="236"/>
                  </a:cubicBezTo>
                  <a:cubicBezTo>
                    <a:pt x="535" y="186"/>
                    <a:pt x="652" y="169"/>
                    <a:pt x="752" y="119"/>
                  </a:cubicBezTo>
                  <a:cubicBezTo>
                    <a:pt x="830" y="103"/>
                    <a:pt x="806" y="0"/>
                    <a:pt x="7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9"/>
            <p:cNvSpPr/>
            <p:nvPr/>
          </p:nvSpPr>
          <p:spPr>
            <a:xfrm>
              <a:off x="4892500" y="3094375"/>
              <a:ext cx="14000" cy="7075"/>
            </a:xfrm>
            <a:custGeom>
              <a:avLst/>
              <a:gdLst/>
              <a:ahLst/>
              <a:cxnLst/>
              <a:rect l="l" t="t" r="r" b="b"/>
              <a:pathLst>
                <a:path w="560" h="283" extrusionOk="0">
                  <a:moveTo>
                    <a:pt x="525" y="1"/>
                  </a:moveTo>
                  <a:cubicBezTo>
                    <a:pt x="519" y="1"/>
                    <a:pt x="514" y="3"/>
                    <a:pt x="510" y="7"/>
                  </a:cubicBezTo>
                  <a:cubicBezTo>
                    <a:pt x="426" y="41"/>
                    <a:pt x="360" y="74"/>
                    <a:pt x="276" y="91"/>
                  </a:cubicBezTo>
                  <a:cubicBezTo>
                    <a:pt x="192" y="124"/>
                    <a:pt x="126" y="157"/>
                    <a:pt x="42" y="191"/>
                  </a:cubicBezTo>
                  <a:cubicBezTo>
                    <a:pt x="0" y="219"/>
                    <a:pt x="17" y="282"/>
                    <a:pt x="63" y="282"/>
                  </a:cubicBezTo>
                  <a:cubicBezTo>
                    <a:pt x="71" y="282"/>
                    <a:pt x="81" y="280"/>
                    <a:pt x="92" y="274"/>
                  </a:cubicBezTo>
                  <a:cubicBezTo>
                    <a:pt x="126" y="274"/>
                    <a:pt x="176" y="258"/>
                    <a:pt x="209" y="241"/>
                  </a:cubicBezTo>
                  <a:cubicBezTo>
                    <a:pt x="259" y="224"/>
                    <a:pt x="276" y="224"/>
                    <a:pt x="309" y="191"/>
                  </a:cubicBezTo>
                  <a:cubicBezTo>
                    <a:pt x="376" y="174"/>
                    <a:pt x="460" y="141"/>
                    <a:pt x="527" y="124"/>
                  </a:cubicBezTo>
                  <a:cubicBezTo>
                    <a:pt x="543" y="91"/>
                    <a:pt x="560" y="74"/>
                    <a:pt x="560" y="57"/>
                  </a:cubicBezTo>
                  <a:cubicBezTo>
                    <a:pt x="560" y="20"/>
                    <a:pt x="541" y="1"/>
                    <a:pt x="5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9"/>
            <p:cNvSpPr/>
            <p:nvPr/>
          </p:nvSpPr>
          <p:spPr>
            <a:xfrm>
              <a:off x="4891100" y="3061825"/>
              <a:ext cx="41850" cy="14825"/>
            </a:xfrm>
            <a:custGeom>
              <a:avLst/>
              <a:gdLst/>
              <a:ahLst/>
              <a:cxnLst/>
              <a:rect l="l" t="t" r="r" b="b"/>
              <a:pathLst>
                <a:path w="1674" h="593" extrusionOk="0">
                  <a:moveTo>
                    <a:pt x="1611" y="0"/>
                  </a:moveTo>
                  <a:cubicBezTo>
                    <a:pt x="1603" y="0"/>
                    <a:pt x="1594" y="2"/>
                    <a:pt x="1585" y="6"/>
                  </a:cubicBezTo>
                  <a:cubicBezTo>
                    <a:pt x="1318" y="39"/>
                    <a:pt x="1067" y="123"/>
                    <a:pt x="783" y="206"/>
                  </a:cubicBezTo>
                  <a:lnTo>
                    <a:pt x="416" y="340"/>
                  </a:lnTo>
                  <a:cubicBezTo>
                    <a:pt x="282" y="373"/>
                    <a:pt x="148" y="440"/>
                    <a:pt x="31" y="507"/>
                  </a:cubicBezTo>
                  <a:cubicBezTo>
                    <a:pt x="1" y="522"/>
                    <a:pt x="12" y="593"/>
                    <a:pt x="64" y="593"/>
                  </a:cubicBezTo>
                  <a:cubicBezTo>
                    <a:pt x="70" y="593"/>
                    <a:pt x="75" y="592"/>
                    <a:pt x="81" y="591"/>
                  </a:cubicBezTo>
                  <a:cubicBezTo>
                    <a:pt x="198" y="540"/>
                    <a:pt x="332" y="474"/>
                    <a:pt x="432" y="440"/>
                  </a:cubicBezTo>
                  <a:cubicBezTo>
                    <a:pt x="566" y="390"/>
                    <a:pt x="683" y="340"/>
                    <a:pt x="817" y="290"/>
                  </a:cubicBezTo>
                  <a:cubicBezTo>
                    <a:pt x="1067" y="206"/>
                    <a:pt x="1334" y="139"/>
                    <a:pt x="1585" y="89"/>
                  </a:cubicBezTo>
                  <a:cubicBezTo>
                    <a:pt x="1591" y="90"/>
                    <a:pt x="1597" y="91"/>
                    <a:pt x="1602" y="91"/>
                  </a:cubicBezTo>
                  <a:cubicBezTo>
                    <a:pt x="1673" y="91"/>
                    <a:pt x="1667" y="0"/>
                    <a:pt x="16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9"/>
            <p:cNvSpPr/>
            <p:nvPr/>
          </p:nvSpPr>
          <p:spPr>
            <a:xfrm>
              <a:off x="4902300" y="3037275"/>
              <a:ext cx="40850" cy="15525"/>
            </a:xfrm>
            <a:custGeom>
              <a:avLst/>
              <a:gdLst/>
              <a:ahLst/>
              <a:cxnLst/>
              <a:rect l="l" t="t" r="r" b="b"/>
              <a:pathLst>
                <a:path w="1634" h="621" extrusionOk="0">
                  <a:moveTo>
                    <a:pt x="1520" y="0"/>
                  </a:moveTo>
                  <a:cubicBezTo>
                    <a:pt x="1515" y="0"/>
                    <a:pt x="1510" y="1"/>
                    <a:pt x="1505" y="2"/>
                  </a:cubicBezTo>
                  <a:cubicBezTo>
                    <a:pt x="1254" y="102"/>
                    <a:pt x="1037" y="203"/>
                    <a:pt x="786" y="286"/>
                  </a:cubicBezTo>
                  <a:lnTo>
                    <a:pt x="402" y="420"/>
                  </a:lnTo>
                  <a:cubicBezTo>
                    <a:pt x="285" y="453"/>
                    <a:pt x="151" y="487"/>
                    <a:pt x="51" y="537"/>
                  </a:cubicBezTo>
                  <a:cubicBezTo>
                    <a:pt x="1" y="570"/>
                    <a:pt x="34" y="620"/>
                    <a:pt x="68" y="620"/>
                  </a:cubicBezTo>
                  <a:cubicBezTo>
                    <a:pt x="201" y="620"/>
                    <a:pt x="335" y="570"/>
                    <a:pt x="469" y="520"/>
                  </a:cubicBezTo>
                  <a:lnTo>
                    <a:pt x="836" y="386"/>
                  </a:lnTo>
                  <a:cubicBezTo>
                    <a:pt x="1087" y="319"/>
                    <a:pt x="1338" y="203"/>
                    <a:pt x="1572" y="86"/>
                  </a:cubicBezTo>
                  <a:cubicBezTo>
                    <a:pt x="1633" y="86"/>
                    <a:pt x="1581" y="0"/>
                    <a:pt x="15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9"/>
            <p:cNvSpPr/>
            <p:nvPr/>
          </p:nvSpPr>
          <p:spPr>
            <a:xfrm>
              <a:off x="4922100" y="3011500"/>
              <a:ext cx="34375" cy="18550"/>
            </a:xfrm>
            <a:custGeom>
              <a:avLst/>
              <a:gdLst/>
              <a:ahLst/>
              <a:cxnLst/>
              <a:rect l="l" t="t" r="r" b="b"/>
              <a:pathLst>
                <a:path w="1375" h="742" extrusionOk="0">
                  <a:moveTo>
                    <a:pt x="1301" y="0"/>
                  </a:moveTo>
                  <a:cubicBezTo>
                    <a:pt x="1289" y="0"/>
                    <a:pt x="1277" y="4"/>
                    <a:pt x="1264" y="14"/>
                  </a:cubicBezTo>
                  <a:cubicBezTo>
                    <a:pt x="1047" y="131"/>
                    <a:pt x="863" y="264"/>
                    <a:pt x="663" y="365"/>
                  </a:cubicBezTo>
                  <a:cubicBezTo>
                    <a:pt x="546" y="432"/>
                    <a:pt x="445" y="465"/>
                    <a:pt x="345" y="515"/>
                  </a:cubicBezTo>
                  <a:cubicBezTo>
                    <a:pt x="245" y="548"/>
                    <a:pt x="111" y="582"/>
                    <a:pt x="28" y="649"/>
                  </a:cubicBezTo>
                  <a:cubicBezTo>
                    <a:pt x="0" y="689"/>
                    <a:pt x="6" y="741"/>
                    <a:pt x="46" y="741"/>
                  </a:cubicBezTo>
                  <a:cubicBezTo>
                    <a:pt x="55" y="741"/>
                    <a:pt x="65" y="739"/>
                    <a:pt x="78" y="732"/>
                  </a:cubicBezTo>
                  <a:cubicBezTo>
                    <a:pt x="195" y="716"/>
                    <a:pt x="295" y="649"/>
                    <a:pt x="412" y="582"/>
                  </a:cubicBezTo>
                  <a:cubicBezTo>
                    <a:pt x="512" y="548"/>
                    <a:pt x="612" y="482"/>
                    <a:pt x="713" y="448"/>
                  </a:cubicBezTo>
                  <a:cubicBezTo>
                    <a:pt x="930" y="348"/>
                    <a:pt x="1130" y="214"/>
                    <a:pt x="1348" y="97"/>
                  </a:cubicBezTo>
                  <a:cubicBezTo>
                    <a:pt x="1375" y="70"/>
                    <a:pt x="1347" y="0"/>
                    <a:pt x="13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9"/>
            <p:cNvSpPr/>
            <p:nvPr/>
          </p:nvSpPr>
          <p:spPr>
            <a:xfrm>
              <a:off x="4931325" y="2992150"/>
              <a:ext cx="33175" cy="14900"/>
            </a:xfrm>
            <a:custGeom>
              <a:avLst/>
              <a:gdLst/>
              <a:ahLst/>
              <a:cxnLst/>
              <a:rect l="l" t="t" r="r" b="b"/>
              <a:pathLst>
                <a:path w="1327" h="596" extrusionOk="0">
                  <a:moveTo>
                    <a:pt x="1260" y="1"/>
                  </a:moveTo>
                  <a:cubicBezTo>
                    <a:pt x="1256" y="1"/>
                    <a:pt x="1251" y="1"/>
                    <a:pt x="1246" y="3"/>
                  </a:cubicBezTo>
                  <a:cubicBezTo>
                    <a:pt x="1045" y="86"/>
                    <a:pt x="828" y="170"/>
                    <a:pt x="644" y="253"/>
                  </a:cubicBezTo>
                  <a:cubicBezTo>
                    <a:pt x="427" y="337"/>
                    <a:pt x="227" y="404"/>
                    <a:pt x="43" y="504"/>
                  </a:cubicBezTo>
                  <a:cubicBezTo>
                    <a:pt x="1" y="532"/>
                    <a:pt x="6" y="595"/>
                    <a:pt x="48" y="595"/>
                  </a:cubicBezTo>
                  <a:cubicBezTo>
                    <a:pt x="56" y="595"/>
                    <a:pt x="66" y="593"/>
                    <a:pt x="76" y="587"/>
                  </a:cubicBezTo>
                  <a:cubicBezTo>
                    <a:pt x="294" y="520"/>
                    <a:pt x="477" y="454"/>
                    <a:pt x="678" y="353"/>
                  </a:cubicBezTo>
                  <a:cubicBezTo>
                    <a:pt x="895" y="287"/>
                    <a:pt x="1079" y="186"/>
                    <a:pt x="1296" y="136"/>
                  </a:cubicBezTo>
                  <a:cubicBezTo>
                    <a:pt x="1327" y="90"/>
                    <a:pt x="1315" y="1"/>
                    <a:pt x="1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9"/>
            <p:cNvSpPr/>
            <p:nvPr/>
          </p:nvSpPr>
          <p:spPr>
            <a:xfrm>
              <a:off x="4944500" y="2975500"/>
              <a:ext cx="17575" cy="7125"/>
            </a:xfrm>
            <a:custGeom>
              <a:avLst/>
              <a:gdLst/>
              <a:ahLst/>
              <a:cxnLst/>
              <a:rect l="l" t="t" r="r" b="b"/>
              <a:pathLst>
                <a:path w="703" h="285" extrusionOk="0">
                  <a:moveTo>
                    <a:pt x="619" y="0"/>
                  </a:moveTo>
                  <a:cubicBezTo>
                    <a:pt x="518" y="0"/>
                    <a:pt x="401" y="34"/>
                    <a:pt x="301" y="50"/>
                  </a:cubicBezTo>
                  <a:cubicBezTo>
                    <a:pt x="251" y="67"/>
                    <a:pt x="201" y="84"/>
                    <a:pt x="151" y="117"/>
                  </a:cubicBezTo>
                  <a:cubicBezTo>
                    <a:pt x="117" y="134"/>
                    <a:pt x="67" y="151"/>
                    <a:pt x="34" y="201"/>
                  </a:cubicBezTo>
                  <a:cubicBezTo>
                    <a:pt x="0" y="217"/>
                    <a:pt x="0" y="234"/>
                    <a:pt x="34" y="251"/>
                  </a:cubicBezTo>
                  <a:cubicBezTo>
                    <a:pt x="51" y="284"/>
                    <a:pt x="67" y="284"/>
                    <a:pt x="84" y="284"/>
                  </a:cubicBezTo>
                  <a:cubicBezTo>
                    <a:pt x="168" y="234"/>
                    <a:pt x="251" y="201"/>
                    <a:pt x="335" y="167"/>
                  </a:cubicBezTo>
                  <a:cubicBezTo>
                    <a:pt x="418" y="151"/>
                    <a:pt x="502" y="134"/>
                    <a:pt x="619" y="134"/>
                  </a:cubicBezTo>
                  <a:cubicBezTo>
                    <a:pt x="702" y="134"/>
                    <a:pt x="702" y="0"/>
                    <a:pt x="6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9"/>
            <p:cNvSpPr/>
            <p:nvPr/>
          </p:nvSpPr>
          <p:spPr>
            <a:xfrm>
              <a:off x="4415400" y="3057650"/>
              <a:ext cx="95500" cy="19850"/>
            </a:xfrm>
            <a:custGeom>
              <a:avLst/>
              <a:gdLst/>
              <a:ahLst/>
              <a:cxnLst/>
              <a:rect l="l" t="t" r="r" b="b"/>
              <a:pathLst>
                <a:path w="3820" h="794" extrusionOk="0">
                  <a:moveTo>
                    <a:pt x="3762" y="0"/>
                  </a:moveTo>
                  <a:cubicBezTo>
                    <a:pt x="3755" y="0"/>
                    <a:pt x="3747" y="2"/>
                    <a:pt x="3737" y="6"/>
                  </a:cubicBezTo>
                  <a:cubicBezTo>
                    <a:pt x="3136" y="39"/>
                    <a:pt x="2501" y="106"/>
                    <a:pt x="1900" y="223"/>
                  </a:cubicBezTo>
                  <a:cubicBezTo>
                    <a:pt x="1298" y="340"/>
                    <a:pt x="646" y="474"/>
                    <a:pt x="62" y="707"/>
                  </a:cubicBezTo>
                  <a:cubicBezTo>
                    <a:pt x="1" y="723"/>
                    <a:pt x="9" y="793"/>
                    <a:pt x="61" y="793"/>
                  </a:cubicBezTo>
                  <a:cubicBezTo>
                    <a:pt x="67" y="793"/>
                    <a:pt x="72" y="793"/>
                    <a:pt x="78" y="791"/>
                  </a:cubicBezTo>
                  <a:cubicBezTo>
                    <a:pt x="680" y="641"/>
                    <a:pt x="1248" y="457"/>
                    <a:pt x="1849" y="357"/>
                  </a:cubicBezTo>
                  <a:cubicBezTo>
                    <a:pt x="2484" y="223"/>
                    <a:pt x="3103" y="173"/>
                    <a:pt x="3737" y="123"/>
                  </a:cubicBezTo>
                  <a:cubicBezTo>
                    <a:pt x="3812" y="108"/>
                    <a:pt x="3820" y="0"/>
                    <a:pt x="37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9"/>
            <p:cNvSpPr/>
            <p:nvPr/>
          </p:nvSpPr>
          <p:spPr>
            <a:xfrm>
              <a:off x="4413275" y="3070725"/>
              <a:ext cx="85550" cy="22650"/>
            </a:xfrm>
            <a:custGeom>
              <a:avLst/>
              <a:gdLst/>
              <a:ahLst/>
              <a:cxnLst/>
              <a:rect l="l" t="t" r="r" b="b"/>
              <a:pathLst>
                <a:path w="3422" h="906" extrusionOk="0">
                  <a:moveTo>
                    <a:pt x="3338" y="1"/>
                  </a:moveTo>
                  <a:cubicBezTo>
                    <a:pt x="2770" y="17"/>
                    <a:pt x="2218" y="118"/>
                    <a:pt x="1667" y="268"/>
                  </a:cubicBezTo>
                  <a:cubicBezTo>
                    <a:pt x="1400" y="352"/>
                    <a:pt x="1099" y="435"/>
                    <a:pt x="832" y="519"/>
                  </a:cubicBezTo>
                  <a:cubicBezTo>
                    <a:pt x="581" y="602"/>
                    <a:pt x="264" y="686"/>
                    <a:pt x="46" y="819"/>
                  </a:cubicBezTo>
                  <a:cubicBezTo>
                    <a:pt x="1" y="835"/>
                    <a:pt x="10" y="905"/>
                    <a:pt x="63" y="905"/>
                  </a:cubicBezTo>
                  <a:cubicBezTo>
                    <a:pt x="68" y="905"/>
                    <a:pt x="74" y="904"/>
                    <a:pt x="80" y="903"/>
                  </a:cubicBezTo>
                  <a:cubicBezTo>
                    <a:pt x="347" y="853"/>
                    <a:pt x="631" y="702"/>
                    <a:pt x="898" y="619"/>
                  </a:cubicBezTo>
                  <a:cubicBezTo>
                    <a:pt x="1149" y="535"/>
                    <a:pt x="1400" y="452"/>
                    <a:pt x="1667" y="385"/>
                  </a:cubicBezTo>
                  <a:cubicBezTo>
                    <a:pt x="2218" y="251"/>
                    <a:pt x="2770" y="134"/>
                    <a:pt x="3338" y="118"/>
                  </a:cubicBezTo>
                  <a:cubicBezTo>
                    <a:pt x="3421" y="101"/>
                    <a:pt x="3421" y="1"/>
                    <a:pt x="33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9"/>
            <p:cNvSpPr/>
            <p:nvPr/>
          </p:nvSpPr>
          <p:spPr>
            <a:xfrm>
              <a:off x="4419150" y="3096200"/>
              <a:ext cx="50850" cy="14275"/>
            </a:xfrm>
            <a:custGeom>
              <a:avLst/>
              <a:gdLst/>
              <a:ahLst/>
              <a:cxnLst/>
              <a:rect l="l" t="t" r="r" b="b"/>
              <a:pathLst>
                <a:path w="2034" h="571" extrusionOk="0">
                  <a:moveTo>
                    <a:pt x="1950" y="1"/>
                  </a:moveTo>
                  <a:cubicBezTo>
                    <a:pt x="1315" y="68"/>
                    <a:pt x="663" y="185"/>
                    <a:pt x="62" y="469"/>
                  </a:cubicBezTo>
                  <a:cubicBezTo>
                    <a:pt x="0" y="484"/>
                    <a:pt x="24" y="571"/>
                    <a:pt x="81" y="571"/>
                  </a:cubicBezTo>
                  <a:cubicBezTo>
                    <a:pt x="85" y="571"/>
                    <a:pt x="90" y="570"/>
                    <a:pt x="95" y="569"/>
                  </a:cubicBezTo>
                  <a:cubicBezTo>
                    <a:pt x="697" y="335"/>
                    <a:pt x="1315" y="185"/>
                    <a:pt x="1950" y="118"/>
                  </a:cubicBezTo>
                  <a:cubicBezTo>
                    <a:pt x="1955" y="119"/>
                    <a:pt x="1960" y="119"/>
                    <a:pt x="1964" y="119"/>
                  </a:cubicBezTo>
                  <a:cubicBezTo>
                    <a:pt x="2033" y="119"/>
                    <a:pt x="2029" y="1"/>
                    <a:pt x="19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9"/>
            <p:cNvSpPr/>
            <p:nvPr/>
          </p:nvSpPr>
          <p:spPr>
            <a:xfrm>
              <a:off x="4424025" y="3123350"/>
              <a:ext cx="28425" cy="9225"/>
            </a:xfrm>
            <a:custGeom>
              <a:avLst/>
              <a:gdLst/>
              <a:ahLst/>
              <a:cxnLst/>
              <a:rect l="l" t="t" r="r" b="b"/>
              <a:pathLst>
                <a:path w="1137" h="369" extrusionOk="0">
                  <a:moveTo>
                    <a:pt x="1053" y="1"/>
                  </a:moveTo>
                  <a:cubicBezTo>
                    <a:pt x="869" y="1"/>
                    <a:pt x="669" y="18"/>
                    <a:pt x="502" y="68"/>
                  </a:cubicBezTo>
                  <a:cubicBezTo>
                    <a:pt x="418" y="85"/>
                    <a:pt x="335" y="135"/>
                    <a:pt x="251" y="151"/>
                  </a:cubicBezTo>
                  <a:lnTo>
                    <a:pt x="134" y="218"/>
                  </a:lnTo>
                  <a:cubicBezTo>
                    <a:pt x="84" y="235"/>
                    <a:pt x="51" y="252"/>
                    <a:pt x="34" y="285"/>
                  </a:cubicBezTo>
                  <a:cubicBezTo>
                    <a:pt x="1" y="335"/>
                    <a:pt x="34" y="369"/>
                    <a:pt x="67" y="369"/>
                  </a:cubicBezTo>
                  <a:cubicBezTo>
                    <a:pt x="118" y="369"/>
                    <a:pt x="151" y="352"/>
                    <a:pt x="201" y="335"/>
                  </a:cubicBezTo>
                  <a:cubicBezTo>
                    <a:pt x="235" y="318"/>
                    <a:pt x="285" y="285"/>
                    <a:pt x="301" y="285"/>
                  </a:cubicBezTo>
                  <a:cubicBezTo>
                    <a:pt x="385" y="252"/>
                    <a:pt x="468" y="235"/>
                    <a:pt x="552" y="218"/>
                  </a:cubicBezTo>
                  <a:cubicBezTo>
                    <a:pt x="719" y="168"/>
                    <a:pt x="886" y="151"/>
                    <a:pt x="1053" y="151"/>
                  </a:cubicBezTo>
                  <a:cubicBezTo>
                    <a:pt x="1137" y="135"/>
                    <a:pt x="1137" y="1"/>
                    <a:pt x="10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9"/>
            <p:cNvSpPr/>
            <p:nvPr/>
          </p:nvSpPr>
          <p:spPr>
            <a:xfrm>
              <a:off x="4429450" y="3148000"/>
              <a:ext cx="4200" cy="3800"/>
            </a:xfrm>
            <a:custGeom>
              <a:avLst/>
              <a:gdLst/>
              <a:ahLst/>
              <a:cxnLst/>
              <a:rect l="l" t="t" r="r" b="b"/>
              <a:pathLst>
                <a:path w="168" h="152" extrusionOk="0">
                  <a:moveTo>
                    <a:pt x="68" y="1"/>
                  </a:moveTo>
                  <a:cubicBezTo>
                    <a:pt x="68" y="1"/>
                    <a:pt x="34" y="1"/>
                    <a:pt x="34" y="17"/>
                  </a:cubicBezTo>
                  <a:lnTo>
                    <a:pt x="18" y="34"/>
                  </a:lnTo>
                  <a:cubicBezTo>
                    <a:pt x="1" y="34"/>
                    <a:pt x="1" y="34"/>
                    <a:pt x="18" y="68"/>
                  </a:cubicBezTo>
                  <a:cubicBezTo>
                    <a:pt x="18" y="84"/>
                    <a:pt x="34" y="101"/>
                    <a:pt x="34" y="101"/>
                  </a:cubicBezTo>
                  <a:lnTo>
                    <a:pt x="34" y="118"/>
                  </a:lnTo>
                  <a:lnTo>
                    <a:pt x="68" y="151"/>
                  </a:lnTo>
                  <a:lnTo>
                    <a:pt x="118" y="151"/>
                  </a:lnTo>
                  <a:lnTo>
                    <a:pt x="151" y="118"/>
                  </a:lnTo>
                  <a:lnTo>
                    <a:pt x="151" y="101"/>
                  </a:lnTo>
                  <a:cubicBezTo>
                    <a:pt x="151" y="84"/>
                    <a:pt x="168" y="68"/>
                    <a:pt x="168" y="68"/>
                  </a:cubicBezTo>
                  <a:lnTo>
                    <a:pt x="168" y="17"/>
                  </a:lnTo>
                  <a:cubicBezTo>
                    <a:pt x="168" y="1"/>
                    <a:pt x="168" y="1"/>
                    <a:pt x="1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9"/>
            <p:cNvSpPr/>
            <p:nvPr/>
          </p:nvSpPr>
          <p:spPr>
            <a:xfrm>
              <a:off x="4418600" y="3164300"/>
              <a:ext cx="3375" cy="2525"/>
            </a:xfrm>
            <a:custGeom>
              <a:avLst/>
              <a:gdLst/>
              <a:ahLst/>
              <a:cxnLst/>
              <a:rect l="l" t="t" r="r" b="b"/>
              <a:pathLst>
                <a:path w="135" h="101" extrusionOk="0">
                  <a:moveTo>
                    <a:pt x="84" y="0"/>
                  </a:moveTo>
                  <a:cubicBezTo>
                    <a:pt x="0" y="0"/>
                    <a:pt x="0" y="101"/>
                    <a:pt x="84" y="101"/>
                  </a:cubicBezTo>
                  <a:cubicBezTo>
                    <a:pt x="134" y="101"/>
                    <a:pt x="134"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9"/>
            <p:cNvSpPr/>
            <p:nvPr/>
          </p:nvSpPr>
          <p:spPr>
            <a:xfrm>
              <a:off x="4637050" y="2632125"/>
              <a:ext cx="27200" cy="2950"/>
            </a:xfrm>
            <a:custGeom>
              <a:avLst/>
              <a:gdLst/>
              <a:ahLst/>
              <a:cxnLst/>
              <a:rect l="l" t="t" r="r" b="b"/>
              <a:pathLst>
                <a:path w="1088" h="118" extrusionOk="0">
                  <a:moveTo>
                    <a:pt x="201" y="1"/>
                  </a:moveTo>
                  <a:cubicBezTo>
                    <a:pt x="151" y="1"/>
                    <a:pt x="118" y="17"/>
                    <a:pt x="68" y="17"/>
                  </a:cubicBezTo>
                  <a:cubicBezTo>
                    <a:pt x="1" y="17"/>
                    <a:pt x="1" y="101"/>
                    <a:pt x="68" y="101"/>
                  </a:cubicBezTo>
                  <a:cubicBezTo>
                    <a:pt x="118" y="101"/>
                    <a:pt x="151" y="118"/>
                    <a:pt x="201" y="118"/>
                  </a:cubicBezTo>
                  <a:lnTo>
                    <a:pt x="1037" y="118"/>
                  </a:lnTo>
                  <a:cubicBezTo>
                    <a:pt x="1087" y="118"/>
                    <a:pt x="1087" y="1"/>
                    <a:pt x="10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9"/>
            <p:cNvSpPr/>
            <p:nvPr/>
          </p:nvSpPr>
          <p:spPr>
            <a:xfrm>
              <a:off x="4631225" y="2645075"/>
              <a:ext cx="30500" cy="3375"/>
            </a:xfrm>
            <a:custGeom>
              <a:avLst/>
              <a:gdLst/>
              <a:ahLst/>
              <a:cxnLst/>
              <a:rect l="l" t="t" r="r" b="b"/>
              <a:pathLst>
                <a:path w="1220" h="135" extrusionOk="0">
                  <a:moveTo>
                    <a:pt x="602" y="1"/>
                  </a:moveTo>
                  <a:cubicBezTo>
                    <a:pt x="401" y="1"/>
                    <a:pt x="234" y="1"/>
                    <a:pt x="50" y="17"/>
                  </a:cubicBezTo>
                  <a:cubicBezTo>
                    <a:pt x="0" y="17"/>
                    <a:pt x="0" y="101"/>
                    <a:pt x="50" y="101"/>
                  </a:cubicBezTo>
                  <a:cubicBezTo>
                    <a:pt x="234" y="134"/>
                    <a:pt x="401" y="134"/>
                    <a:pt x="602" y="134"/>
                  </a:cubicBezTo>
                  <a:lnTo>
                    <a:pt x="1136" y="134"/>
                  </a:lnTo>
                  <a:cubicBezTo>
                    <a:pt x="1220" y="134"/>
                    <a:pt x="1220" y="1"/>
                    <a:pt x="11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9"/>
            <p:cNvSpPr/>
            <p:nvPr/>
          </p:nvSpPr>
          <p:spPr>
            <a:xfrm>
              <a:off x="4623700" y="2659175"/>
              <a:ext cx="38025" cy="3900"/>
            </a:xfrm>
            <a:custGeom>
              <a:avLst/>
              <a:gdLst/>
              <a:ahLst/>
              <a:cxnLst/>
              <a:rect l="l" t="t" r="r" b="b"/>
              <a:pathLst>
                <a:path w="1521" h="156" extrusionOk="0">
                  <a:moveTo>
                    <a:pt x="201" y="1"/>
                  </a:moveTo>
                  <a:cubicBezTo>
                    <a:pt x="142" y="1"/>
                    <a:pt x="84" y="5"/>
                    <a:pt x="34" y="22"/>
                  </a:cubicBezTo>
                  <a:cubicBezTo>
                    <a:pt x="0" y="38"/>
                    <a:pt x="0" y="105"/>
                    <a:pt x="34" y="122"/>
                  </a:cubicBezTo>
                  <a:cubicBezTo>
                    <a:pt x="134" y="155"/>
                    <a:pt x="268" y="155"/>
                    <a:pt x="368" y="155"/>
                  </a:cubicBezTo>
                  <a:lnTo>
                    <a:pt x="1437" y="155"/>
                  </a:lnTo>
                  <a:cubicBezTo>
                    <a:pt x="1521" y="105"/>
                    <a:pt x="1521" y="5"/>
                    <a:pt x="1437" y="5"/>
                  </a:cubicBezTo>
                  <a:lnTo>
                    <a:pt x="368" y="5"/>
                  </a:lnTo>
                  <a:cubicBezTo>
                    <a:pt x="318" y="5"/>
                    <a:pt x="259" y="1"/>
                    <a:pt x="2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9"/>
            <p:cNvSpPr/>
            <p:nvPr/>
          </p:nvSpPr>
          <p:spPr>
            <a:xfrm>
              <a:off x="4625775" y="2675875"/>
              <a:ext cx="29700" cy="3900"/>
            </a:xfrm>
            <a:custGeom>
              <a:avLst/>
              <a:gdLst/>
              <a:ahLst/>
              <a:cxnLst/>
              <a:rect l="l" t="t" r="r" b="b"/>
              <a:pathLst>
                <a:path w="1188" h="156" extrusionOk="0">
                  <a:moveTo>
                    <a:pt x="327" y="1"/>
                  </a:moveTo>
                  <a:cubicBezTo>
                    <a:pt x="239" y="1"/>
                    <a:pt x="151" y="5"/>
                    <a:pt x="68" y="22"/>
                  </a:cubicBezTo>
                  <a:cubicBezTo>
                    <a:pt x="1" y="22"/>
                    <a:pt x="1" y="105"/>
                    <a:pt x="68" y="122"/>
                  </a:cubicBezTo>
                  <a:cubicBezTo>
                    <a:pt x="235" y="156"/>
                    <a:pt x="419" y="156"/>
                    <a:pt x="586" y="156"/>
                  </a:cubicBezTo>
                  <a:lnTo>
                    <a:pt x="1104" y="156"/>
                  </a:lnTo>
                  <a:cubicBezTo>
                    <a:pt x="1187" y="122"/>
                    <a:pt x="1187" y="5"/>
                    <a:pt x="1104" y="5"/>
                  </a:cubicBezTo>
                  <a:lnTo>
                    <a:pt x="586" y="5"/>
                  </a:lnTo>
                  <a:cubicBezTo>
                    <a:pt x="502" y="5"/>
                    <a:pt x="414" y="1"/>
                    <a:pt x="3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9"/>
            <p:cNvSpPr/>
            <p:nvPr/>
          </p:nvSpPr>
          <p:spPr>
            <a:xfrm>
              <a:off x="4625375" y="2691025"/>
              <a:ext cx="17150" cy="3800"/>
            </a:xfrm>
            <a:custGeom>
              <a:avLst/>
              <a:gdLst/>
              <a:ahLst/>
              <a:cxnLst/>
              <a:rect l="l" t="t" r="r" b="b"/>
              <a:pathLst>
                <a:path w="686" h="152" extrusionOk="0">
                  <a:moveTo>
                    <a:pt x="334" y="1"/>
                  </a:moveTo>
                  <a:cubicBezTo>
                    <a:pt x="217" y="1"/>
                    <a:pt x="134" y="1"/>
                    <a:pt x="34" y="17"/>
                  </a:cubicBezTo>
                  <a:cubicBezTo>
                    <a:pt x="0" y="17"/>
                    <a:pt x="0" y="101"/>
                    <a:pt x="34" y="134"/>
                  </a:cubicBezTo>
                  <a:cubicBezTo>
                    <a:pt x="117" y="151"/>
                    <a:pt x="217" y="151"/>
                    <a:pt x="334" y="151"/>
                  </a:cubicBezTo>
                  <a:lnTo>
                    <a:pt x="602" y="151"/>
                  </a:lnTo>
                  <a:cubicBezTo>
                    <a:pt x="685" y="151"/>
                    <a:pt x="685" y="1"/>
                    <a:pt x="6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9"/>
            <p:cNvSpPr/>
            <p:nvPr/>
          </p:nvSpPr>
          <p:spPr>
            <a:xfrm>
              <a:off x="4624525" y="2706900"/>
              <a:ext cx="7125" cy="2950"/>
            </a:xfrm>
            <a:custGeom>
              <a:avLst/>
              <a:gdLst/>
              <a:ahLst/>
              <a:cxnLst/>
              <a:rect l="l" t="t" r="r" b="b"/>
              <a:pathLst>
                <a:path w="285" h="118" extrusionOk="0">
                  <a:moveTo>
                    <a:pt x="134" y="1"/>
                  </a:moveTo>
                  <a:cubicBezTo>
                    <a:pt x="101" y="1"/>
                    <a:pt x="68" y="17"/>
                    <a:pt x="51" y="17"/>
                  </a:cubicBezTo>
                  <a:cubicBezTo>
                    <a:pt x="34" y="17"/>
                    <a:pt x="1" y="34"/>
                    <a:pt x="1" y="51"/>
                  </a:cubicBezTo>
                  <a:cubicBezTo>
                    <a:pt x="1" y="84"/>
                    <a:pt x="34" y="101"/>
                    <a:pt x="51" y="101"/>
                  </a:cubicBezTo>
                  <a:cubicBezTo>
                    <a:pt x="68" y="101"/>
                    <a:pt x="101" y="118"/>
                    <a:pt x="134" y="118"/>
                  </a:cubicBezTo>
                  <a:lnTo>
                    <a:pt x="218" y="118"/>
                  </a:lnTo>
                  <a:cubicBezTo>
                    <a:pt x="251" y="118"/>
                    <a:pt x="285" y="101"/>
                    <a:pt x="285" y="51"/>
                  </a:cubicBezTo>
                  <a:cubicBezTo>
                    <a:pt x="285" y="34"/>
                    <a:pt x="251" y="1"/>
                    <a:pt x="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9"/>
            <p:cNvSpPr/>
            <p:nvPr/>
          </p:nvSpPr>
          <p:spPr>
            <a:xfrm>
              <a:off x="4622450" y="2719750"/>
              <a:ext cx="9200" cy="3050"/>
            </a:xfrm>
            <a:custGeom>
              <a:avLst/>
              <a:gdLst/>
              <a:ahLst/>
              <a:cxnLst/>
              <a:rect l="l" t="t" r="r" b="b"/>
              <a:pathLst>
                <a:path w="368" h="122" extrusionOk="0">
                  <a:moveTo>
                    <a:pt x="319" y="0"/>
                  </a:moveTo>
                  <a:cubicBezTo>
                    <a:pt x="313" y="0"/>
                    <a:pt x="307" y="2"/>
                    <a:pt x="301" y="5"/>
                  </a:cubicBezTo>
                  <a:lnTo>
                    <a:pt x="67" y="5"/>
                  </a:lnTo>
                  <a:cubicBezTo>
                    <a:pt x="50" y="5"/>
                    <a:pt x="0" y="21"/>
                    <a:pt x="0" y="71"/>
                  </a:cubicBezTo>
                  <a:cubicBezTo>
                    <a:pt x="0" y="105"/>
                    <a:pt x="34" y="122"/>
                    <a:pt x="67" y="122"/>
                  </a:cubicBezTo>
                  <a:lnTo>
                    <a:pt x="301" y="122"/>
                  </a:lnTo>
                  <a:cubicBezTo>
                    <a:pt x="334" y="122"/>
                    <a:pt x="368" y="105"/>
                    <a:pt x="368" y="71"/>
                  </a:cubicBezTo>
                  <a:cubicBezTo>
                    <a:pt x="368" y="30"/>
                    <a:pt x="345" y="0"/>
                    <a:pt x="3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9"/>
            <p:cNvSpPr/>
            <p:nvPr/>
          </p:nvSpPr>
          <p:spPr>
            <a:xfrm>
              <a:off x="5085275" y="3173375"/>
              <a:ext cx="62250" cy="4000"/>
            </a:xfrm>
            <a:custGeom>
              <a:avLst/>
              <a:gdLst/>
              <a:ahLst/>
              <a:cxnLst/>
              <a:rect l="l" t="t" r="r" b="b"/>
              <a:pathLst>
                <a:path w="2490" h="160" extrusionOk="0">
                  <a:moveTo>
                    <a:pt x="1844" y="1"/>
                  </a:moveTo>
                  <a:cubicBezTo>
                    <a:pt x="1650" y="1"/>
                    <a:pt x="1454" y="5"/>
                    <a:pt x="1253" y="5"/>
                  </a:cubicBezTo>
                  <a:lnTo>
                    <a:pt x="84" y="5"/>
                  </a:lnTo>
                  <a:cubicBezTo>
                    <a:pt x="0" y="22"/>
                    <a:pt x="0" y="155"/>
                    <a:pt x="84" y="155"/>
                  </a:cubicBezTo>
                  <a:lnTo>
                    <a:pt x="1253" y="155"/>
                  </a:lnTo>
                  <a:cubicBezTo>
                    <a:pt x="1437" y="155"/>
                    <a:pt x="1629" y="160"/>
                    <a:pt x="1826" y="160"/>
                  </a:cubicBezTo>
                  <a:cubicBezTo>
                    <a:pt x="2022" y="160"/>
                    <a:pt x="2223" y="155"/>
                    <a:pt x="2423" y="139"/>
                  </a:cubicBezTo>
                  <a:cubicBezTo>
                    <a:pt x="2490" y="139"/>
                    <a:pt x="2490" y="22"/>
                    <a:pt x="2423" y="22"/>
                  </a:cubicBezTo>
                  <a:cubicBezTo>
                    <a:pt x="2231" y="5"/>
                    <a:pt x="2039" y="1"/>
                    <a:pt x="18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9"/>
            <p:cNvSpPr/>
            <p:nvPr/>
          </p:nvSpPr>
          <p:spPr>
            <a:xfrm>
              <a:off x="5089025" y="3150925"/>
              <a:ext cx="67275" cy="3900"/>
            </a:xfrm>
            <a:custGeom>
              <a:avLst/>
              <a:gdLst/>
              <a:ahLst/>
              <a:cxnLst/>
              <a:rect l="l" t="t" r="r" b="b"/>
              <a:pathLst>
                <a:path w="2691" h="156" extrusionOk="0">
                  <a:moveTo>
                    <a:pt x="84" y="1"/>
                  </a:moveTo>
                  <a:cubicBezTo>
                    <a:pt x="1" y="1"/>
                    <a:pt x="1" y="151"/>
                    <a:pt x="84" y="151"/>
                  </a:cubicBezTo>
                  <a:lnTo>
                    <a:pt x="1972" y="151"/>
                  </a:lnTo>
                  <a:cubicBezTo>
                    <a:pt x="2081" y="151"/>
                    <a:pt x="2194" y="155"/>
                    <a:pt x="2304" y="155"/>
                  </a:cubicBezTo>
                  <a:cubicBezTo>
                    <a:pt x="2415" y="155"/>
                    <a:pt x="2524" y="151"/>
                    <a:pt x="2624" y="134"/>
                  </a:cubicBezTo>
                  <a:cubicBezTo>
                    <a:pt x="2691" y="134"/>
                    <a:pt x="2691" y="51"/>
                    <a:pt x="2624" y="17"/>
                  </a:cubicBezTo>
                  <a:cubicBezTo>
                    <a:pt x="2423" y="1"/>
                    <a:pt x="2189" y="1"/>
                    <a:pt x="19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9"/>
            <p:cNvSpPr/>
            <p:nvPr/>
          </p:nvSpPr>
          <p:spPr>
            <a:xfrm>
              <a:off x="5111175" y="3135800"/>
              <a:ext cx="99850" cy="3975"/>
            </a:xfrm>
            <a:custGeom>
              <a:avLst/>
              <a:gdLst/>
              <a:ahLst/>
              <a:cxnLst/>
              <a:rect l="l" t="t" r="r" b="b"/>
              <a:pathLst>
                <a:path w="3994" h="159" extrusionOk="0">
                  <a:moveTo>
                    <a:pt x="3480" y="0"/>
                  </a:moveTo>
                  <a:cubicBezTo>
                    <a:pt x="3325" y="0"/>
                    <a:pt x="3166" y="4"/>
                    <a:pt x="3008" y="4"/>
                  </a:cubicBezTo>
                  <a:lnTo>
                    <a:pt x="84" y="4"/>
                  </a:lnTo>
                  <a:cubicBezTo>
                    <a:pt x="0" y="21"/>
                    <a:pt x="0" y="155"/>
                    <a:pt x="84" y="155"/>
                  </a:cubicBezTo>
                  <a:lnTo>
                    <a:pt x="3008" y="155"/>
                  </a:lnTo>
                  <a:cubicBezTo>
                    <a:pt x="3158" y="155"/>
                    <a:pt x="3317" y="159"/>
                    <a:pt x="3474" y="159"/>
                  </a:cubicBezTo>
                  <a:cubicBezTo>
                    <a:pt x="3630" y="159"/>
                    <a:pt x="3785" y="155"/>
                    <a:pt x="3927" y="138"/>
                  </a:cubicBezTo>
                  <a:cubicBezTo>
                    <a:pt x="3994" y="138"/>
                    <a:pt x="3994" y="21"/>
                    <a:pt x="3927" y="21"/>
                  </a:cubicBezTo>
                  <a:cubicBezTo>
                    <a:pt x="3785" y="4"/>
                    <a:pt x="3634" y="0"/>
                    <a:pt x="34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9"/>
            <p:cNvSpPr/>
            <p:nvPr/>
          </p:nvSpPr>
          <p:spPr>
            <a:xfrm>
              <a:off x="5115350" y="3115000"/>
              <a:ext cx="71025" cy="3900"/>
            </a:xfrm>
            <a:custGeom>
              <a:avLst/>
              <a:gdLst/>
              <a:ahLst/>
              <a:cxnLst/>
              <a:rect l="l" t="t" r="r" b="b"/>
              <a:pathLst>
                <a:path w="2841" h="156" extrusionOk="0">
                  <a:moveTo>
                    <a:pt x="84" y="1"/>
                  </a:moveTo>
                  <a:cubicBezTo>
                    <a:pt x="0" y="51"/>
                    <a:pt x="0" y="151"/>
                    <a:pt x="67" y="151"/>
                  </a:cubicBezTo>
                  <a:lnTo>
                    <a:pt x="2072" y="151"/>
                  </a:lnTo>
                  <a:cubicBezTo>
                    <a:pt x="2189" y="151"/>
                    <a:pt x="2310" y="155"/>
                    <a:pt x="2431" y="155"/>
                  </a:cubicBezTo>
                  <a:cubicBezTo>
                    <a:pt x="2553" y="155"/>
                    <a:pt x="2674" y="151"/>
                    <a:pt x="2791" y="134"/>
                  </a:cubicBezTo>
                  <a:cubicBezTo>
                    <a:pt x="2841" y="134"/>
                    <a:pt x="2841" y="18"/>
                    <a:pt x="2791" y="18"/>
                  </a:cubicBezTo>
                  <a:cubicBezTo>
                    <a:pt x="2557" y="1"/>
                    <a:pt x="2323" y="1"/>
                    <a:pt x="2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9"/>
            <p:cNvSpPr/>
            <p:nvPr/>
          </p:nvSpPr>
          <p:spPr>
            <a:xfrm>
              <a:off x="5119125" y="3097225"/>
              <a:ext cx="43450" cy="3375"/>
            </a:xfrm>
            <a:custGeom>
              <a:avLst/>
              <a:gdLst/>
              <a:ahLst/>
              <a:cxnLst/>
              <a:rect l="l" t="t" r="r" b="b"/>
              <a:pathLst>
                <a:path w="1738" h="135" extrusionOk="0">
                  <a:moveTo>
                    <a:pt x="1369" y="0"/>
                  </a:moveTo>
                  <a:cubicBezTo>
                    <a:pt x="1210" y="0"/>
                    <a:pt x="1048" y="17"/>
                    <a:pt x="885" y="27"/>
                  </a:cubicBezTo>
                  <a:lnTo>
                    <a:pt x="83" y="27"/>
                  </a:lnTo>
                  <a:cubicBezTo>
                    <a:pt x="78" y="26"/>
                    <a:pt x="72" y="25"/>
                    <a:pt x="68" y="25"/>
                  </a:cubicBezTo>
                  <a:cubicBezTo>
                    <a:pt x="0" y="25"/>
                    <a:pt x="5" y="127"/>
                    <a:pt x="83" y="127"/>
                  </a:cubicBezTo>
                  <a:lnTo>
                    <a:pt x="885" y="127"/>
                  </a:lnTo>
                  <a:cubicBezTo>
                    <a:pt x="1052" y="127"/>
                    <a:pt x="1227" y="134"/>
                    <a:pt x="1404" y="134"/>
                  </a:cubicBezTo>
                  <a:cubicBezTo>
                    <a:pt x="1492" y="134"/>
                    <a:pt x="1581" y="133"/>
                    <a:pt x="1671" y="127"/>
                  </a:cubicBezTo>
                  <a:cubicBezTo>
                    <a:pt x="1737" y="127"/>
                    <a:pt x="1737" y="27"/>
                    <a:pt x="1671" y="27"/>
                  </a:cubicBezTo>
                  <a:cubicBezTo>
                    <a:pt x="1572" y="7"/>
                    <a:pt x="1471" y="0"/>
                    <a:pt x="13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9"/>
            <p:cNvSpPr/>
            <p:nvPr/>
          </p:nvSpPr>
          <p:spPr>
            <a:xfrm>
              <a:off x="5119100" y="3072400"/>
              <a:ext cx="33875" cy="3375"/>
            </a:xfrm>
            <a:custGeom>
              <a:avLst/>
              <a:gdLst/>
              <a:ahLst/>
              <a:cxnLst/>
              <a:rect l="l" t="t" r="r" b="b"/>
              <a:pathLst>
                <a:path w="1355" h="135" extrusionOk="0">
                  <a:moveTo>
                    <a:pt x="84" y="1"/>
                  </a:moveTo>
                  <a:cubicBezTo>
                    <a:pt x="1" y="17"/>
                    <a:pt x="1" y="134"/>
                    <a:pt x="84" y="134"/>
                  </a:cubicBezTo>
                  <a:lnTo>
                    <a:pt x="686" y="134"/>
                  </a:lnTo>
                  <a:cubicBezTo>
                    <a:pt x="903" y="134"/>
                    <a:pt x="1087" y="134"/>
                    <a:pt x="1304" y="117"/>
                  </a:cubicBezTo>
                  <a:cubicBezTo>
                    <a:pt x="1354" y="117"/>
                    <a:pt x="1354" y="17"/>
                    <a:pt x="1304" y="17"/>
                  </a:cubicBezTo>
                  <a:cubicBezTo>
                    <a:pt x="1087" y="1"/>
                    <a:pt x="903" y="1"/>
                    <a:pt x="6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9"/>
            <p:cNvSpPr/>
            <p:nvPr/>
          </p:nvSpPr>
          <p:spPr>
            <a:xfrm>
              <a:off x="5188450" y="3072400"/>
              <a:ext cx="23825" cy="3375"/>
            </a:xfrm>
            <a:custGeom>
              <a:avLst/>
              <a:gdLst/>
              <a:ahLst/>
              <a:cxnLst/>
              <a:rect l="l" t="t" r="r" b="b"/>
              <a:pathLst>
                <a:path w="953" h="135" extrusionOk="0">
                  <a:moveTo>
                    <a:pt x="67" y="1"/>
                  </a:moveTo>
                  <a:cubicBezTo>
                    <a:pt x="0" y="17"/>
                    <a:pt x="0" y="134"/>
                    <a:pt x="67" y="134"/>
                  </a:cubicBezTo>
                  <a:lnTo>
                    <a:pt x="485" y="134"/>
                  </a:lnTo>
                  <a:cubicBezTo>
                    <a:pt x="635" y="134"/>
                    <a:pt x="752" y="134"/>
                    <a:pt x="903" y="117"/>
                  </a:cubicBezTo>
                  <a:cubicBezTo>
                    <a:pt x="953" y="117"/>
                    <a:pt x="953" y="34"/>
                    <a:pt x="903" y="17"/>
                  </a:cubicBezTo>
                  <a:cubicBezTo>
                    <a:pt x="752" y="1"/>
                    <a:pt x="635" y="1"/>
                    <a:pt x="4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9"/>
            <p:cNvSpPr/>
            <p:nvPr/>
          </p:nvSpPr>
          <p:spPr>
            <a:xfrm>
              <a:off x="5199725" y="3090775"/>
              <a:ext cx="25925" cy="4050"/>
            </a:xfrm>
            <a:custGeom>
              <a:avLst/>
              <a:gdLst/>
              <a:ahLst/>
              <a:cxnLst/>
              <a:rect l="l" t="t" r="r" b="b"/>
              <a:pathLst>
                <a:path w="1037" h="162" extrusionOk="0">
                  <a:moveTo>
                    <a:pt x="84" y="1"/>
                  </a:moveTo>
                  <a:cubicBezTo>
                    <a:pt x="0" y="34"/>
                    <a:pt x="0" y="151"/>
                    <a:pt x="84" y="151"/>
                  </a:cubicBezTo>
                  <a:lnTo>
                    <a:pt x="535" y="151"/>
                  </a:lnTo>
                  <a:cubicBezTo>
                    <a:pt x="621" y="151"/>
                    <a:pt x="712" y="162"/>
                    <a:pt x="803" y="162"/>
                  </a:cubicBezTo>
                  <a:cubicBezTo>
                    <a:pt x="871" y="162"/>
                    <a:pt x="938" y="156"/>
                    <a:pt x="1003" y="134"/>
                  </a:cubicBezTo>
                  <a:cubicBezTo>
                    <a:pt x="1036" y="134"/>
                    <a:pt x="1036" y="34"/>
                    <a:pt x="1003" y="34"/>
                  </a:cubicBezTo>
                  <a:cubicBezTo>
                    <a:pt x="853" y="1"/>
                    <a:pt x="685" y="1"/>
                    <a:pt x="5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39"/>
            <p:cNvSpPr/>
            <p:nvPr/>
          </p:nvSpPr>
          <p:spPr>
            <a:xfrm>
              <a:off x="5214775" y="3108700"/>
              <a:ext cx="21725" cy="2850"/>
            </a:xfrm>
            <a:custGeom>
              <a:avLst/>
              <a:gdLst/>
              <a:ahLst/>
              <a:cxnLst/>
              <a:rect l="l" t="t" r="r" b="b"/>
              <a:pathLst>
                <a:path w="869" h="114" extrusionOk="0">
                  <a:moveTo>
                    <a:pt x="54" y="1"/>
                  </a:moveTo>
                  <a:cubicBezTo>
                    <a:pt x="0" y="1"/>
                    <a:pt x="6" y="102"/>
                    <a:pt x="83" y="102"/>
                  </a:cubicBezTo>
                  <a:lnTo>
                    <a:pt x="668" y="102"/>
                  </a:lnTo>
                  <a:cubicBezTo>
                    <a:pt x="697" y="102"/>
                    <a:pt x="742" y="113"/>
                    <a:pt x="781" y="113"/>
                  </a:cubicBezTo>
                  <a:cubicBezTo>
                    <a:pt x="811" y="113"/>
                    <a:pt x="838" y="107"/>
                    <a:pt x="852" y="86"/>
                  </a:cubicBezTo>
                  <a:cubicBezTo>
                    <a:pt x="869" y="69"/>
                    <a:pt x="869" y="19"/>
                    <a:pt x="852" y="19"/>
                  </a:cubicBezTo>
                  <a:cubicBezTo>
                    <a:pt x="835" y="2"/>
                    <a:pt x="785" y="2"/>
                    <a:pt x="752" y="2"/>
                  </a:cubicBezTo>
                  <a:lnTo>
                    <a:pt x="67" y="2"/>
                  </a:lnTo>
                  <a:cubicBezTo>
                    <a:pt x="62" y="1"/>
                    <a:pt x="58" y="1"/>
                    <a:pt x="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39"/>
            <p:cNvSpPr/>
            <p:nvPr/>
          </p:nvSpPr>
          <p:spPr>
            <a:xfrm>
              <a:off x="5218525" y="3138375"/>
              <a:ext cx="16725" cy="3400"/>
            </a:xfrm>
            <a:custGeom>
              <a:avLst/>
              <a:gdLst/>
              <a:ahLst/>
              <a:cxnLst/>
              <a:rect l="l" t="t" r="r" b="b"/>
              <a:pathLst>
                <a:path w="669" h="136" extrusionOk="0">
                  <a:moveTo>
                    <a:pt x="71" y="0"/>
                  </a:moveTo>
                  <a:cubicBezTo>
                    <a:pt x="1" y="0"/>
                    <a:pt x="5" y="135"/>
                    <a:pt x="84" y="135"/>
                  </a:cubicBezTo>
                  <a:lnTo>
                    <a:pt x="468" y="135"/>
                  </a:lnTo>
                  <a:cubicBezTo>
                    <a:pt x="518" y="135"/>
                    <a:pt x="552" y="102"/>
                    <a:pt x="602" y="102"/>
                  </a:cubicBezTo>
                  <a:cubicBezTo>
                    <a:pt x="669" y="102"/>
                    <a:pt x="669" y="35"/>
                    <a:pt x="602" y="35"/>
                  </a:cubicBezTo>
                  <a:cubicBezTo>
                    <a:pt x="552" y="35"/>
                    <a:pt x="518" y="1"/>
                    <a:pt x="468" y="1"/>
                  </a:cubicBezTo>
                  <a:lnTo>
                    <a:pt x="84" y="1"/>
                  </a:lnTo>
                  <a:cubicBezTo>
                    <a:pt x="79" y="1"/>
                    <a:pt x="75" y="0"/>
                    <a:pt x="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39"/>
            <p:cNvSpPr/>
            <p:nvPr/>
          </p:nvSpPr>
          <p:spPr>
            <a:xfrm>
              <a:off x="5182175" y="3173475"/>
              <a:ext cx="27175" cy="3800"/>
            </a:xfrm>
            <a:custGeom>
              <a:avLst/>
              <a:gdLst/>
              <a:ahLst/>
              <a:cxnLst/>
              <a:rect l="l" t="t" r="r" b="b"/>
              <a:pathLst>
                <a:path w="1087" h="152" extrusionOk="0">
                  <a:moveTo>
                    <a:pt x="118" y="1"/>
                  </a:moveTo>
                  <a:cubicBezTo>
                    <a:pt x="34" y="1"/>
                    <a:pt x="1" y="151"/>
                    <a:pt x="118" y="151"/>
                  </a:cubicBezTo>
                  <a:lnTo>
                    <a:pt x="569" y="151"/>
                  </a:lnTo>
                  <a:cubicBezTo>
                    <a:pt x="719" y="151"/>
                    <a:pt x="870" y="151"/>
                    <a:pt x="1037" y="135"/>
                  </a:cubicBezTo>
                  <a:cubicBezTo>
                    <a:pt x="1087" y="135"/>
                    <a:pt x="1087" y="51"/>
                    <a:pt x="1037" y="18"/>
                  </a:cubicBezTo>
                  <a:cubicBezTo>
                    <a:pt x="886" y="1"/>
                    <a:pt x="736"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39"/>
            <p:cNvSpPr/>
            <p:nvPr/>
          </p:nvSpPr>
          <p:spPr>
            <a:xfrm>
              <a:off x="5158375" y="3192675"/>
              <a:ext cx="31775" cy="3400"/>
            </a:xfrm>
            <a:custGeom>
              <a:avLst/>
              <a:gdLst/>
              <a:ahLst/>
              <a:cxnLst/>
              <a:rect l="l" t="t" r="r" b="b"/>
              <a:pathLst>
                <a:path w="1271" h="136" extrusionOk="0">
                  <a:moveTo>
                    <a:pt x="71" y="0"/>
                  </a:moveTo>
                  <a:cubicBezTo>
                    <a:pt x="1" y="0"/>
                    <a:pt x="5" y="135"/>
                    <a:pt x="84" y="135"/>
                  </a:cubicBezTo>
                  <a:lnTo>
                    <a:pt x="919" y="135"/>
                  </a:lnTo>
                  <a:cubicBezTo>
                    <a:pt x="1020" y="135"/>
                    <a:pt x="1103" y="135"/>
                    <a:pt x="1203" y="119"/>
                  </a:cubicBezTo>
                  <a:cubicBezTo>
                    <a:pt x="1270" y="119"/>
                    <a:pt x="1270" y="35"/>
                    <a:pt x="1203" y="35"/>
                  </a:cubicBezTo>
                  <a:cubicBezTo>
                    <a:pt x="1103" y="2"/>
                    <a:pt x="1020" y="2"/>
                    <a:pt x="919" y="2"/>
                  </a:cubicBezTo>
                  <a:lnTo>
                    <a:pt x="84" y="2"/>
                  </a:lnTo>
                  <a:cubicBezTo>
                    <a:pt x="79" y="1"/>
                    <a:pt x="75" y="0"/>
                    <a:pt x="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9"/>
            <p:cNvSpPr/>
            <p:nvPr/>
          </p:nvSpPr>
          <p:spPr>
            <a:xfrm>
              <a:off x="5120775" y="3199850"/>
              <a:ext cx="24675" cy="3325"/>
            </a:xfrm>
            <a:custGeom>
              <a:avLst/>
              <a:gdLst/>
              <a:ahLst/>
              <a:cxnLst/>
              <a:rect l="l" t="t" r="r" b="b"/>
              <a:pathLst>
                <a:path w="987" h="133" extrusionOk="0">
                  <a:moveTo>
                    <a:pt x="624" y="0"/>
                  </a:moveTo>
                  <a:cubicBezTo>
                    <a:pt x="440" y="0"/>
                    <a:pt x="262" y="15"/>
                    <a:pt x="84" y="15"/>
                  </a:cubicBezTo>
                  <a:cubicBezTo>
                    <a:pt x="1" y="15"/>
                    <a:pt x="1" y="132"/>
                    <a:pt x="84" y="132"/>
                  </a:cubicBezTo>
                  <a:lnTo>
                    <a:pt x="903" y="132"/>
                  </a:lnTo>
                  <a:cubicBezTo>
                    <a:pt x="986" y="132"/>
                    <a:pt x="986" y="15"/>
                    <a:pt x="903" y="15"/>
                  </a:cubicBezTo>
                  <a:cubicBezTo>
                    <a:pt x="808" y="4"/>
                    <a:pt x="715" y="0"/>
                    <a:pt x="62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9"/>
            <p:cNvSpPr/>
            <p:nvPr/>
          </p:nvSpPr>
          <p:spPr>
            <a:xfrm>
              <a:off x="5075650" y="3201900"/>
              <a:ext cx="30100" cy="3350"/>
            </a:xfrm>
            <a:custGeom>
              <a:avLst/>
              <a:gdLst/>
              <a:ahLst/>
              <a:cxnLst/>
              <a:rect l="l" t="t" r="r" b="b"/>
              <a:pathLst>
                <a:path w="1204" h="134" extrusionOk="0">
                  <a:moveTo>
                    <a:pt x="85" y="0"/>
                  </a:moveTo>
                  <a:cubicBezTo>
                    <a:pt x="1" y="0"/>
                    <a:pt x="1" y="134"/>
                    <a:pt x="85" y="134"/>
                  </a:cubicBezTo>
                  <a:cubicBezTo>
                    <a:pt x="452" y="134"/>
                    <a:pt x="803" y="134"/>
                    <a:pt x="1137" y="117"/>
                  </a:cubicBezTo>
                  <a:cubicBezTo>
                    <a:pt x="1204" y="117"/>
                    <a:pt x="1204" y="17"/>
                    <a:pt x="1137" y="17"/>
                  </a:cubicBezTo>
                  <a:cubicBezTo>
                    <a:pt x="786" y="0"/>
                    <a:pt x="452" y="0"/>
                    <a:pt x="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9"/>
            <p:cNvSpPr/>
            <p:nvPr/>
          </p:nvSpPr>
          <p:spPr>
            <a:xfrm>
              <a:off x="5113250" y="3061125"/>
              <a:ext cx="18825" cy="3375"/>
            </a:xfrm>
            <a:custGeom>
              <a:avLst/>
              <a:gdLst/>
              <a:ahLst/>
              <a:cxnLst/>
              <a:rect l="l" t="t" r="r" b="b"/>
              <a:pathLst>
                <a:path w="753" h="135" extrusionOk="0">
                  <a:moveTo>
                    <a:pt x="84" y="0"/>
                  </a:moveTo>
                  <a:cubicBezTo>
                    <a:pt x="1" y="0"/>
                    <a:pt x="1" y="134"/>
                    <a:pt x="84" y="134"/>
                  </a:cubicBezTo>
                  <a:lnTo>
                    <a:pt x="669" y="134"/>
                  </a:lnTo>
                  <a:cubicBezTo>
                    <a:pt x="703" y="134"/>
                    <a:pt x="719" y="134"/>
                    <a:pt x="719" y="117"/>
                  </a:cubicBezTo>
                  <a:cubicBezTo>
                    <a:pt x="753" y="84"/>
                    <a:pt x="753" y="34"/>
                    <a:pt x="719" y="34"/>
                  </a:cubicBezTo>
                  <a:cubicBezTo>
                    <a:pt x="703" y="0"/>
                    <a:pt x="652" y="0"/>
                    <a:pt x="6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9"/>
            <p:cNvSpPr/>
            <p:nvPr/>
          </p:nvSpPr>
          <p:spPr>
            <a:xfrm>
              <a:off x="5126625" y="3048175"/>
              <a:ext cx="21750" cy="3375"/>
            </a:xfrm>
            <a:custGeom>
              <a:avLst/>
              <a:gdLst/>
              <a:ahLst/>
              <a:cxnLst/>
              <a:rect l="l" t="t" r="r" b="b"/>
              <a:pathLst>
                <a:path w="870" h="135" extrusionOk="0">
                  <a:moveTo>
                    <a:pt x="84" y="0"/>
                  </a:moveTo>
                  <a:cubicBezTo>
                    <a:pt x="0" y="0"/>
                    <a:pt x="0" y="134"/>
                    <a:pt x="84" y="134"/>
                  </a:cubicBezTo>
                  <a:lnTo>
                    <a:pt x="635" y="134"/>
                  </a:lnTo>
                  <a:cubicBezTo>
                    <a:pt x="702" y="134"/>
                    <a:pt x="769" y="134"/>
                    <a:pt x="836" y="101"/>
                  </a:cubicBezTo>
                  <a:cubicBezTo>
                    <a:pt x="869" y="84"/>
                    <a:pt x="869" y="51"/>
                    <a:pt x="836" y="17"/>
                  </a:cubicBezTo>
                  <a:cubicBezTo>
                    <a:pt x="769" y="0"/>
                    <a:pt x="702" y="0"/>
                    <a:pt x="6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9"/>
            <p:cNvSpPr/>
            <p:nvPr/>
          </p:nvSpPr>
          <p:spPr>
            <a:xfrm>
              <a:off x="3358450" y="3143000"/>
              <a:ext cx="50150" cy="4050"/>
            </a:xfrm>
            <a:custGeom>
              <a:avLst/>
              <a:gdLst/>
              <a:ahLst/>
              <a:cxnLst/>
              <a:rect l="l" t="t" r="r" b="b"/>
              <a:pathLst>
                <a:path w="2006" h="162" extrusionOk="0">
                  <a:moveTo>
                    <a:pt x="67" y="0"/>
                  </a:moveTo>
                  <a:cubicBezTo>
                    <a:pt x="0" y="34"/>
                    <a:pt x="0" y="151"/>
                    <a:pt x="67" y="151"/>
                  </a:cubicBezTo>
                  <a:lnTo>
                    <a:pt x="1003" y="151"/>
                  </a:lnTo>
                  <a:cubicBezTo>
                    <a:pt x="1184" y="151"/>
                    <a:pt x="1365" y="162"/>
                    <a:pt x="1544" y="162"/>
                  </a:cubicBezTo>
                  <a:cubicBezTo>
                    <a:pt x="1677" y="162"/>
                    <a:pt x="1809" y="155"/>
                    <a:pt x="1938" y="134"/>
                  </a:cubicBezTo>
                  <a:cubicBezTo>
                    <a:pt x="2005" y="134"/>
                    <a:pt x="2005" y="34"/>
                    <a:pt x="1938" y="34"/>
                  </a:cubicBezTo>
                  <a:cubicBezTo>
                    <a:pt x="1637" y="0"/>
                    <a:pt x="1320" y="0"/>
                    <a:pt x="10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9"/>
            <p:cNvSpPr/>
            <p:nvPr/>
          </p:nvSpPr>
          <p:spPr>
            <a:xfrm>
              <a:off x="3294950" y="3122500"/>
              <a:ext cx="106950" cy="4425"/>
            </a:xfrm>
            <a:custGeom>
              <a:avLst/>
              <a:gdLst/>
              <a:ahLst/>
              <a:cxnLst/>
              <a:rect l="l" t="t" r="r" b="b"/>
              <a:pathLst>
                <a:path w="4278" h="177" extrusionOk="0">
                  <a:moveTo>
                    <a:pt x="3383" y="0"/>
                  </a:moveTo>
                  <a:cubicBezTo>
                    <a:pt x="2967" y="0"/>
                    <a:pt x="2550" y="18"/>
                    <a:pt x="2139" y="18"/>
                  </a:cubicBezTo>
                  <a:lnTo>
                    <a:pt x="67" y="18"/>
                  </a:lnTo>
                  <a:cubicBezTo>
                    <a:pt x="0" y="35"/>
                    <a:pt x="0" y="169"/>
                    <a:pt x="67" y="169"/>
                  </a:cubicBezTo>
                  <a:lnTo>
                    <a:pt x="2139" y="169"/>
                  </a:lnTo>
                  <a:cubicBezTo>
                    <a:pt x="2482" y="169"/>
                    <a:pt x="2828" y="177"/>
                    <a:pt x="3175" y="177"/>
                  </a:cubicBezTo>
                  <a:cubicBezTo>
                    <a:pt x="3522" y="177"/>
                    <a:pt x="3868" y="169"/>
                    <a:pt x="4211" y="135"/>
                  </a:cubicBezTo>
                  <a:cubicBezTo>
                    <a:pt x="4278" y="135"/>
                    <a:pt x="4278" y="35"/>
                    <a:pt x="4211" y="35"/>
                  </a:cubicBezTo>
                  <a:cubicBezTo>
                    <a:pt x="3937" y="8"/>
                    <a:pt x="3660" y="0"/>
                    <a:pt x="33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9"/>
            <p:cNvSpPr/>
            <p:nvPr/>
          </p:nvSpPr>
          <p:spPr>
            <a:xfrm>
              <a:off x="3294950" y="3099750"/>
              <a:ext cx="106125" cy="5050"/>
            </a:xfrm>
            <a:custGeom>
              <a:avLst/>
              <a:gdLst/>
              <a:ahLst/>
              <a:cxnLst/>
              <a:rect l="l" t="t" r="r" b="b"/>
              <a:pathLst>
                <a:path w="4245" h="202" extrusionOk="0">
                  <a:moveTo>
                    <a:pt x="2615" y="1"/>
                  </a:moveTo>
                  <a:cubicBezTo>
                    <a:pt x="1766" y="1"/>
                    <a:pt x="910" y="26"/>
                    <a:pt x="67" y="26"/>
                  </a:cubicBezTo>
                  <a:cubicBezTo>
                    <a:pt x="0" y="43"/>
                    <a:pt x="0" y="176"/>
                    <a:pt x="67" y="176"/>
                  </a:cubicBezTo>
                  <a:cubicBezTo>
                    <a:pt x="921" y="176"/>
                    <a:pt x="1774" y="202"/>
                    <a:pt x="2620" y="202"/>
                  </a:cubicBezTo>
                  <a:cubicBezTo>
                    <a:pt x="3148" y="202"/>
                    <a:pt x="3674" y="192"/>
                    <a:pt x="4194" y="160"/>
                  </a:cubicBezTo>
                  <a:cubicBezTo>
                    <a:pt x="4244" y="160"/>
                    <a:pt x="4244" y="76"/>
                    <a:pt x="4194" y="43"/>
                  </a:cubicBezTo>
                  <a:cubicBezTo>
                    <a:pt x="3674" y="11"/>
                    <a:pt x="3146" y="1"/>
                    <a:pt x="26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9"/>
            <p:cNvSpPr/>
            <p:nvPr/>
          </p:nvSpPr>
          <p:spPr>
            <a:xfrm>
              <a:off x="3285350" y="3075675"/>
              <a:ext cx="101100" cy="3950"/>
            </a:xfrm>
            <a:custGeom>
              <a:avLst/>
              <a:gdLst/>
              <a:ahLst/>
              <a:cxnLst/>
              <a:rect l="l" t="t" r="r" b="b"/>
              <a:pathLst>
                <a:path w="4044" h="158" extrusionOk="0">
                  <a:moveTo>
                    <a:pt x="3397" y="1"/>
                  </a:moveTo>
                  <a:cubicBezTo>
                    <a:pt x="3261" y="1"/>
                    <a:pt x="3125" y="3"/>
                    <a:pt x="2991" y="3"/>
                  </a:cubicBezTo>
                  <a:lnTo>
                    <a:pt x="84" y="3"/>
                  </a:lnTo>
                  <a:cubicBezTo>
                    <a:pt x="0" y="37"/>
                    <a:pt x="0" y="154"/>
                    <a:pt x="84" y="154"/>
                  </a:cubicBezTo>
                  <a:lnTo>
                    <a:pt x="2991" y="154"/>
                  </a:lnTo>
                  <a:cubicBezTo>
                    <a:pt x="3158" y="154"/>
                    <a:pt x="3325" y="158"/>
                    <a:pt x="3492" y="158"/>
                  </a:cubicBezTo>
                  <a:cubicBezTo>
                    <a:pt x="3659" y="158"/>
                    <a:pt x="3826" y="154"/>
                    <a:pt x="3993" y="137"/>
                  </a:cubicBezTo>
                  <a:cubicBezTo>
                    <a:pt x="4044" y="137"/>
                    <a:pt x="4044" y="37"/>
                    <a:pt x="3993" y="37"/>
                  </a:cubicBezTo>
                  <a:cubicBezTo>
                    <a:pt x="3803" y="7"/>
                    <a:pt x="3600" y="1"/>
                    <a:pt x="33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9"/>
            <p:cNvSpPr/>
            <p:nvPr/>
          </p:nvSpPr>
          <p:spPr>
            <a:xfrm>
              <a:off x="3277400" y="3047900"/>
              <a:ext cx="104875" cy="3850"/>
            </a:xfrm>
            <a:custGeom>
              <a:avLst/>
              <a:gdLst/>
              <a:ahLst/>
              <a:cxnLst/>
              <a:rect l="l" t="t" r="r" b="b"/>
              <a:pathLst>
                <a:path w="4195" h="154" extrusionOk="0">
                  <a:moveTo>
                    <a:pt x="2417" y="1"/>
                  </a:moveTo>
                  <a:cubicBezTo>
                    <a:pt x="1644" y="1"/>
                    <a:pt x="867" y="11"/>
                    <a:pt x="84" y="11"/>
                  </a:cubicBezTo>
                  <a:cubicBezTo>
                    <a:pt x="1" y="11"/>
                    <a:pt x="1" y="145"/>
                    <a:pt x="84" y="145"/>
                  </a:cubicBezTo>
                  <a:cubicBezTo>
                    <a:pt x="752" y="145"/>
                    <a:pt x="1429" y="153"/>
                    <a:pt x="2108" y="153"/>
                  </a:cubicBezTo>
                  <a:cubicBezTo>
                    <a:pt x="2787" y="153"/>
                    <a:pt x="3468" y="145"/>
                    <a:pt x="4144" y="112"/>
                  </a:cubicBezTo>
                  <a:cubicBezTo>
                    <a:pt x="4194" y="112"/>
                    <a:pt x="4194" y="28"/>
                    <a:pt x="4144" y="28"/>
                  </a:cubicBezTo>
                  <a:cubicBezTo>
                    <a:pt x="3571" y="7"/>
                    <a:pt x="2996" y="1"/>
                    <a:pt x="24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39"/>
            <p:cNvSpPr/>
            <p:nvPr/>
          </p:nvSpPr>
          <p:spPr>
            <a:xfrm>
              <a:off x="3292850" y="3029300"/>
              <a:ext cx="76475" cy="3625"/>
            </a:xfrm>
            <a:custGeom>
              <a:avLst/>
              <a:gdLst/>
              <a:ahLst/>
              <a:cxnLst/>
              <a:rect l="l" t="t" r="r" b="b"/>
              <a:pathLst>
                <a:path w="3059" h="145" extrusionOk="0">
                  <a:moveTo>
                    <a:pt x="2388" y="1"/>
                  </a:moveTo>
                  <a:cubicBezTo>
                    <a:pt x="2103" y="1"/>
                    <a:pt x="1818" y="11"/>
                    <a:pt x="1538" y="20"/>
                  </a:cubicBezTo>
                  <a:lnTo>
                    <a:pt x="84" y="20"/>
                  </a:lnTo>
                  <a:cubicBezTo>
                    <a:pt x="1" y="20"/>
                    <a:pt x="1" y="137"/>
                    <a:pt x="84" y="137"/>
                  </a:cubicBezTo>
                  <a:lnTo>
                    <a:pt x="1538" y="137"/>
                  </a:lnTo>
                  <a:cubicBezTo>
                    <a:pt x="1861" y="137"/>
                    <a:pt x="2191" y="145"/>
                    <a:pt x="2519" y="145"/>
                  </a:cubicBezTo>
                  <a:cubicBezTo>
                    <a:pt x="2683" y="145"/>
                    <a:pt x="2847" y="143"/>
                    <a:pt x="3008" y="137"/>
                  </a:cubicBezTo>
                  <a:cubicBezTo>
                    <a:pt x="3058" y="137"/>
                    <a:pt x="3058" y="20"/>
                    <a:pt x="3008" y="20"/>
                  </a:cubicBezTo>
                  <a:cubicBezTo>
                    <a:pt x="2804" y="6"/>
                    <a:pt x="2596" y="1"/>
                    <a:pt x="2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39"/>
            <p:cNvSpPr/>
            <p:nvPr/>
          </p:nvSpPr>
          <p:spPr>
            <a:xfrm>
              <a:off x="3309575" y="3012250"/>
              <a:ext cx="69350" cy="3850"/>
            </a:xfrm>
            <a:custGeom>
              <a:avLst/>
              <a:gdLst/>
              <a:ahLst/>
              <a:cxnLst/>
              <a:rect l="l" t="t" r="r" b="b"/>
              <a:pathLst>
                <a:path w="2774" h="154" extrusionOk="0">
                  <a:moveTo>
                    <a:pt x="84" y="1"/>
                  </a:moveTo>
                  <a:cubicBezTo>
                    <a:pt x="0" y="17"/>
                    <a:pt x="0" y="151"/>
                    <a:pt x="84" y="151"/>
                  </a:cubicBezTo>
                  <a:lnTo>
                    <a:pt x="1387" y="151"/>
                  </a:lnTo>
                  <a:cubicBezTo>
                    <a:pt x="1567" y="151"/>
                    <a:pt x="1745" y="154"/>
                    <a:pt x="1921" y="154"/>
                  </a:cubicBezTo>
                  <a:cubicBezTo>
                    <a:pt x="2186" y="154"/>
                    <a:pt x="2446" y="148"/>
                    <a:pt x="2707" y="117"/>
                  </a:cubicBezTo>
                  <a:cubicBezTo>
                    <a:pt x="2774" y="117"/>
                    <a:pt x="2774" y="17"/>
                    <a:pt x="2707" y="17"/>
                  </a:cubicBezTo>
                  <a:cubicBezTo>
                    <a:pt x="2273" y="1"/>
                    <a:pt x="1821" y="1"/>
                    <a:pt x="13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9"/>
            <p:cNvSpPr/>
            <p:nvPr/>
          </p:nvSpPr>
          <p:spPr>
            <a:xfrm>
              <a:off x="3315000" y="2987950"/>
              <a:ext cx="50975" cy="3550"/>
            </a:xfrm>
            <a:custGeom>
              <a:avLst/>
              <a:gdLst/>
              <a:ahLst/>
              <a:cxnLst/>
              <a:rect l="l" t="t" r="r" b="b"/>
              <a:pathLst>
                <a:path w="2039" h="142" extrusionOk="0">
                  <a:moveTo>
                    <a:pt x="840" y="1"/>
                  </a:moveTo>
                  <a:cubicBezTo>
                    <a:pt x="589" y="1"/>
                    <a:pt x="338" y="3"/>
                    <a:pt x="84" y="3"/>
                  </a:cubicBezTo>
                  <a:cubicBezTo>
                    <a:pt x="0" y="37"/>
                    <a:pt x="0" y="137"/>
                    <a:pt x="84" y="137"/>
                  </a:cubicBezTo>
                  <a:cubicBezTo>
                    <a:pt x="401" y="137"/>
                    <a:pt x="715" y="141"/>
                    <a:pt x="1028" y="141"/>
                  </a:cubicBezTo>
                  <a:cubicBezTo>
                    <a:pt x="1341" y="141"/>
                    <a:pt x="1654" y="137"/>
                    <a:pt x="1972" y="120"/>
                  </a:cubicBezTo>
                  <a:cubicBezTo>
                    <a:pt x="2039" y="120"/>
                    <a:pt x="2039" y="37"/>
                    <a:pt x="1972" y="37"/>
                  </a:cubicBezTo>
                  <a:cubicBezTo>
                    <a:pt x="1591" y="7"/>
                    <a:pt x="1216" y="1"/>
                    <a:pt x="8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9"/>
            <p:cNvSpPr/>
            <p:nvPr/>
          </p:nvSpPr>
          <p:spPr>
            <a:xfrm>
              <a:off x="3331700" y="2970050"/>
              <a:ext cx="32600" cy="2950"/>
            </a:xfrm>
            <a:custGeom>
              <a:avLst/>
              <a:gdLst/>
              <a:ahLst/>
              <a:cxnLst/>
              <a:rect l="l" t="t" r="r" b="b"/>
              <a:pathLst>
                <a:path w="1304" h="118" extrusionOk="0">
                  <a:moveTo>
                    <a:pt x="84" y="1"/>
                  </a:moveTo>
                  <a:cubicBezTo>
                    <a:pt x="1" y="1"/>
                    <a:pt x="1" y="118"/>
                    <a:pt x="84" y="118"/>
                  </a:cubicBezTo>
                  <a:lnTo>
                    <a:pt x="1220" y="118"/>
                  </a:lnTo>
                  <a:cubicBezTo>
                    <a:pt x="1304" y="118"/>
                    <a:pt x="1304" y="1"/>
                    <a:pt x="1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9"/>
            <p:cNvSpPr/>
            <p:nvPr/>
          </p:nvSpPr>
          <p:spPr>
            <a:xfrm>
              <a:off x="3247750" y="2998025"/>
              <a:ext cx="29250" cy="3400"/>
            </a:xfrm>
            <a:custGeom>
              <a:avLst/>
              <a:gdLst/>
              <a:ahLst/>
              <a:cxnLst/>
              <a:rect l="l" t="t" r="r" b="b"/>
              <a:pathLst>
                <a:path w="1170" h="136" extrusionOk="0">
                  <a:moveTo>
                    <a:pt x="71" y="0"/>
                  </a:moveTo>
                  <a:cubicBezTo>
                    <a:pt x="0" y="0"/>
                    <a:pt x="5" y="135"/>
                    <a:pt x="84" y="135"/>
                  </a:cubicBezTo>
                  <a:lnTo>
                    <a:pt x="1086" y="135"/>
                  </a:lnTo>
                  <a:cubicBezTo>
                    <a:pt x="1103" y="135"/>
                    <a:pt x="1120" y="102"/>
                    <a:pt x="1153" y="102"/>
                  </a:cubicBezTo>
                  <a:cubicBezTo>
                    <a:pt x="1170" y="85"/>
                    <a:pt x="1170" y="52"/>
                    <a:pt x="1153" y="18"/>
                  </a:cubicBezTo>
                  <a:cubicBezTo>
                    <a:pt x="1120" y="18"/>
                    <a:pt x="1103" y="1"/>
                    <a:pt x="1086" y="1"/>
                  </a:cubicBezTo>
                  <a:lnTo>
                    <a:pt x="84" y="1"/>
                  </a:lnTo>
                  <a:cubicBezTo>
                    <a:pt x="79" y="1"/>
                    <a:pt x="75" y="0"/>
                    <a:pt x="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9"/>
            <p:cNvSpPr/>
            <p:nvPr/>
          </p:nvSpPr>
          <p:spPr>
            <a:xfrm>
              <a:off x="3225200" y="3034800"/>
              <a:ext cx="24250" cy="3375"/>
            </a:xfrm>
            <a:custGeom>
              <a:avLst/>
              <a:gdLst/>
              <a:ahLst/>
              <a:cxnLst/>
              <a:rect l="l" t="t" r="r" b="b"/>
              <a:pathLst>
                <a:path w="970" h="135" extrusionOk="0">
                  <a:moveTo>
                    <a:pt x="84" y="1"/>
                  </a:moveTo>
                  <a:cubicBezTo>
                    <a:pt x="0" y="17"/>
                    <a:pt x="0" y="134"/>
                    <a:pt x="84" y="134"/>
                  </a:cubicBezTo>
                  <a:lnTo>
                    <a:pt x="501" y="134"/>
                  </a:lnTo>
                  <a:cubicBezTo>
                    <a:pt x="652" y="134"/>
                    <a:pt x="769" y="134"/>
                    <a:pt x="919" y="118"/>
                  </a:cubicBezTo>
                  <a:cubicBezTo>
                    <a:pt x="969" y="118"/>
                    <a:pt x="969" y="34"/>
                    <a:pt x="919" y="17"/>
                  </a:cubicBezTo>
                  <a:cubicBezTo>
                    <a:pt x="769" y="1"/>
                    <a:pt x="652" y="1"/>
                    <a:pt x="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9"/>
            <p:cNvSpPr/>
            <p:nvPr/>
          </p:nvSpPr>
          <p:spPr>
            <a:xfrm>
              <a:off x="3219750" y="3069900"/>
              <a:ext cx="23850" cy="3775"/>
            </a:xfrm>
            <a:custGeom>
              <a:avLst/>
              <a:gdLst/>
              <a:ahLst/>
              <a:cxnLst/>
              <a:rect l="l" t="t" r="r" b="b"/>
              <a:pathLst>
                <a:path w="954" h="151" extrusionOk="0">
                  <a:moveTo>
                    <a:pt x="84" y="0"/>
                  </a:moveTo>
                  <a:cubicBezTo>
                    <a:pt x="1" y="34"/>
                    <a:pt x="1" y="151"/>
                    <a:pt x="84" y="151"/>
                  </a:cubicBezTo>
                  <a:lnTo>
                    <a:pt x="502" y="151"/>
                  </a:lnTo>
                  <a:cubicBezTo>
                    <a:pt x="636" y="151"/>
                    <a:pt x="769" y="151"/>
                    <a:pt x="920" y="134"/>
                  </a:cubicBezTo>
                  <a:cubicBezTo>
                    <a:pt x="953" y="134"/>
                    <a:pt x="953" y="34"/>
                    <a:pt x="920" y="34"/>
                  </a:cubicBezTo>
                  <a:cubicBezTo>
                    <a:pt x="769" y="0"/>
                    <a:pt x="636" y="0"/>
                    <a:pt x="50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9"/>
            <p:cNvSpPr/>
            <p:nvPr/>
          </p:nvSpPr>
          <p:spPr>
            <a:xfrm>
              <a:off x="3221850" y="3090775"/>
              <a:ext cx="22150" cy="3800"/>
            </a:xfrm>
            <a:custGeom>
              <a:avLst/>
              <a:gdLst/>
              <a:ahLst/>
              <a:cxnLst/>
              <a:rect l="l" t="t" r="r" b="b"/>
              <a:pathLst>
                <a:path w="886" h="152" extrusionOk="0">
                  <a:moveTo>
                    <a:pt x="67" y="1"/>
                  </a:moveTo>
                  <a:cubicBezTo>
                    <a:pt x="0" y="34"/>
                    <a:pt x="0" y="151"/>
                    <a:pt x="67" y="151"/>
                  </a:cubicBezTo>
                  <a:cubicBezTo>
                    <a:pt x="335" y="151"/>
                    <a:pt x="568" y="151"/>
                    <a:pt x="836" y="134"/>
                  </a:cubicBezTo>
                  <a:cubicBezTo>
                    <a:pt x="886" y="134"/>
                    <a:pt x="886" y="34"/>
                    <a:pt x="836" y="34"/>
                  </a:cubicBezTo>
                  <a:cubicBezTo>
                    <a:pt x="568" y="1"/>
                    <a:pt x="335" y="1"/>
                    <a:pt x="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9"/>
            <p:cNvSpPr/>
            <p:nvPr/>
          </p:nvSpPr>
          <p:spPr>
            <a:xfrm>
              <a:off x="3228950" y="3123350"/>
              <a:ext cx="20500" cy="3375"/>
            </a:xfrm>
            <a:custGeom>
              <a:avLst/>
              <a:gdLst/>
              <a:ahLst/>
              <a:cxnLst/>
              <a:rect l="l" t="t" r="r" b="b"/>
              <a:pathLst>
                <a:path w="820" h="135" extrusionOk="0">
                  <a:moveTo>
                    <a:pt x="84" y="1"/>
                  </a:moveTo>
                  <a:cubicBezTo>
                    <a:pt x="0" y="1"/>
                    <a:pt x="0" y="135"/>
                    <a:pt x="84" y="135"/>
                  </a:cubicBezTo>
                  <a:lnTo>
                    <a:pt x="418" y="135"/>
                  </a:lnTo>
                  <a:cubicBezTo>
                    <a:pt x="518" y="135"/>
                    <a:pt x="652" y="101"/>
                    <a:pt x="752" y="101"/>
                  </a:cubicBezTo>
                  <a:cubicBezTo>
                    <a:pt x="819" y="101"/>
                    <a:pt x="819" y="18"/>
                    <a:pt x="752" y="18"/>
                  </a:cubicBezTo>
                  <a:cubicBezTo>
                    <a:pt x="652" y="18"/>
                    <a:pt x="518" y="1"/>
                    <a:pt x="4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9"/>
            <p:cNvSpPr/>
            <p:nvPr/>
          </p:nvSpPr>
          <p:spPr>
            <a:xfrm>
              <a:off x="3238975" y="3150925"/>
              <a:ext cx="7125" cy="7550"/>
            </a:xfrm>
            <a:custGeom>
              <a:avLst/>
              <a:gdLst/>
              <a:ahLst/>
              <a:cxnLst/>
              <a:rect l="l" t="t" r="r" b="b"/>
              <a:pathLst>
                <a:path w="285" h="302" extrusionOk="0">
                  <a:moveTo>
                    <a:pt x="84" y="1"/>
                  </a:moveTo>
                  <a:cubicBezTo>
                    <a:pt x="51" y="1"/>
                    <a:pt x="34" y="1"/>
                    <a:pt x="34" y="34"/>
                  </a:cubicBezTo>
                  <a:cubicBezTo>
                    <a:pt x="17" y="51"/>
                    <a:pt x="17" y="51"/>
                    <a:pt x="17" y="68"/>
                  </a:cubicBezTo>
                  <a:cubicBezTo>
                    <a:pt x="0" y="84"/>
                    <a:pt x="0" y="118"/>
                    <a:pt x="17" y="134"/>
                  </a:cubicBezTo>
                  <a:cubicBezTo>
                    <a:pt x="84" y="168"/>
                    <a:pt x="117" y="235"/>
                    <a:pt x="184" y="285"/>
                  </a:cubicBezTo>
                  <a:cubicBezTo>
                    <a:pt x="201" y="301"/>
                    <a:pt x="201" y="301"/>
                    <a:pt x="218" y="301"/>
                  </a:cubicBezTo>
                  <a:cubicBezTo>
                    <a:pt x="251" y="301"/>
                    <a:pt x="268" y="301"/>
                    <a:pt x="268" y="285"/>
                  </a:cubicBezTo>
                  <a:cubicBezTo>
                    <a:pt x="284" y="251"/>
                    <a:pt x="284" y="218"/>
                    <a:pt x="268" y="201"/>
                  </a:cubicBezTo>
                  <a:cubicBezTo>
                    <a:pt x="218" y="134"/>
                    <a:pt x="167" y="84"/>
                    <a:pt x="117" y="34"/>
                  </a:cubicBezTo>
                  <a:cubicBezTo>
                    <a:pt x="101" y="1"/>
                    <a:pt x="84"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9"/>
            <p:cNvSpPr/>
            <p:nvPr/>
          </p:nvSpPr>
          <p:spPr>
            <a:xfrm>
              <a:off x="3264450" y="2948350"/>
              <a:ext cx="31350" cy="3875"/>
            </a:xfrm>
            <a:custGeom>
              <a:avLst/>
              <a:gdLst/>
              <a:ahLst/>
              <a:cxnLst/>
              <a:rect l="l" t="t" r="r" b="b"/>
              <a:pathLst>
                <a:path w="1254" h="155" extrusionOk="0">
                  <a:moveTo>
                    <a:pt x="84" y="0"/>
                  </a:moveTo>
                  <a:cubicBezTo>
                    <a:pt x="1" y="34"/>
                    <a:pt x="1" y="150"/>
                    <a:pt x="84" y="150"/>
                  </a:cubicBezTo>
                  <a:lnTo>
                    <a:pt x="652" y="150"/>
                  </a:lnTo>
                  <a:cubicBezTo>
                    <a:pt x="744" y="150"/>
                    <a:pt x="836" y="155"/>
                    <a:pt x="930" y="155"/>
                  </a:cubicBezTo>
                  <a:cubicBezTo>
                    <a:pt x="1024" y="155"/>
                    <a:pt x="1120" y="150"/>
                    <a:pt x="1220" y="134"/>
                  </a:cubicBezTo>
                  <a:cubicBezTo>
                    <a:pt x="1254" y="134"/>
                    <a:pt x="1254" y="34"/>
                    <a:pt x="1220" y="34"/>
                  </a:cubicBezTo>
                  <a:cubicBezTo>
                    <a:pt x="1020" y="0"/>
                    <a:pt x="836" y="0"/>
                    <a:pt x="6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9"/>
            <p:cNvSpPr/>
            <p:nvPr/>
          </p:nvSpPr>
          <p:spPr>
            <a:xfrm>
              <a:off x="3270300" y="2924525"/>
              <a:ext cx="37200" cy="3800"/>
            </a:xfrm>
            <a:custGeom>
              <a:avLst/>
              <a:gdLst/>
              <a:ahLst/>
              <a:cxnLst/>
              <a:rect l="l" t="t" r="r" b="b"/>
              <a:pathLst>
                <a:path w="1488" h="152" extrusionOk="0">
                  <a:moveTo>
                    <a:pt x="84" y="1"/>
                  </a:moveTo>
                  <a:cubicBezTo>
                    <a:pt x="1" y="1"/>
                    <a:pt x="1" y="151"/>
                    <a:pt x="84" y="151"/>
                  </a:cubicBezTo>
                  <a:lnTo>
                    <a:pt x="752" y="151"/>
                  </a:lnTo>
                  <a:cubicBezTo>
                    <a:pt x="986" y="151"/>
                    <a:pt x="1204" y="151"/>
                    <a:pt x="1421" y="118"/>
                  </a:cubicBezTo>
                  <a:cubicBezTo>
                    <a:pt x="1488" y="118"/>
                    <a:pt x="1488" y="17"/>
                    <a:pt x="1421" y="17"/>
                  </a:cubicBezTo>
                  <a:cubicBezTo>
                    <a:pt x="1187" y="1"/>
                    <a:pt x="953" y="1"/>
                    <a:pt x="7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9"/>
            <p:cNvSpPr/>
            <p:nvPr/>
          </p:nvSpPr>
          <p:spPr>
            <a:xfrm>
              <a:off x="5194300" y="2825125"/>
              <a:ext cx="4200" cy="3350"/>
            </a:xfrm>
            <a:custGeom>
              <a:avLst/>
              <a:gdLst/>
              <a:ahLst/>
              <a:cxnLst/>
              <a:rect l="l" t="t" r="r" b="b"/>
              <a:pathLst>
                <a:path w="168" h="134" extrusionOk="0">
                  <a:moveTo>
                    <a:pt x="84" y="0"/>
                  </a:moveTo>
                  <a:cubicBezTo>
                    <a:pt x="0" y="0"/>
                    <a:pt x="0" y="134"/>
                    <a:pt x="84" y="134"/>
                  </a:cubicBezTo>
                  <a:cubicBezTo>
                    <a:pt x="167" y="134"/>
                    <a:pt x="167"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9"/>
            <p:cNvSpPr/>
            <p:nvPr/>
          </p:nvSpPr>
          <p:spPr>
            <a:xfrm>
              <a:off x="5196800" y="2859775"/>
              <a:ext cx="10050" cy="2950"/>
            </a:xfrm>
            <a:custGeom>
              <a:avLst/>
              <a:gdLst/>
              <a:ahLst/>
              <a:cxnLst/>
              <a:rect l="l" t="t" r="r" b="b"/>
              <a:pathLst>
                <a:path w="402" h="118" extrusionOk="0">
                  <a:moveTo>
                    <a:pt x="335" y="1"/>
                  </a:moveTo>
                  <a:cubicBezTo>
                    <a:pt x="234" y="1"/>
                    <a:pt x="151" y="18"/>
                    <a:pt x="51" y="18"/>
                  </a:cubicBezTo>
                  <a:cubicBezTo>
                    <a:pt x="34" y="18"/>
                    <a:pt x="0" y="34"/>
                    <a:pt x="0" y="68"/>
                  </a:cubicBezTo>
                  <a:cubicBezTo>
                    <a:pt x="0" y="84"/>
                    <a:pt x="34" y="101"/>
                    <a:pt x="51" y="101"/>
                  </a:cubicBezTo>
                  <a:cubicBezTo>
                    <a:pt x="151" y="101"/>
                    <a:pt x="234" y="118"/>
                    <a:pt x="335" y="118"/>
                  </a:cubicBezTo>
                  <a:cubicBezTo>
                    <a:pt x="385" y="118"/>
                    <a:pt x="401" y="84"/>
                    <a:pt x="401" y="68"/>
                  </a:cubicBezTo>
                  <a:cubicBezTo>
                    <a:pt x="401" y="18"/>
                    <a:pt x="385" y="1"/>
                    <a:pt x="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9"/>
            <p:cNvSpPr/>
            <p:nvPr/>
          </p:nvSpPr>
          <p:spPr>
            <a:xfrm>
              <a:off x="3502550" y="2731975"/>
              <a:ext cx="8800" cy="8675"/>
            </a:xfrm>
            <a:custGeom>
              <a:avLst/>
              <a:gdLst/>
              <a:ahLst/>
              <a:cxnLst/>
              <a:rect l="l" t="t" r="r" b="b"/>
              <a:pathLst>
                <a:path w="352" h="347" extrusionOk="0">
                  <a:moveTo>
                    <a:pt x="268" y="0"/>
                  </a:moveTo>
                  <a:lnTo>
                    <a:pt x="151" y="117"/>
                  </a:lnTo>
                  <a:lnTo>
                    <a:pt x="84" y="184"/>
                  </a:lnTo>
                  <a:lnTo>
                    <a:pt x="51" y="217"/>
                  </a:lnTo>
                  <a:cubicBezTo>
                    <a:pt x="51" y="251"/>
                    <a:pt x="17" y="251"/>
                    <a:pt x="17" y="267"/>
                  </a:cubicBezTo>
                  <a:cubicBezTo>
                    <a:pt x="0" y="284"/>
                    <a:pt x="17" y="301"/>
                    <a:pt x="17" y="334"/>
                  </a:cubicBezTo>
                  <a:cubicBezTo>
                    <a:pt x="34" y="343"/>
                    <a:pt x="46" y="347"/>
                    <a:pt x="57" y="347"/>
                  </a:cubicBezTo>
                  <a:cubicBezTo>
                    <a:pt x="67" y="347"/>
                    <a:pt x="76" y="343"/>
                    <a:pt x="84" y="334"/>
                  </a:cubicBezTo>
                  <a:lnTo>
                    <a:pt x="151" y="267"/>
                  </a:lnTo>
                  <a:lnTo>
                    <a:pt x="201" y="201"/>
                  </a:lnTo>
                  <a:lnTo>
                    <a:pt x="335" y="67"/>
                  </a:lnTo>
                  <a:cubicBezTo>
                    <a:pt x="351" y="50"/>
                    <a:pt x="335" y="34"/>
                    <a:pt x="335" y="17"/>
                  </a:cubicBezTo>
                  <a:cubicBezTo>
                    <a:pt x="335" y="0"/>
                    <a:pt x="301"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9"/>
            <p:cNvSpPr/>
            <p:nvPr/>
          </p:nvSpPr>
          <p:spPr>
            <a:xfrm>
              <a:off x="3317075" y="2790750"/>
              <a:ext cx="85250" cy="3325"/>
            </a:xfrm>
            <a:custGeom>
              <a:avLst/>
              <a:gdLst/>
              <a:ahLst/>
              <a:cxnLst/>
              <a:rect l="l" t="t" r="r" b="b"/>
              <a:pathLst>
                <a:path w="3410" h="133" extrusionOk="0">
                  <a:moveTo>
                    <a:pt x="886" y="1"/>
                  </a:moveTo>
                  <a:cubicBezTo>
                    <a:pt x="615" y="1"/>
                    <a:pt x="343" y="5"/>
                    <a:pt x="68" y="22"/>
                  </a:cubicBezTo>
                  <a:cubicBezTo>
                    <a:pt x="1" y="22"/>
                    <a:pt x="1" y="105"/>
                    <a:pt x="68" y="105"/>
                  </a:cubicBezTo>
                  <a:cubicBezTo>
                    <a:pt x="304" y="127"/>
                    <a:pt x="537" y="133"/>
                    <a:pt x="770" y="133"/>
                  </a:cubicBezTo>
                  <a:cubicBezTo>
                    <a:pt x="1080" y="133"/>
                    <a:pt x="1390" y="122"/>
                    <a:pt x="1705" y="122"/>
                  </a:cubicBezTo>
                  <a:lnTo>
                    <a:pt x="3326" y="122"/>
                  </a:lnTo>
                  <a:cubicBezTo>
                    <a:pt x="3409" y="122"/>
                    <a:pt x="3409" y="5"/>
                    <a:pt x="3326" y="5"/>
                  </a:cubicBezTo>
                  <a:lnTo>
                    <a:pt x="1705" y="5"/>
                  </a:lnTo>
                  <a:cubicBezTo>
                    <a:pt x="1429" y="5"/>
                    <a:pt x="1158" y="1"/>
                    <a:pt x="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9"/>
            <p:cNvSpPr/>
            <p:nvPr/>
          </p:nvSpPr>
          <p:spPr>
            <a:xfrm>
              <a:off x="3347575" y="2816250"/>
              <a:ext cx="47650" cy="3875"/>
            </a:xfrm>
            <a:custGeom>
              <a:avLst/>
              <a:gdLst/>
              <a:ahLst/>
              <a:cxnLst/>
              <a:rect l="l" t="t" r="r" b="b"/>
              <a:pathLst>
                <a:path w="1906" h="155" extrusionOk="0">
                  <a:moveTo>
                    <a:pt x="500" y="0"/>
                  </a:moveTo>
                  <a:cubicBezTo>
                    <a:pt x="351" y="0"/>
                    <a:pt x="201" y="4"/>
                    <a:pt x="51" y="21"/>
                  </a:cubicBezTo>
                  <a:cubicBezTo>
                    <a:pt x="1" y="21"/>
                    <a:pt x="1" y="138"/>
                    <a:pt x="51" y="138"/>
                  </a:cubicBezTo>
                  <a:cubicBezTo>
                    <a:pt x="351" y="155"/>
                    <a:pt x="636" y="155"/>
                    <a:pt x="936" y="155"/>
                  </a:cubicBezTo>
                  <a:lnTo>
                    <a:pt x="1822" y="155"/>
                  </a:lnTo>
                  <a:cubicBezTo>
                    <a:pt x="1905" y="138"/>
                    <a:pt x="1905" y="4"/>
                    <a:pt x="1822" y="4"/>
                  </a:cubicBezTo>
                  <a:lnTo>
                    <a:pt x="936" y="4"/>
                  </a:lnTo>
                  <a:cubicBezTo>
                    <a:pt x="794" y="4"/>
                    <a:pt x="648" y="0"/>
                    <a:pt x="5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9"/>
            <p:cNvSpPr/>
            <p:nvPr/>
          </p:nvSpPr>
          <p:spPr>
            <a:xfrm>
              <a:off x="3365950" y="2848925"/>
              <a:ext cx="22175" cy="3375"/>
            </a:xfrm>
            <a:custGeom>
              <a:avLst/>
              <a:gdLst/>
              <a:ahLst/>
              <a:cxnLst/>
              <a:rect l="l" t="t" r="r" b="b"/>
              <a:pathLst>
                <a:path w="887" h="135" extrusionOk="0">
                  <a:moveTo>
                    <a:pt x="435" y="0"/>
                  </a:moveTo>
                  <a:cubicBezTo>
                    <a:pt x="302" y="0"/>
                    <a:pt x="185" y="0"/>
                    <a:pt x="51" y="17"/>
                  </a:cubicBezTo>
                  <a:cubicBezTo>
                    <a:pt x="1" y="17"/>
                    <a:pt x="1" y="117"/>
                    <a:pt x="51" y="117"/>
                  </a:cubicBezTo>
                  <a:cubicBezTo>
                    <a:pt x="185" y="134"/>
                    <a:pt x="302" y="134"/>
                    <a:pt x="435" y="134"/>
                  </a:cubicBezTo>
                  <a:lnTo>
                    <a:pt x="803" y="134"/>
                  </a:lnTo>
                  <a:cubicBezTo>
                    <a:pt x="886" y="117"/>
                    <a:pt x="886" y="0"/>
                    <a:pt x="8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33"/>
        <p:cNvGrpSpPr/>
        <p:nvPr/>
      </p:nvGrpSpPr>
      <p:grpSpPr>
        <a:xfrm>
          <a:off x="0" y="0"/>
          <a:ext cx="0" cy="0"/>
          <a:chOff x="0" y="0"/>
          <a:chExt cx="0" cy="0"/>
        </a:xfrm>
      </p:grpSpPr>
      <p:grpSp>
        <p:nvGrpSpPr>
          <p:cNvPr id="2841" name="Google Shape;2841;p40"/>
          <p:cNvGrpSpPr/>
          <p:nvPr/>
        </p:nvGrpSpPr>
        <p:grpSpPr>
          <a:xfrm>
            <a:off x="5548196" y="1845276"/>
            <a:ext cx="2304424" cy="2641435"/>
            <a:chOff x="12086000" y="4310650"/>
            <a:chExt cx="1460900" cy="1674550"/>
          </a:xfrm>
        </p:grpSpPr>
        <p:grpSp>
          <p:nvGrpSpPr>
            <p:cNvPr id="2842" name="Google Shape;2842;p40"/>
            <p:cNvGrpSpPr/>
            <p:nvPr/>
          </p:nvGrpSpPr>
          <p:grpSpPr>
            <a:xfrm>
              <a:off x="12111425" y="4326800"/>
              <a:ext cx="1435475" cy="1656700"/>
              <a:chOff x="12111425" y="4326800"/>
              <a:chExt cx="1435475" cy="1656700"/>
            </a:xfrm>
          </p:grpSpPr>
          <p:sp>
            <p:nvSpPr>
              <p:cNvPr id="2843" name="Google Shape;2843;p40"/>
              <p:cNvSpPr/>
              <p:nvPr/>
            </p:nvSpPr>
            <p:spPr>
              <a:xfrm>
                <a:off x="13502050" y="5384850"/>
                <a:ext cx="44850" cy="90475"/>
              </a:xfrm>
              <a:custGeom>
                <a:avLst/>
                <a:gdLst/>
                <a:ahLst/>
                <a:cxnLst/>
                <a:rect l="l" t="t" r="r" b="b"/>
                <a:pathLst>
                  <a:path w="1794" h="3619" extrusionOk="0">
                    <a:moveTo>
                      <a:pt x="1038" y="1"/>
                    </a:moveTo>
                    <a:cubicBezTo>
                      <a:pt x="467" y="1"/>
                      <a:pt x="175" y="1111"/>
                      <a:pt x="122" y="1460"/>
                    </a:cubicBezTo>
                    <a:cubicBezTo>
                      <a:pt x="61" y="2098"/>
                      <a:pt x="0" y="2767"/>
                      <a:pt x="182" y="3345"/>
                    </a:cubicBezTo>
                    <a:cubicBezTo>
                      <a:pt x="243" y="3466"/>
                      <a:pt x="334" y="3618"/>
                      <a:pt x="456" y="3618"/>
                    </a:cubicBezTo>
                    <a:cubicBezTo>
                      <a:pt x="578" y="3497"/>
                      <a:pt x="790" y="3497"/>
                      <a:pt x="942" y="3405"/>
                    </a:cubicBezTo>
                    <a:cubicBezTo>
                      <a:pt x="1277" y="3284"/>
                      <a:pt x="1398" y="2919"/>
                      <a:pt x="1459" y="2585"/>
                    </a:cubicBezTo>
                    <a:cubicBezTo>
                      <a:pt x="1550" y="2098"/>
                      <a:pt x="1793" y="336"/>
                      <a:pt x="1277" y="62"/>
                    </a:cubicBezTo>
                    <a:cubicBezTo>
                      <a:pt x="1192" y="20"/>
                      <a:pt x="1113" y="1"/>
                      <a:pt x="1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0"/>
              <p:cNvSpPr/>
              <p:nvPr/>
            </p:nvSpPr>
            <p:spPr>
              <a:xfrm>
                <a:off x="12111425" y="4404300"/>
                <a:ext cx="1397475" cy="1579200"/>
              </a:xfrm>
              <a:custGeom>
                <a:avLst/>
                <a:gdLst/>
                <a:ahLst/>
                <a:cxnLst/>
                <a:rect l="l" t="t" r="r" b="b"/>
                <a:pathLst>
                  <a:path w="55899" h="63168" extrusionOk="0">
                    <a:moveTo>
                      <a:pt x="45838" y="20196"/>
                    </a:moveTo>
                    <a:cubicBezTo>
                      <a:pt x="45827" y="20196"/>
                      <a:pt x="45820" y="20199"/>
                      <a:pt x="45815" y="20206"/>
                    </a:cubicBezTo>
                    <a:lnTo>
                      <a:pt x="45815" y="20206"/>
                    </a:lnTo>
                    <a:cubicBezTo>
                      <a:pt x="45823" y="20203"/>
                      <a:pt x="45830" y="20199"/>
                      <a:pt x="45838" y="20196"/>
                    </a:cubicBezTo>
                    <a:close/>
                    <a:moveTo>
                      <a:pt x="37631" y="20773"/>
                    </a:moveTo>
                    <a:cubicBezTo>
                      <a:pt x="37904" y="21259"/>
                      <a:pt x="38330" y="21624"/>
                      <a:pt x="38786" y="21959"/>
                    </a:cubicBezTo>
                    <a:cubicBezTo>
                      <a:pt x="39181" y="22232"/>
                      <a:pt x="39576" y="22475"/>
                      <a:pt x="40002" y="22658"/>
                    </a:cubicBezTo>
                    <a:cubicBezTo>
                      <a:pt x="40521" y="22904"/>
                      <a:pt x="41090" y="23027"/>
                      <a:pt x="41664" y="23027"/>
                    </a:cubicBezTo>
                    <a:cubicBezTo>
                      <a:pt x="41728" y="23027"/>
                      <a:pt x="41792" y="23025"/>
                      <a:pt x="41856" y="23022"/>
                    </a:cubicBezTo>
                    <a:lnTo>
                      <a:pt x="41856" y="23022"/>
                    </a:lnTo>
                    <a:cubicBezTo>
                      <a:pt x="41339" y="23661"/>
                      <a:pt x="40974" y="24421"/>
                      <a:pt x="40822" y="25211"/>
                    </a:cubicBezTo>
                    <a:cubicBezTo>
                      <a:pt x="40640" y="26335"/>
                      <a:pt x="40853" y="27521"/>
                      <a:pt x="41491" y="28463"/>
                    </a:cubicBezTo>
                    <a:cubicBezTo>
                      <a:pt x="41886" y="29071"/>
                      <a:pt x="42433" y="29588"/>
                      <a:pt x="43011" y="30044"/>
                    </a:cubicBezTo>
                    <a:cubicBezTo>
                      <a:pt x="43588" y="30530"/>
                      <a:pt x="44196" y="31016"/>
                      <a:pt x="44895" y="31320"/>
                    </a:cubicBezTo>
                    <a:cubicBezTo>
                      <a:pt x="45655" y="31655"/>
                      <a:pt x="46506" y="31746"/>
                      <a:pt x="47327" y="31746"/>
                    </a:cubicBezTo>
                    <a:cubicBezTo>
                      <a:pt x="46962" y="32931"/>
                      <a:pt x="46628" y="34117"/>
                      <a:pt x="46294" y="35302"/>
                    </a:cubicBezTo>
                    <a:cubicBezTo>
                      <a:pt x="46202" y="35697"/>
                      <a:pt x="46111" y="36092"/>
                      <a:pt x="46081" y="36488"/>
                    </a:cubicBezTo>
                    <a:cubicBezTo>
                      <a:pt x="46020" y="37369"/>
                      <a:pt x="46354" y="38251"/>
                      <a:pt x="46871" y="38950"/>
                    </a:cubicBezTo>
                    <a:cubicBezTo>
                      <a:pt x="47388" y="39649"/>
                      <a:pt x="48087" y="40226"/>
                      <a:pt x="48847" y="40652"/>
                    </a:cubicBezTo>
                    <a:cubicBezTo>
                      <a:pt x="48330" y="41290"/>
                      <a:pt x="47844" y="41959"/>
                      <a:pt x="47357" y="42627"/>
                    </a:cubicBezTo>
                    <a:cubicBezTo>
                      <a:pt x="45625" y="44846"/>
                      <a:pt x="43588" y="46792"/>
                      <a:pt x="41917" y="49041"/>
                    </a:cubicBezTo>
                    <a:cubicBezTo>
                      <a:pt x="40214" y="51290"/>
                      <a:pt x="38847" y="53904"/>
                      <a:pt x="38786" y="56731"/>
                    </a:cubicBezTo>
                    <a:cubicBezTo>
                      <a:pt x="38786" y="56944"/>
                      <a:pt x="38786" y="57157"/>
                      <a:pt x="38816" y="57369"/>
                    </a:cubicBezTo>
                    <a:cubicBezTo>
                      <a:pt x="38543" y="57338"/>
                      <a:pt x="38271" y="57321"/>
                      <a:pt x="37999" y="57321"/>
                    </a:cubicBezTo>
                    <a:cubicBezTo>
                      <a:pt x="37484" y="57321"/>
                      <a:pt x="36973" y="57382"/>
                      <a:pt x="36476" y="57521"/>
                    </a:cubicBezTo>
                    <a:cubicBezTo>
                      <a:pt x="35746" y="57764"/>
                      <a:pt x="35047" y="58160"/>
                      <a:pt x="34378" y="58494"/>
                    </a:cubicBezTo>
                    <a:cubicBezTo>
                      <a:pt x="33679" y="58859"/>
                      <a:pt x="32919" y="59193"/>
                      <a:pt x="32220" y="59558"/>
                    </a:cubicBezTo>
                    <a:cubicBezTo>
                      <a:pt x="31947" y="59710"/>
                      <a:pt x="31582" y="59892"/>
                      <a:pt x="31217" y="60075"/>
                    </a:cubicBezTo>
                    <a:cubicBezTo>
                      <a:pt x="29637" y="58920"/>
                      <a:pt x="27783" y="58068"/>
                      <a:pt x="25959" y="57248"/>
                    </a:cubicBezTo>
                    <a:cubicBezTo>
                      <a:pt x="22433" y="55667"/>
                      <a:pt x="18907" y="54026"/>
                      <a:pt x="15168" y="53053"/>
                    </a:cubicBezTo>
                    <a:cubicBezTo>
                      <a:pt x="14530" y="52871"/>
                      <a:pt x="13892" y="52719"/>
                      <a:pt x="13223" y="52628"/>
                    </a:cubicBezTo>
                    <a:cubicBezTo>
                      <a:pt x="13253" y="52597"/>
                      <a:pt x="13253" y="52597"/>
                      <a:pt x="13284" y="52567"/>
                    </a:cubicBezTo>
                    <a:cubicBezTo>
                      <a:pt x="13679" y="52263"/>
                      <a:pt x="13801" y="51716"/>
                      <a:pt x="13861" y="51199"/>
                    </a:cubicBezTo>
                    <a:cubicBezTo>
                      <a:pt x="13952" y="49679"/>
                      <a:pt x="13618" y="48129"/>
                      <a:pt x="13162" y="46670"/>
                    </a:cubicBezTo>
                    <a:cubicBezTo>
                      <a:pt x="12554" y="44634"/>
                      <a:pt x="11612" y="42536"/>
                      <a:pt x="9727" y="41533"/>
                    </a:cubicBezTo>
                    <a:cubicBezTo>
                      <a:pt x="9636" y="41472"/>
                      <a:pt x="9545" y="41442"/>
                      <a:pt x="9424" y="41381"/>
                    </a:cubicBezTo>
                    <a:cubicBezTo>
                      <a:pt x="10579" y="40500"/>
                      <a:pt x="11551" y="39375"/>
                      <a:pt x="12098" y="38038"/>
                    </a:cubicBezTo>
                    <a:cubicBezTo>
                      <a:pt x="12828" y="36305"/>
                      <a:pt x="12858" y="34360"/>
                      <a:pt x="12949" y="32475"/>
                    </a:cubicBezTo>
                    <a:cubicBezTo>
                      <a:pt x="13132" y="29861"/>
                      <a:pt x="13557" y="27247"/>
                      <a:pt x="13497" y="24633"/>
                    </a:cubicBezTo>
                    <a:cubicBezTo>
                      <a:pt x="13497" y="24542"/>
                      <a:pt x="13497" y="24481"/>
                      <a:pt x="13497" y="24390"/>
                    </a:cubicBezTo>
                    <a:cubicBezTo>
                      <a:pt x="13939" y="24428"/>
                      <a:pt x="14383" y="24448"/>
                      <a:pt x="14829" y="24448"/>
                    </a:cubicBezTo>
                    <a:cubicBezTo>
                      <a:pt x="15822" y="24448"/>
                      <a:pt x="16817" y="24347"/>
                      <a:pt x="17782" y="24117"/>
                    </a:cubicBezTo>
                    <a:cubicBezTo>
                      <a:pt x="19667" y="23721"/>
                      <a:pt x="21430" y="22870"/>
                      <a:pt x="22828" y="21563"/>
                    </a:cubicBezTo>
                    <a:cubicBezTo>
                      <a:pt x="23010" y="21381"/>
                      <a:pt x="23193" y="21199"/>
                      <a:pt x="23345" y="21016"/>
                    </a:cubicBezTo>
                    <a:cubicBezTo>
                      <a:pt x="25593" y="21274"/>
                      <a:pt x="27861" y="21405"/>
                      <a:pt x="30132" y="21405"/>
                    </a:cubicBezTo>
                    <a:cubicBezTo>
                      <a:pt x="31882" y="21405"/>
                      <a:pt x="33635" y="21327"/>
                      <a:pt x="35381" y="21168"/>
                    </a:cubicBezTo>
                    <a:cubicBezTo>
                      <a:pt x="36141" y="21107"/>
                      <a:pt x="36932" y="21016"/>
                      <a:pt x="37631" y="20773"/>
                    </a:cubicBezTo>
                    <a:close/>
                    <a:moveTo>
                      <a:pt x="27120" y="0"/>
                    </a:moveTo>
                    <a:cubicBezTo>
                      <a:pt x="27092" y="0"/>
                      <a:pt x="27060" y="4"/>
                      <a:pt x="27023" y="13"/>
                    </a:cubicBezTo>
                    <a:cubicBezTo>
                      <a:pt x="26506" y="165"/>
                      <a:pt x="25959" y="986"/>
                      <a:pt x="25655" y="1381"/>
                    </a:cubicBezTo>
                    <a:cubicBezTo>
                      <a:pt x="24348" y="3174"/>
                      <a:pt x="23710" y="5423"/>
                      <a:pt x="23861" y="7642"/>
                    </a:cubicBezTo>
                    <a:cubicBezTo>
                      <a:pt x="24013" y="9618"/>
                      <a:pt x="24804" y="11533"/>
                      <a:pt x="24682" y="13539"/>
                    </a:cubicBezTo>
                    <a:cubicBezTo>
                      <a:pt x="24621" y="14299"/>
                      <a:pt x="24409" y="15089"/>
                      <a:pt x="23922" y="15727"/>
                    </a:cubicBezTo>
                    <a:cubicBezTo>
                      <a:pt x="23527" y="16244"/>
                      <a:pt x="23010" y="16578"/>
                      <a:pt x="22433" y="16852"/>
                    </a:cubicBezTo>
                    <a:cubicBezTo>
                      <a:pt x="22159" y="16852"/>
                      <a:pt x="21916" y="16852"/>
                      <a:pt x="21612" y="16822"/>
                    </a:cubicBezTo>
                    <a:cubicBezTo>
                      <a:pt x="21095" y="16730"/>
                      <a:pt x="20640" y="16457"/>
                      <a:pt x="20396" y="16001"/>
                    </a:cubicBezTo>
                    <a:cubicBezTo>
                      <a:pt x="20123" y="15393"/>
                      <a:pt x="20366" y="14664"/>
                      <a:pt x="20548" y="13995"/>
                    </a:cubicBezTo>
                    <a:cubicBezTo>
                      <a:pt x="20700" y="13326"/>
                      <a:pt x="20761" y="12657"/>
                      <a:pt x="20731" y="11958"/>
                    </a:cubicBezTo>
                    <a:cubicBezTo>
                      <a:pt x="20700" y="11533"/>
                      <a:pt x="20609" y="11077"/>
                      <a:pt x="20427" y="10712"/>
                    </a:cubicBezTo>
                    <a:cubicBezTo>
                      <a:pt x="20214" y="10317"/>
                      <a:pt x="19880" y="9983"/>
                      <a:pt x="19515" y="9709"/>
                    </a:cubicBezTo>
                    <a:cubicBezTo>
                      <a:pt x="18881" y="9260"/>
                      <a:pt x="18132" y="8926"/>
                      <a:pt x="17368" y="8926"/>
                    </a:cubicBezTo>
                    <a:cubicBezTo>
                      <a:pt x="17253" y="8926"/>
                      <a:pt x="17138" y="8933"/>
                      <a:pt x="17022" y="8949"/>
                    </a:cubicBezTo>
                    <a:cubicBezTo>
                      <a:pt x="18329" y="9709"/>
                      <a:pt x="19059" y="11411"/>
                      <a:pt x="18694" y="12901"/>
                    </a:cubicBezTo>
                    <a:cubicBezTo>
                      <a:pt x="18573" y="13387"/>
                      <a:pt x="18360" y="13843"/>
                      <a:pt x="17995" y="14177"/>
                    </a:cubicBezTo>
                    <a:cubicBezTo>
                      <a:pt x="17722" y="14420"/>
                      <a:pt x="17387" y="14572"/>
                      <a:pt x="17053" y="14664"/>
                    </a:cubicBezTo>
                    <a:cubicBezTo>
                      <a:pt x="16781" y="14747"/>
                      <a:pt x="16498" y="14787"/>
                      <a:pt x="16213" y="14787"/>
                    </a:cubicBezTo>
                    <a:cubicBezTo>
                      <a:pt x="15354" y="14787"/>
                      <a:pt x="14486" y="14422"/>
                      <a:pt x="13892" y="13782"/>
                    </a:cubicBezTo>
                    <a:cubicBezTo>
                      <a:pt x="13132" y="12931"/>
                      <a:pt x="12889" y="11624"/>
                      <a:pt x="13284" y="10530"/>
                    </a:cubicBezTo>
                    <a:cubicBezTo>
                      <a:pt x="13497" y="10043"/>
                      <a:pt x="13801" y="9618"/>
                      <a:pt x="14013" y="9132"/>
                    </a:cubicBezTo>
                    <a:cubicBezTo>
                      <a:pt x="14500" y="8098"/>
                      <a:pt x="14500" y="6882"/>
                      <a:pt x="14044" y="5818"/>
                    </a:cubicBezTo>
                    <a:cubicBezTo>
                      <a:pt x="13588" y="4785"/>
                      <a:pt x="12676" y="3964"/>
                      <a:pt x="11582" y="3630"/>
                    </a:cubicBezTo>
                    <a:lnTo>
                      <a:pt x="11582" y="3630"/>
                    </a:lnTo>
                    <a:cubicBezTo>
                      <a:pt x="12068" y="4967"/>
                      <a:pt x="12007" y="6487"/>
                      <a:pt x="11369" y="7764"/>
                    </a:cubicBezTo>
                    <a:cubicBezTo>
                      <a:pt x="10974" y="8584"/>
                      <a:pt x="10366" y="9253"/>
                      <a:pt x="9879" y="10043"/>
                    </a:cubicBezTo>
                    <a:cubicBezTo>
                      <a:pt x="9393" y="10803"/>
                      <a:pt x="9028" y="11685"/>
                      <a:pt x="9211" y="12597"/>
                    </a:cubicBezTo>
                    <a:cubicBezTo>
                      <a:pt x="9363" y="13539"/>
                      <a:pt x="10092" y="14299"/>
                      <a:pt x="10822" y="14968"/>
                    </a:cubicBezTo>
                    <a:cubicBezTo>
                      <a:pt x="11399" y="15545"/>
                      <a:pt x="11977" y="16123"/>
                      <a:pt x="12554" y="16700"/>
                    </a:cubicBezTo>
                    <a:cubicBezTo>
                      <a:pt x="12858" y="16974"/>
                      <a:pt x="13193" y="17278"/>
                      <a:pt x="13375" y="17642"/>
                    </a:cubicBezTo>
                    <a:cubicBezTo>
                      <a:pt x="13831" y="18463"/>
                      <a:pt x="13709" y="19466"/>
                      <a:pt x="13405" y="20317"/>
                    </a:cubicBezTo>
                    <a:cubicBezTo>
                      <a:pt x="13071" y="21229"/>
                      <a:pt x="12494" y="22050"/>
                      <a:pt x="11794" y="22688"/>
                    </a:cubicBezTo>
                    <a:cubicBezTo>
                      <a:pt x="11673" y="22749"/>
                      <a:pt x="11521" y="22840"/>
                      <a:pt x="11369" y="22901"/>
                    </a:cubicBezTo>
                    <a:cubicBezTo>
                      <a:pt x="10427" y="23357"/>
                      <a:pt x="9363" y="23600"/>
                      <a:pt x="8451" y="24117"/>
                    </a:cubicBezTo>
                    <a:cubicBezTo>
                      <a:pt x="6961" y="24937"/>
                      <a:pt x="5928" y="26427"/>
                      <a:pt x="5442" y="28038"/>
                    </a:cubicBezTo>
                    <a:cubicBezTo>
                      <a:pt x="4986" y="29649"/>
                      <a:pt x="5077" y="31412"/>
                      <a:pt x="5502" y="33053"/>
                    </a:cubicBezTo>
                    <a:cubicBezTo>
                      <a:pt x="5685" y="33722"/>
                      <a:pt x="5928" y="34390"/>
                      <a:pt x="6110" y="35059"/>
                    </a:cubicBezTo>
                    <a:cubicBezTo>
                      <a:pt x="6566" y="36883"/>
                      <a:pt x="6536" y="38828"/>
                      <a:pt x="6019" y="40652"/>
                    </a:cubicBezTo>
                    <a:cubicBezTo>
                      <a:pt x="5867" y="41138"/>
                      <a:pt x="5685" y="41655"/>
                      <a:pt x="5290" y="42020"/>
                    </a:cubicBezTo>
                    <a:cubicBezTo>
                      <a:pt x="5199" y="41989"/>
                      <a:pt x="5107" y="41959"/>
                      <a:pt x="5016" y="41928"/>
                    </a:cubicBezTo>
                    <a:cubicBezTo>
                      <a:pt x="4560" y="41746"/>
                      <a:pt x="4195" y="41260"/>
                      <a:pt x="4165" y="40773"/>
                    </a:cubicBezTo>
                    <a:cubicBezTo>
                      <a:pt x="4195" y="40652"/>
                      <a:pt x="4226" y="40500"/>
                      <a:pt x="4226" y="40378"/>
                    </a:cubicBezTo>
                    <a:cubicBezTo>
                      <a:pt x="4226" y="40378"/>
                      <a:pt x="4226" y="40378"/>
                      <a:pt x="4226" y="40409"/>
                    </a:cubicBezTo>
                    <a:cubicBezTo>
                      <a:pt x="4256" y="40257"/>
                      <a:pt x="4287" y="40135"/>
                      <a:pt x="4287" y="40013"/>
                    </a:cubicBezTo>
                    <a:cubicBezTo>
                      <a:pt x="4317" y="39618"/>
                      <a:pt x="4317" y="39314"/>
                      <a:pt x="4499" y="38950"/>
                    </a:cubicBezTo>
                    <a:cubicBezTo>
                      <a:pt x="4712" y="38554"/>
                      <a:pt x="4986" y="38190"/>
                      <a:pt x="5199" y="37795"/>
                    </a:cubicBezTo>
                    <a:cubicBezTo>
                      <a:pt x="5898" y="36548"/>
                      <a:pt x="5624" y="34846"/>
                      <a:pt x="4591" y="33843"/>
                    </a:cubicBezTo>
                    <a:cubicBezTo>
                      <a:pt x="4560" y="34542"/>
                      <a:pt x="4378" y="35211"/>
                      <a:pt x="4074" y="35819"/>
                    </a:cubicBezTo>
                    <a:cubicBezTo>
                      <a:pt x="3914" y="36164"/>
                      <a:pt x="3615" y="36510"/>
                      <a:pt x="3279" y="36510"/>
                    </a:cubicBezTo>
                    <a:cubicBezTo>
                      <a:pt x="3230" y="36510"/>
                      <a:pt x="3181" y="36503"/>
                      <a:pt x="3132" y="36488"/>
                    </a:cubicBezTo>
                    <a:cubicBezTo>
                      <a:pt x="2828" y="36396"/>
                      <a:pt x="2676" y="36032"/>
                      <a:pt x="2645" y="35697"/>
                    </a:cubicBezTo>
                    <a:cubicBezTo>
                      <a:pt x="2433" y="34573"/>
                      <a:pt x="2554" y="33387"/>
                      <a:pt x="3010" y="32323"/>
                    </a:cubicBezTo>
                    <a:lnTo>
                      <a:pt x="3010" y="32323"/>
                    </a:lnTo>
                    <a:cubicBezTo>
                      <a:pt x="2706" y="32506"/>
                      <a:pt x="2524" y="32779"/>
                      <a:pt x="2372" y="33083"/>
                    </a:cubicBezTo>
                    <a:cubicBezTo>
                      <a:pt x="882" y="35940"/>
                      <a:pt x="1126" y="39588"/>
                      <a:pt x="2980" y="42202"/>
                    </a:cubicBezTo>
                    <a:cubicBezTo>
                      <a:pt x="3648" y="43144"/>
                      <a:pt x="4469" y="43935"/>
                      <a:pt x="4955" y="44968"/>
                    </a:cubicBezTo>
                    <a:cubicBezTo>
                      <a:pt x="5259" y="45606"/>
                      <a:pt x="5411" y="46305"/>
                      <a:pt x="5411" y="47004"/>
                    </a:cubicBezTo>
                    <a:cubicBezTo>
                      <a:pt x="5411" y="47430"/>
                      <a:pt x="5351" y="47886"/>
                      <a:pt x="5138" y="48251"/>
                    </a:cubicBezTo>
                    <a:cubicBezTo>
                      <a:pt x="4834" y="48828"/>
                      <a:pt x="4195" y="49193"/>
                      <a:pt x="3557" y="49193"/>
                    </a:cubicBezTo>
                    <a:cubicBezTo>
                      <a:pt x="3531" y="49194"/>
                      <a:pt x="3505" y="49195"/>
                      <a:pt x="3479" y="49195"/>
                    </a:cubicBezTo>
                    <a:cubicBezTo>
                      <a:pt x="2839" y="49195"/>
                      <a:pt x="2236" y="48838"/>
                      <a:pt x="1885" y="48342"/>
                    </a:cubicBezTo>
                    <a:cubicBezTo>
                      <a:pt x="1186" y="47339"/>
                      <a:pt x="1490" y="46032"/>
                      <a:pt x="1521" y="44816"/>
                    </a:cubicBezTo>
                    <a:lnTo>
                      <a:pt x="1521" y="44816"/>
                    </a:lnTo>
                    <a:cubicBezTo>
                      <a:pt x="1034" y="45059"/>
                      <a:pt x="822" y="45606"/>
                      <a:pt x="639" y="46123"/>
                    </a:cubicBezTo>
                    <a:cubicBezTo>
                      <a:pt x="335" y="47004"/>
                      <a:pt x="1" y="47947"/>
                      <a:pt x="31" y="48889"/>
                    </a:cubicBezTo>
                    <a:cubicBezTo>
                      <a:pt x="62" y="50378"/>
                      <a:pt x="974" y="51746"/>
                      <a:pt x="2189" y="52597"/>
                    </a:cubicBezTo>
                    <a:cubicBezTo>
                      <a:pt x="3405" y="53448"/>
                      <a:pt x="4895" y="53813"/>
                      <a:pt x="6384" y="53843"/>
                    </a:cubicBezTo>
                    <a:cubicBezTo>
                      <a:pt x="6476" y="53846"/>
                      <a:pt x="6568" y="53847"/>
                      <a:pt x="6659" y="53847"/>
                    </a:cubicBezTo>
                    <a:cubicBezTo>
                      <a:pt x="7626" y="53847"/>
                      <a:pt x="8571" y="53706"/>
                      <a:pt x="9515" y="53540"/>
                    </a:cubicBezTo>
                    <a:cubicBezTo>
                      <a:pt x="10427" y="53722"/>
                      <a:pt x="11338" y="54147"/>
                      <a:pt x="12098" y="54695"/>
                    </a:cubicBezTo>
                    <a:cubicBezTo>
                      <a:pt x="13557" y="55698"/>
                      <a:pt x="14591" y="57217"/>
                      <a:pt x="15928" y="58433"/>
                    </a:cubicBezTo>
                    <a:cubicBezTo>
                      <a:pt x="18147" y="60470"/>
                      <a:pt x="21126" y="61503"/>
                      <a:pt x="24105" y="61898"/>
                    </a:cubicBezTo>
                    <a:cubicBezTo>
                      <a:pt x="25314" y="62058"/>
                      <a:pt x="26524" y="62118"/>
                      <a:pt x="27733" y="62118"/>
                    </a:cubicBezTo>
                    <a:cubicBezTo>
                      <a:pt x="29290" y="62118"/>
                      <a:pt x="30846" y="62018"/>
                      <a:pt x="32403" y="61898"/>
                    </a:cubicBezTo>
                    <a:cubicBezTo>
                      <a:pt x="32828" y="61989"/>
                      <a:pt x="33254" y="62111"/>
                      <a:pt x="33679" y="62233"/>
                    </a:cubicBezTo>
                    <a:cubicBezTo>
                      <a:pt x="34591" y="62537"/>
                      <a:pt x="35503" y="62810"/>
                      <a:pt x="36445" y="62901"/>
                    </a:cubicBezTo>
                    <a:cubicBezTo>
                      <a:pt x="36992" y="62962"/>
                      <a:pt x="37509" y="62962"/>
                      <a:pt x="38056" y="62993"/>
                    </a:cubicBezTo>
                    <a:cubicBezTo>
                      <a:pt x="38668" y="63038"/>
                      <a:pt x="39298" y="63168"/>
                      <a:pt x="39918" y="63168"/>
                    </a:cubicBezTo>
                    <a:cubicBezTo>
                      <a:pt x="40130" y="63168"/>
                      <a:pt x="40340" y="63153"/>
                      <a:pt x="40549" y="63114"/>
                    </a:cubicBezTo>
                    <a:cubicBezTo>
                      <a:pt x="41126" y="62993"/>
                      <a:pt x="41704" y="62719"/>
                      <a:pt x="42221" y="62445"/>
                    </a:cubicBezTo>
                    <a:lnTo>
                      <a:pt x="43649" y="61716"/>
                    </a:lnTo>
                    <a:cubicBezTo>
                      <a:pt x="43740" y="61655"/>
                      <a:pt x="43862" y="61625"/>
                      <a:pt x="43953" y="61564"/>
                    </a:cubicBezTo>
                    <a:cubicBezTo>
                      <a:pt x="44044" y="61534"/>
                      <a:pt x="44166" y="61503"/>
                      <a:pt x="44257" y="61473"/>
                    </a:cubicBezTo>
                    <a:cubicBezTo>
                      <a:pt x="44561" y="61351"/>
                      <a:pt x="44835" y="61108"/>
                      <a:pt x="45078" y="60834"/>
                    </a:cubicBezTo>
                    <a:cubicBezTo>
                      <a:pt x="45564" y="60318"/>
                      <a:pt x="45990" y="59740"/>
                      <a:pt x="46385" y="59132"/>
                    </a:cubicBezTo>
                    <a:cubicBezTo>
                      <a:pt x="47205" y="57856"/>
                      <a:pt x="47813" y="56336"/>
                      <a:pt x="49120" y="55576"/>
                    </a:cubicBezTo>
                    <a:cubicBezTo>
                      <a:pt x="49911" y="55120"/>
                      <a:pt x="50853" y="54968"/>
                      <a:pt x="51704" y="54634"/>
                    </a:cubicBezTo>
                    <a:cubicBezTo>
                      <a:pt x="53345" y="53995"/>
                      <a:pt x="54683" y="52567"/>
                      <a:pt x="55199" y="50834"/>
                    </a:cubicBezTo>
                    <a:cubicBezTo>
                      <a:pt x="55716" y="49132"/>
                      <a:pt x="55382" y="47187"/>
                      <a:pt x="54348" y="45728"/>
                    </a:cubicBezTo>
                    <a:lnTo>
                      <a:pt x="54348" y="45728"/>
                    </a:lnTo>
                    <a:cubicBezTo>
                      <a:pt x="54592" y="46670"/>
                      <a:pt x="54652" y="47673"/>
                      <a:pt x="54470" y="48615"/>
                    </a:cubicBezTo>
                    <a:cubicBezTo>
                      <a:pt x="54379" y="49315"/>
                      <a:pt x="54075" y="50044"/>
                      <a:pt x="53467" y="50348"/>
                    </a:cubicBezTo>
                    <a:cubicBezTo>
                      <a:pt x="53273" y="50453"/>
                      <a:pt x="53062" y="50500"/>
                      <a:pt x="52849" y="50500"/>
                    </a:cubicBezTo>
                    <a:cubicBezTo>
                      <a:pt x="52257" y="50500"/>
                      <a:pt x="51644" y="50140"/>
                      <a:pt x="51309" y="49649"/>
                    </a:cubicBezTo>
                    <a:cubicBezTo>
                      <a:pt x="50701" y="48767"/>
                      <a:pt x="50701" y="47612"/>
                      <a:pt x="50974" y="46579"/>
                    </a:cubicBezTo>
                    <a:cubicBezTo>
                      <a:pt x="51248" y="45545"/>
                      <a:pt x="51765" y="44603"/>
                      <a:pt x="52099" y="43600"/>
                    </a:cubicBezTo>
                    <a:cubicBezTo>
                      <a:pt x="52403" y="42719"/>
                      <a:pt x="52707" y="41624"/>
                      <a:pt x="52616" y="40591"/>
                    </a:cubicBezTo>
                    <a:cubicBezTo>
                      <a:pt x="52798" y="40348"/>
                      <a:pt x="53011" y="40074"/>
                      <a:pt x="53224" y="39861"/>
                    </a:cubicBezTo>
                    <a:cubicBezTo>
                      <a:pt x="53558" y="39558"/>
                      <a:pt x="53923" y="39314"/>
                      <a:pt x="54227" y="39010"/>
                    </a:cubicBezTo>
                    <a:cubicBezTo>
                      <a:pt x="55260" y="37977"/>
                      <a:pt x="55747" y="36488"/>
                      <a:pt x="55838" y="35029"/>
                    </a:cubicBezTo>
                    <a:cubicBezTo>
                      <a:pt x="55899" y="33539"/>
                      <a:pt x="55595" y="32080"/>
                      <a:pt x="55230" y="30682"/>
                    </a:cubicBezTo>
                    <a:cubicBezTo>
                      <a:pt x="54865" y="29253"/>
                      <a:pt x="54409" y="27855"/>
                      <a:pt x="54227" y="26396"/>
                    </a:cubicBezTo>
                    <a:cubicBezTo>
                      <a:pt x="54075" y="25059"/>
                      <a:pt x="54105" y="23721"/>
                      <a:pt x="54136" y="22384"/>
                    </a:cubicBezTo>
                    <a:lnTo>
                      <a:pt x="54136" y="22384"/>
                    </a:lnTo>
                    <a:cubicBezTo>
                      <a:pt x="53892" y="22414"/>
                      <a:pt x="53832" y="22688"/>
                      <a:pt x="53801" y="22931"/>
                    </a:cubicBezTo>
                    <a:lnTo>
                      <a:pt x="53224" y="27886"/>
                    </a:lnTo>
                    <a:cubicBezTo>
                      <a:pt x="53133" y="28737"/>
                      <a:pt x="53011" y="29649"/>
                      <a:pt x="52342" y="30165"/>
                    </a:cubicBezTo>
                    <a:cubicBezTo>
                      <a:pt x="52206" y="30274"/>
                      <a:pt x="52022" y="30383"/>
                      <a:pt x="51832" y="30383"/>
                    </a:cubicBezTo>
                    <a:cubicBezTo>
                      <a:pt x="51810" y="30383"/>
                      <a:pt x="51787" y="30381"/>
                      <a:pt x="51765" y="30378"/>
                    </a:cubicBezTo>
                    <a:cubicBezTo>
                      <a:pt x="51704" y="30378"/>
                      <a:pt x="51643" y="30348"/>
                      <a:pt x="51613" y="30348"/>
                    </a:cubicBezTo>
                    <a:cubicBezTo>
                      <a:pt x="51613" y="30287"/>
                      <a:pt x="51643" y="30256"/>
                      <a:pt x="51643" y="30226"/>
                    </a:cubicBezTo>
                    <a:cubicBezTo>
                      <a:pt x="51674" y="29892"/>
                      <a:pt x="51309" y="29679"/>
                      <a:pt x="51066" y="29436"/>
                    </a:cubicBezTo>
                    <a:cubicBezTo>
                      <a:pt x="50458" y="28889"/>
                      <a:pt x="50488" y="27886"/>
                      <a:pt x="50792" y="27126"/>
                    </a:cubicBezTo>
                    <a:cubicBezTo>
                      <a:pt x="51096" y="26366"/>
                      <a:pt x="51613" y="25697"/>
                      <a:pt x="51978" y="24937"/>
                    </a:cubicBezTo>
                    <a:cubicBezTo>
                      <a:pt x="52281" y="24329"/>
                      <a:pt x="52433" y="23630"/>
                      <a:pt x="52585" y="22931"/>
                    </a:cubicBezTo>
                    <a:cubicBezTo>
                      <a:pt x="52677" y="22323"/>
                      <a:pt x="52768" y="21715"/>
                      <a:pt x="52737" y="21107"/>
                    </a:cubicBezTo>
                    <a:cubicBezTo>
                      <a:pt x="52677" y="19010"/>
                      <a:pt x="51400" y="17186"/>
                      <a:pt x="50215" y="15454"/>
                    </a:cubicBezTo>
                    <a:cubicBezTo>
                      <a:pt x="48999" y="13721"/>
                      <a:pt x="47783" y="11837"/>
                      <a:pt x="47874" y="9739"/>
                    </a:cubicBezTo>
                    <a:lnTo>
                      <a:pt x="47874" y="9739"/>
                    </a:lnTo>
                    <a:cubicBezTo>
                      <a:pt x="47145" y="11259"/>
                      <a:pt x="46932" y="13022"/>
                      <a:pt x="47357" y="14664"/>
                    </a:cubicBezTo>
                    <a:cubicBezTo>
                      <a:pt x="47509" y="15332"/>
                      <a:pt x="47783" y="15971"/>
                      <a:pt x="47783" y="16639"/>
                    </a:cubicBezTo>
                    <a:cubicBezTo>
                      <a:pt x="47783" y="17369"/>
                      <a:pt x="47509" y="18068"/>
                      <a:pt x="47145" y="18676"/>
                    </a:cubicBezTo>
                    <a:cubicBezTo>
                      <a:pt x="46841" y="19284"/>
                      <a:pt x="46354" y="19800"/>
                      <a:pt x="45807" y="20256"/>
                    </a:cubicBezTo>
                    <a:cubicBezTo>
                      <a:pt x="45807" y="20237"/>
                      <a:pt x="45807" y="20217"/>
                      <a:pt x="45815" y="20206"/>
                    </a:cubicBezTo>
                    <a:lnTo>
                      <a:pt x="45815" y="20206"/>
                    </a:lnTo>
                    <a:cubicBezTo>
                      <a:pt x="45676" y="20268"/>
                      <a:pt x="45529" y="20297"/>
                      <a:pt x="45382" y="20297"/>
                    </a:cubicBezTo>
                    <a:cubicBezTo>
                      <a:pt x="44858" y="20297"/>
                      <a:pt x="44318" y="19942"/>
                      <a:pt x="44014" y="19496"/>
                    </a:cubicBezTo>
                    <a:cubicBezTo>
                      <a:pt x="43436" y="18676"/>
                      <a:pt x="43376" y="17582"/>
                      <a:pt x="43558" y="16609"/>
                    </a:cubicBezTo>
                    <a:cubicBezTo>
                      <a:pt x="43771" y="15606"/>
                      <a:pt x="44227" y="14724"/>
                      <a:pt x="44683" y="13812"/>
                    </a:cubicBezTo>
                    <a:cubicBezTo>
                      <a:pt x="45108" y="12901"/>
                      <a:pt x="45534" y="11958"/>
                      <a:pt x="45625" y="10955"/>
                    </a:cubicBezTo>
                    <a:cubicBezTo>
                      <a:pt x="45777" y="9466"/>
                      <a:pt x="45230" y="8007"/>
                      <a:pt x="44591" y="6639"/>
                    </a:cubicBezTo>
                    <a:cubicBezTo>
                      <a:pt x="44287" y="6031"/>
                      <a:pt x="43923" y="5363"/>
                      <a:pt x="43315" y="5059"/>
                    </a:cubicBezTo>
                    <a:lnTo>
                      <a:pt x="43315" y="5059"/>
                    </a:lnTo>
                    <a:cubicBezTo>
                      <a:pt x="44014" y="5484"/>
                      <a:pt x="44135" y="6426"/>
                      <a:pt x="44166" y="7247"/>
                    </a:cubicBezTo>
                    <a:cubicBezTo>
                      <a:pt x="44227" y="7946"/>
                      <a:pt x="44257" y="8645"/>
                      <a:pt x="44135" y="9314"/>
                    </a:cubicBezTo>
                    <a:cubicBezTo>
                      <a:pt x="44044" y="10013"/>
                      <a:pt x="43771" y="10712"/>
                      <a:pt x="43284" y="11198"/>
                    </a:cubicBezTo>
                    <a:cubicBezTo>
                      <a:pt x="43163" y="11350"/>
                      <a:pt x="43011" y="11472"/>
                      <a:pt x="42828" y="11533"/>
                    </a:cubicBezTo>
                    <a:cubicBezTo>
                      <a:pt x="42707" y="11578"/>
                      <a:pt x="42585" y="11594"/>
                      <a:pt x="42460" y="11594"/>
                    </a:cubicBezTo>
                    <a:cubicBezTo>
                      <a:pt x="42334" y="11594"/>
                      <a:pt x="42205" y="11578"/>
                      <a:pt x="42069" y="11563"/>
                    </a:cubicBezTo>
                    <a:cubicBezTo>
                      <a:pt x="41552" y="11533"/>
                      <a:pt x="40974" y="11472"/>
                      <a:pt x="40549" y="11107"/>
                    </a:cubicBezTo>
                    <a:cubicBezTo>
                      <a:pt x="39910" y="10591"/>
                      <a:pt x="39910" y="9618"/>
                      <a:pt x="39941" y="8797"/>
                    </a:cubicBezTo>
                    <a:lnTo>
                      <a:pt x="39941" y="8797"/>
                    </a:lnTo>
                    <a:cubicBezTo>
                      <a:pt x="39242" y="9770"/>
                      <a:pt x="38999" y="11077"/>
                      <a:pt x="39333" y="12232"/>
                    </a:cubicBezTo>
                    <a:cubicBezTo>
                      <a:pt x="39698" y="13478"/>
                      <a:pt x="40670" y="14572"/>
                      <a:pt x="40701" y="15879"/>
                    </a:cubicBezTo>
                    <a:cubicBezTo>
                      <a:pt x="40701" y="16639"/>
                      <a:pt x="40336" y="17430"/>
                      <a:pt x="39728" y="17916"/>
                    </a:cubicBezTo>
                    <a:cubicBezTo>
                      <a:pt x="39576" y="18007"/>
                      <a:pt x="39454" y="18129"/>
                      <a:pt x="39303" y="18250"/>
                    </a:cubicBezTo>
                    <a:cubicBezTo>
                      <a:pt x="39252" y="18240"/>
                      <a:pt x="39201" y="18237"/>
                      <a:pt x="39151" y="18237"/>
                    </a:cubicBezTo>
                    <a:cubicBezTo>
                      <a:pt x="39049" y="18237"/>
                      <a:pt x="38948" y="18250"/>
                      <a:pt x="38847" y="18250"/>
                    </a:cubicBezTo>
                    <a:cubicBezTo>
                      <a:pt x="38779" y="18254"/>
                      <a:pt x="38711" y="18256"/>
                      <a:pt x="38643" y="18256"/>
                    </a:cubicBezTo>
                    <a:cubicBezTo>
                      <a:pt x="38158" y="18256"/>
                      <a:pt x="37658" y="18160"/>
                      <a:pt x="37205" y="17946"/>
                    </a:cubicBezTo>
                    <a:cubicBezTo>
                      <a:pt x="36901" y="17825"/>
                      <a:pt x="36628" y="17612"/>
                      <a:pt x="36567" y="17308"/>
                    </a:cubicBezTo>
                    <a:cubicBezTo>
                      <a:pt x="36537" y="17126"/>
                      <a:pt x="36597" y="16943"/>
                      <a:pt x="36658" y="16761"/>
                    </a:cubicBezTo>
                    <a:cubicBezTo>
                      <a:pt x="37023" y="15393"/>
                      <a:pt x="36567" y="13812"/>
                      <a:pt x="35503" y="12870"/>
                    </a:cubicBezTo>
                    <a:lnTo>
                      <a:pt x="35503" y="12870"/>
                    </a:lnTo>
                    <a:cubicBezTo>
                      <a:pt x="35533" y="14147"/>
                      <a:pt x="34956" y="15393"/>
                      <a:pt x="33983" y="16214"/>
                    </a:cubicBezTo>
                    <a:cubicBezTo>
                      <a:pt x="33619" y="16518"/>
                      <a:pt x="33193" y="16761"/>
                      <a:pt x="32707" y="16791"/>
                    </a:cubicBezTo>
                    <a:cubicBezTo>
                      <a:pt x="32642" y="16800"/>
                      <a:pt x="32576" y="16804"/>
                      <a:pt x="32510" y="16804"/>
                    </a:cubicBezTo>
                    <a:cubicBezTo>
                      <a:pt x="32109" y="16804"/>
                      <a:pt x="31695" y="16644"/>
                      <a:pt x="31460" y="16305"/>
                    </a:cubicBezTo>
                    <a:cubicBezTo>
                      <a:pt x="32342" y="15819"/>
                      <a:pt x="33163" y="15089"/>
                      <a:pt x="33527" y="14147"/>
                    </a:cubicBezTo>
                    <a:cubicBezTo>
                      <a:pt x="33922" y="12992"/>
                      <a:pt x="33558" y="11715"/>
                      <a:pt x="32859" y="10712"/>
                    </a:cubicBezTo>
                    <a:cubicBezTo>
                      <a:pt x="32160" y="9739"/>
                      <a:pt x="31187" y="8980"/>
                      <a:pt x="30275" y="8220"/>
                    </a:cubicBezTo>
                    <a:cubicBezTo>
                      <a:pt x="29333" y="7460"/>
                      <a:pt x="28421" y="6639"/>
                      <a:pt x="27843" y="5575"/>
                    </a:cubicBezTo>
                    <a:cubicBezTo>
                      <a:pt x="27205" y="4390"/>
                      <a:pt x="27114" y="2992"/>
                      <a:pt x="27175" y="1624"/>
                    </a:cubicBezTo>
                    <a:cubicBezTo>
                      <a:pt x="27175" y="1290"/>
                      <a:pt x="27205" y="955"/>
                      <a:pt x="27235" y="621"/>
                    </a:cubicBezTo>
                    <a:cubicBezTo>
                      <a:pt x="27263" y="373"/>
                      <a:pt x="27390" y="0"/>
                      <a:pt x="27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0"/>
              <p:cNvSpPr/>
              <p:nvPr/>
            </p:nvSpPr>
            <p:spPr>
              <a:xfrm>
                <a:off x="12898675" y="4326800"/>
                <a:ext cx="64625" cy="203975"/>
              </a:xfrm>
              <a:custGeom>
                <a:avLst/>
                <a:gdLst/>
                <a:ahLst/>
                <a:cxnLst/>
                <a:rect l="l" t="t" r="r" b="b"/>
                <a:pathLst>
                  <a:path w="2585" h="8159" extrusionOk="0">
                    <a:moveTo>
                      <a:pt x="1839" y="1"/>
                    </a:moveTo>
                    <a:cubicBezTo>
                      <a:pt x="1786" y="1"/>
                      <a:pt x="1730" y="23"/>
                      <a:pt x="1673" y="73"/>
                    </a:cubicBezTo>
                    <a:cubicBezTo>
                      <a:pt x="1460" y="256"/>
                      <a:pt x="1490" y="712"/>
                      <a:pt x="1490" y="955"/>
                    </a:cubicBezTo>
                    <a:cubicBezTo>
                      <a:pt x="1460" y="1320"/>
                      <a:pt x="1399" y="1684"/>
                      <a:pt x="1308" y="2019"/>
                    </a:cubicBezTo>
                    <a:cubicBezTo>
                      <a:pt x="1095" y="2779"/>
                      <a:pt x="730" y="3447"/>
                      <a:pt x="457" y="4177"/>
                    </a:cubicBezTo>
                    <a:cubicBezTo>
                      <a:pt x="183" y="4906"/>
                      <a:pt x="1" y="5697"/>
                      <a:pt x="214" y="6456"/>
                    </a:cubicBezTo>
                    <a:cubicBezTo>
                      <a:pt x="457" y="7186"/>
                      <a:pt x="1034" y="7794"/>
                      <a:pt x="1703" y="8159"/>
                    </a:cubicBezTo>
                    <a:cubicBezTo>
                      <a:pt x="1429" y="7429"/>
                      <a:pt x="1399" y="6608"/>
                      <a:pt x="1612" y="5848"/>
                    </a:cubicBezTo>
                    <a:cubicBezTo>
                      <a:pt x="1703" y="5484"/>
                      <a:pt x="1855" y="5089"/>
                      <a:pt x="1977" y="4724"/>
                    </a:cubicBezTo>
                    <a:cubicBezTo>
                      <a:pt x="2159" y="4298"/>
                      <a:pt x="2311" y="3873"/>
                      <a:pt x="2402" y="3417"/>
                    </a:cubicBezTo>
                    <a:cubicBezTo>
                      <a:pt x="2554" y="2748"/>
                      <a:pt x="2584" y="2019"/>
                      <a:pt x="2463" y="1320"/>
                    </a:cubicBezTo>
                    <a:cubicBezTo>
                      <a:pt x="2436" y="1054"/>
                      <a:pt x="2201" y="1"/>
                      <a:pt x="18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0"/>
              <p:cNvSpPr/>
              <p:nvPr/>
            </p:nvSpPr>
            <p:spPr>
              <a:xfrm>
                <a:off x="12229225" y="4751175"/>
                <a:ext cx="100325" cy="226475"/>
              </a:xfrm>
              <a:custGeom>
                <a:avLst/>
                <a:gdLst/>
                <a:ahLst/>
                <a:cxnLst/>
                <a:rect l="l" t="t" r="r" b="b"/>
                <a:pathLst>
                  <a:path w="4013" h="9059" extrusionOk="0">
                    <a:moveTo>
                      <a:pt x="861" y="1"/>
                    </a:moveTo>
                    <a:cubicBezTo>
                      <a:pt x="658" y="1"/>
                      <a:pt x="610" y="342"/>
                      <a:pt x="547" y="697"/>
                    </a:cubicBezTo>
                    <a:cubicBezTo>
                      <a:pt x="395" y="1396"/>
                      <a:pt x="91" y="2065"/>
                      <a:pt x="61" y="2795"/>
                    </a:cubicBezTo>
                    <a:cubicBezTo>
                      <a:pt x="0" y="3889"/>
                      <a:pt x="639" y="4862"/>
                      <a:pt x="912" y="5956"/>
                    </a:cubicBezTo>
                    <a:cubicBezTo>
                      <a:pt x="1064" y="6503"/>
                      <a:pt x="1094" y="7111"/>
                      <a:pt x="1034" y="7688"/>
                    </a:cubicBezTo>
                    <a:cubicBezTo>
                      <a:pt x="1003" y="8053"/>
                      <a:pt x="942" y="8387"/>
                      <a:pt x="973" y="8752"/>
                    </a:cubicBezTo>
                    <a:cubicBezTo>
                      <a:pt x="973" y="8843"/>
                      <a:pt x="1003" y="8935"/>
                      <a:pt x="1064" y="8995"/>
                    </a:cubicBezTo>
                    <a:cubicBezTo>
                      <a:pt x="1117" y="9040"/>
                      <a:pt x="1176" y="9058"/>
                      <a:pt x="1237" y="9058"/>
                    </a:cubicBezTo>
                    <a:cubicBezTo>
                      <a:pt x="1384" y="9058"/>
                      <a:pt x="1543" y="8951"/>
                      <a:pt x="1672" y="8843"/>
                    </a:cubicBezTo>
                    <a:cubicBezTo>
                      <a:pt x="2280" y="8235"/>
                      <a:pt x="2888" y="7597"/>
                      <a:pt x="3344" y="6868"/>
                    </a:cubicBezTo>
                    <a:cubicBezTo>
                      <a:pt x="3769" y="6138"/>
                      <a:pt x="4012" y="5226"/>
                      <a:pt x="3800" y="4375"/>
                    </a:cubicBezTo>
                    <a:cubicBezTo>
                      <a:pt x="3708" y="4071"/>
                      <a:pt x="3556" y="3767"/>
                      <a:pt x="3374" y="3463"/>
                    </a:cubicBezTo>
                    <a:cubicBezTo>
                      <a:pt x="3040" y="2886"/>
                      <a:pt x="2645" y="2339"/>
                      <a:pt x="2280" y="1792"/>
                    </a:cubicBezTo>
                    <a:cubicBezTo>
                      <a:pt x="1946" y="1305"/>
                      <a:pt x="1702" y="667"/>
                      <a:pt x="1246" y="241"/>
                    </a:cubicBezTo>
                    <a:cubicBezTo>
                      <a:pt x="1076" y="71"/>
                      <a:pt x="952" y="1"/>
                      <a:pt x="8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0"/>
              <p:cNvSpPr/>
              <p:nvPr/>
            </p:nvSpPr>
            <p:spPr>
              <a:xfrm>
                <a:off x="12339400" y="5809300"/>
                <a:ext cx="82850" cy="70275"/>
              </a:xfrm>
              <a:custGeom>
                <a:avLst/>
                <a:gdLst/>
                <a:ahLst/>
                <a:cxnLst/>
                <a:rect l="l" t="t" r="r" b="b"/>
                <a:pathLst>
                  <a:path w="3314" h="2811" extrusionOk="0">
                    <a:moveTo>
                      <a:pt x="380" y="0"/>
                    </a:moveTo>
                    <a:cubicBezTo>
                      <a:pt x="278" y="0"/>
                      <a:pt x="186" y="28"/>
                      <a:pt x="122" y="106"/>
                    </a:cubicBezTo>
                    <a:cubicBezTo>
                      <a:pt x="1" y="227"/>
                      <a:pt x="1" y="409"/>
                      <a:pt x="31" y="561"/>
                    </a:cubicBezTo>
                    <a:cubicBezTo>
                      <a:pt x="122" y="1017"/>
                      <a:pt x="396" y="1473"/>
                      <a:pt x="760" y="1777"/>
                    </a:cubicBezTo>
                    <a:cubicBezTo>
                      <a:pt x="1095" y="2051"/>
                      <a:pt x="1520" y="2233"/>
                      <a:pt x="1946" y="2385"/>
                    </a:cubicBezTo>
                    <a:cubicBezTo>
                      <a:pt x="2341" y="2507"/>
                      <a:pt x="2827" y="2780"/>
                      <a:pt x="3253" y="2811"/>
                    </a:cubicBezTo>
                    <a:cubicBezTo>
                      <a:pt x="3314" y="2507"/>
                      <a:pt x="3010" y="2020"/>
                      <a:pt x="2888" y="1716"/>
                    </a:cubicBezTo>
                    <a:cubicBezTo>
                      <a:pt x="2767" y="1413"/>
                      <a:pt x="2615" y="1078"/>
                      <a:pt x="2371" y="865"/>
                    </a:cubicBezTo>
                    <a:cubicBezTo>
                      <a:pt x="2189" y="713"/>
                      <a:pt x="1976" y="592"/>
                      <a:pt x="1764" y="501"/>
                    </a:cubicBezTo>
                    <a:cubicBezTo>
                      <a:pt x="1429" y="379"/>
                      <a:pt x="1125" y="227"/>
                      <a:pt x="821" y="106"/>
                    </a:cubicBezTo>
                    <a:cubicBezTo>
                      <a:pt x="681" y="53"/>
                      <a:pt x="520" y="0"/>
                      <a:pt x="3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0"/>
              <p:cNvSpPr/>
              <p:nvPr/>
            </p:nvSpPr>
            <p:spPr>
              <a:xfrm>
                <a:off x="13328775" y="4896550"/>
                <a:ext cx="88950" cy="247450"/>
              </a:xfrm>
              <a:custGeom>
                <a:avLst/>
                <a:gdLst/>
                <a:ahLst/>
                <a:cxnLst/>
                <a:rect l="l" t="t" r="r" b="b"/>
                <a:pathLst>
                  <a:path w="3558" h="9898" extrusionOk="0">
                    <a:moveTo>
                      <a:pt x="2894" y="0"/>
                    </a:moveTo>
                    <a:cubicBezTo>
                      <a:pt x="2872" y="0"/>
                      <a:pt x="2850" y="6"/>
                      <a:pt x="2828" y="19"/>
                    </a:cubicBezTo>
                    <a:cubicBezTo>
                      <a:pt x="2584" y="171"/>
                      <a:pt x="2736" y="992"/>
                      <a:pt x="2736" y="1205"/>
                    </a:cubicBezTo>
                    <a:cubicBezTo>
                      <a:pt x="2736" y="1661"/>
                      <a:pt x="2676" y="2117"/>
                      <a:pt x="2554" y="2572"/>
                    </a:cubicBezTo>
                    <a:cubicBezTo>
                      <a:pt x="2341" y="3484"/>
                      <a:pt x="1916" y="4335"/>
                      <a:pt x="1338" y="5065"/>
                    </a:cubicBezTo>
                    <a:cubicBezTo>
                      <a:pt x="1490" y="4487"/>
                      <a:pt x="1673" y="3910"/>
                      <a:pt x="1825" y="3302"/>
                    </a:cubicBezTo>
                    <a:lnTo>
                      <a:pt x="1825" y="3302"/>
                    </a:lnTo>
                    <a:cubicBezTo>
                      <a:pt x="1308" y="4062"/>
                      <a:pt x="791" y="4852"/>
                      <a:pt x="457" y="5703"/>
                    </a:cubicBezTo>
                    <a:cubicBezTo>
                      <a:pt x="153" y="6554"/>
                      <a:pt x="1" y="7527"/>
                      <a:pt x="305" y="8378"/>
                    </a:cubicBezTo>
                    <a:cubicBezTo>
                      <a:pt x="487" y="8013"/>
                      <a:pt x="670" y="7649"/>
                      <a:pt x="852" y="7284"/>
                    </a:cubicBezTo>
                    <a:cubicBezTo>
                      <a:pt x="882" y="8196"/>
                      <a:pt x="1156" y="9108"/>
                      <a:pt x="1673" y="9898"/>
                    </a:cubicBezTo>
                    <a:cubicBezTo>
                      <a:pt x="1551" y="8864"/>
                      <a:pt x="1399" y="7800"/>
                      <a:pt x="1764" y="6858"/>
                    </a:cubicBezTo>
                    <a:cubicBezTo>
                      <a:pt x="2037" y="6129"/>
                      <a:pt x="2554" y="5521"/>
                      <a:pt x="2919" y="4852"/>
                    </a:cubicBezTo>
                    <a:cubicBezTo>
                      <a:pt x="3344" y="4062"/>
                      <a:pt x="3557" y="3180"/>
                      <a:pt x="3557" y="2269"/>
                    </a:cubicBezTo>
                    <a:cubicBezTo>
                      <a:pt x="3557" y="1980"/>
                      <a:pt x="3284" y="0"/>
                      <a:pt x="28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0"/>
              <p:cNvSpPr/>
              <p:nvPr/>
            </p:nvSpPr>
            <p:spPr>
              <a:xfrm>
                <a:off x="12999750" y="5733650"/>
                <a:ext cx="417200" cy="230275"/>
              </a:xfrm>
              <a:custGeom>
                <a:avLst/>
                <a:gdLst/>
                <a:ahLst/>
                <a:cxnLst/>
                <a:rect l="l" t="t" r="r" b="b"/>
                <a:pathLst>
                  <a:path w="16688" h="9211" extrusionOk="0">
                    <a:moveTo>
                      <a:pt x="16201" y="1"/>
                    </a:moveTo>
                    <a:cubicBezTo>
                      <a:pt x="14286" y="214"/>
                      <a:pt x="12615" y="1338"/>
                      <a:pt x="11216" y="2615"/>
                    </a:cubicBezTo>
                    <a:cubicBezTo>
                      <a:pt x="9788" y="3891"/>
                      <a:pt x="8572" y="5381"/>
                      <a:pt x="7052" y="6566"/>
                    </a:cubicBezTo>
                    <a:cubicBezTo>
                      <a:pt x="7934" y="5928"/>
                      <a:pt x="8876" y="5381"/>
                      <a:pt x="9879" y="5016"/>
                    </a:cubicBezTo>
                    <a:lnTo>
                      <a:pt x="9879" y="5016"/>
                    </a:lnTo>
                    <a:cubicBezTo>
                      <a:pt x="8602" y="6840"/>
                      <a:pt x="6839" y="8512"/>
                      <a:pt x="4651" y="8907"/>
                    </a:cubicBezTo>
                    <a:cubicBezTo>
                      <a:pt x="4263" y="8979"/>
                      <a:pt x="3872" y="9008"/>
                      <a:pt x="3481" y="9008"/>
                    </a:cubicBezTo>
                    <a:cubicBezTo>
                      <a:pt x="2553" y="9008"/>
                      <a:pt x="1619" y="8844"/>
                      <a:pt x="700" y="8694"/>
                    </a:cubicBezTo>
                    <a:cubicBezTo>
                      <a:pt x="487" y="8694"/>
                      <a:pt x="183" y="8724"/>
                      <a:pt x="0" y="8785"/>
                    </a:cubicBezTo>
                    <a:cubicBezTo>
                      <a:pt x="1137" y="8987"/>
                      <a:pt x="2315" y="9210"/>
                      <a:pt x="3500" y="9210"/>
                    </a:cubicBezTo>
                    <a:cubicBezTo>
                      <a:pt x="3742" y="9210"/>
                      <a:pt x="3984" y="9201"/>
                      <a:pt x="4225" y="9180"/>
                    </a:cubicBezTo>
                    <a:cubicBezTo>
                      <a:pt x="7022" y="8907"/>
                      <a:pt x="9484" y="7083"/>
                      <a:pt x="11064" y="4773"/>
                    </a:cubicBezTo>
                    <a:cubicBezTo>
                      <a:pt x="11551" y="4074"/>
                      <a:pt x="11976" y="3344"/>
                      <a:pt x="12615" y="2797"/>
                    </a:cubicBezTo>
                    <a:cubicBezTo>
                      <a:pt x="13770" y="1794"/>
                      <a:pt x="15441" y="1612"/>
                      <a:pt x="16688" y="669"/>
                    </a:cubicBezTo>
                    <a:lnTo>
                      <a:pt x="16688" y="669"/>
                    </a:lnTo>
                    <a:cubicBezTo>
                      <a:pt x="15928" y="913"/>
                      <a:pt x="15168" y="1034"/>
                      <a:pt x="14408" y="1095"/>
                    </a:cubicBezTo>
                    <a:cubicBezTo>
                      <a:pt x="15016" y="730"/>
                      <a:pt x="15593" y="366"/>
                      <a:pt x="1620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0"/>
              <p:cNvSpPr/>
              <p:nvPr/>
            </p:nvSpPr>
            <p:spPr>
              <a:xfrm>
                <a:off x="12351550" y="4695650"/>
                <a:ext cx="158100" cy="252300"/>
              </a:xfrm>
              <a:custGeom>
                <a:avLst/>
                <a:gdLst/>
                <a:ahLst/>
                <a:cxnLst/>
                <a:rect l="l" t="t" r="r" b="b"/>
                <a:pathLst>
                  <a:path w="6324" h="10092" extrusionOk="0">
                    <a:moveTo>
                      <a:pt x="1" y="0"/>
                    </a:moveTo>
                    <a:cubicBezTo>
                      <a:pt x="0" y="32"/>
                      <a:pt x="0" y="64"/>
                      <a:pt x="1" y="96"/>
                    </a:cubicBezTo>
                    <a:lnTo>
                      <a:pt x="1" y="96"/>
                    </a:lnTo>
                    <a:cubicBezTo>
                      <a:pt x="1" y="64"/>
                      <a:pt x="1" y="32"/>
                      <a:pt x="1" y="0"/>
                    </a:cubicBezTo>
                    <a:close/>
                    <a:moveTo>
                      <a:pt x="1" y="96"/>
                    </a:moveTo>
                    <a:cubicBezTo>
                      <a:pt x="2" y="708"/>
                      <a:pt x="16" y="1366"/>
                      <a:pt x="305" y="1915"/>
                    </a:cubicBezTo>
                    <a:cubicBezTo>
                      <a:pt x="578" y="2402"/>
                      <a:pt x="1004" y="2736"/>
                      <a:pt x="1430" y="3070"/>
                    </a:cubicBezTo>
                    <a:cubicBezTo>
                      <a:pt x="2098" y="3587"/>
                      <a:pt x="2767" y="4134"/>
                      <a:pt x="3436" y="4651"/>
                    </a:cubicBezTo>
                    <a:cubicBezTo>
                      <a:pt x="3709" y="4894"/>
                      <a:pt x="3983" y="5107"/>
                      <a:pt x="4196" y="5380"/>
                    </a:cubicBezTo>
                    <a:cubicBezTo>
                      <a:pt x="4530" y="5836"/>
                      <a:pt x="4682" y="6444"/>
                      <a:pt x="4682" y="7052"/>
                    </a:cubicBezTo>
                    <a:cubicBezTo>
                      <a:pt x="4651" y="7630"/>
                      <a:pt x="4499" y="8207"/>
                      <a:pt x="4317" y="8754"/>
                    </a:cubicBezTo>
                    <a:cubicBezTo>
                      <a:pt x="4560" y="8298"/>
                      <a:pt x="4743" y="7782"/>
                      <a:pt x="4803" y="7265"/>
                    </a:cubicBezTo>
                    <a:cubicBezTo>
                      <a:pt x="5168" y="8146"/>
                      <a:pt x="5229" y="9149"/>
                      <a:pt x="4986" y="10092"/>
                    </a:cubicBezTo>
                    <a:cubicBezTo>
                      <a:pt x="5806" y="9545"/>
                      <a:pt x="6293" y="8542"/>
                      <a:pt x="6293" y="7539"/>
                    </a:cubicBezTo>
                    <a:cubicBezTo>
                      <a:pt x="6323" y="6535"/>
                      <a:pt x="5958" y="5563"/>
                      <a:pt x="5411" y="4742"/>
                    </a:cubicBezTo>
                    <a:lnTo>
                      <a:pt x="5411" y="4742"/>
                    </a:lnTo>
                    <a:cubicBezTo>
                      <a:pt x="5685" y="5532"/>
                      <a:pt x="5776" y="6383"/>
                      <a:pt x="5715" y="7204"/>
                    </a:cubicBezTo>
                    <a:cubicBezTo>
                      <a:pt x="5685" y="6262"/>
                      <a:pt x="5442" y="5289"/>
                      <a:pt x="4803" y="4560"/>
                    </a:cubicBezTo>
                    <a:cubicBezTo>
                      <a:pt x="4074" y="3678"/>
                      <a:pt x="2889" y="3314"/>
                      <a:pt x="1946" y="2645"/>
                    </a:cubicBezTo>
                    <a:cubicBezTo>
                      <a:pt x="1089" y="2024"/>
                      <a:pt x="31" y="1202"/>
                      <a:pt x="1" y="9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0"/>
              <p:cNvSpPr/>
              <p:nvPr/>
            </p:nvSpPr>
            <p:spPr>
              <a:xfrm>
                <a:off x="12138800" y="5668125"/>
                <a:ext cx="221150" cy="59225"/>
              </a:xfrm>
              <a:custGeom>
                <a:avLst/>
                <a:gdLst/>
                <a:ahLst/>
                <a:cxnLst/>
                <a:rect l="l" t="t" r="r" b="b"/>
                <a:pathLst>
                  <a:path w="8846" h="2369" extrusionOk="0">
                    <a:moveTo>
                      <a:pt x="658" y="1"/>
                    </a:moveTo>
                    <a:cubicBezTo>
                      <a:pt x="641" y="1"/>
                      <a:pt x="624" y="3"/>
                      <a:pt x="608" y="8"/>
                    </a:cubicBezTo>
                    <a:cubicBezTo>
                      <a:pt x="0" y="129"/>
                      <a:pt x="912" y="1102"/>
                      <a:pt x="1125" y="1254"/>
                    </a:cubicBezTo>
                    <a:cubicBezTo>
                      <a:pt x="1550" y="1588"/>
                      <a:pt x="2097" y="1801"/>
                      <a:pt x="2614" y="1983"/>
                    </a:cubicBezTo>
                    <a:cubicBezTo>
                      <a:pt x="3009" y="2135"/>
                      <a:pt x="3435" y="2257"/>
                      <a:pt x="3830" y="2318"/>
                    </a:cubicBezTo>
                    <a:cubicBezTo>
                      <a:pt x="4074" y="2353"/>
                      <a:pt x="4318" y="2368"/>
                      <a:pt x="4562" y="2368"/>
                    </a:cubicBezTo>
                    <a:cubicBezTo>
                      <a:pt x="5772" y="2368"/>
                      <a:pt x="6983" y="2005"/>
                      <a:pt x="8193" y="2005"/>
                    </a:cubicBezTo>
                    <a:cubicBezTo>
                      <a:pt x="8410" y="2005"/>
                      <a:pt x="8628" y="2017"/>
                      <a:pt x="8845" y="2044"/>
                    </a:cubicBezTo>
                    <a:cubicBezTo>
                      <a:pt x="8420" y="1679"/>
                      <a:pt x="7873" y="1558"/>
                      <a:pt x="7325" y="1528"/>
                    </a:cubicBezTo>
                    <a:cubicBezTo>
                      <a:pt x="7189" y="1512"/>
                      <a:pt x="7054" y="1507"/>
                      <a:pt x="6920" y="1507"/>
                    </a:cubicBezTo>
                    <a:cubicBezTo>
                      <a:pt x="6518" y="1507"/>
                      <a:pt x="6125" y="1558"/>
                      <a:pt x="5715" y="1558"/>
                    </a:cubicBezTo>
                    <a:cubicBezTo>
                      <a:pt x="5563" y="1565"/>
                      <a:pt x="5412" y="1569"/>
                      <a:pt x="5260" y="1569"/>
                    </a:cubicBezTo>
                    <a:cubicBezTo>
                      <a:pt x="4161" y="1569"/>
                      <a:pt x="3055" y="1370"/>
                      <a:pt x="2067" y="889"/>
                    </a:cubicBezTo>
                    <a:cubicBezTo>
                      <a:pt x="1793" y="768"/>
                      <a:pt x="1550" y="616"/>
                      <a:pt x="1277" y="433"/>
                    </a:cubicBezTo>
                    <a:cubicBezTo>
                      <a:pt x="1136" y="321"/>
                      <a:pt x="866" y="1"/>
                      <a:pt x="6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2" name="Google Shape;2852;p40"/>
            <p:cNvGrpSpPr/>
            <p:nvPr/>
          </p:nvGrpSpPr>
          <p:grpSpPr>
            <a:xfrm>
              <a:off x="12283244" y="4827078"/>
              <a:ext cx="1112877" cy="1105446"/>
              <a:chOff x="13341313" y="2426900"/>
              <a:chExt cx="1088175" cy="1085900"/>
            </a:xfrm>
          </p:grpSpPr>
          <p:sp>
            <p:nvSpPr>
              <p:cNvPr id="2853" name="Google Shape;2853;p40"/>
              <p:cNvSpPr/>
              <p:nvPr/>
            </p:nvSpPr>
            <p:spPr>
              <a:xfrm>
                <a:off x="13344338" y="2426900"/>
                <a:ext cx="1085150" cy="1085900"/>
              </a:xfrm>
              <a:custGeom>
                <a:avLst/>
                <a:gdLst/>
                <a:ahLst/>
                <a:cxnLst/>
                <a:rect l="l" t="t" r="r" b="b"/>
                <a:pathLst>
                  <a:path w="43406" h="43436" extrusionOk="0">
                    <a:moveTo>
                      <a:pt x="30381" y="2562"/>
                    </a:moveTo>
                    <a:cubicBezTo>
                      <a:pt x="30475" y="2562"/>
                      <a:pt x="30592" y="2640"/>
                      <a:pt x="30670" y="2797"/>
                    </a:cubicBezTo>
                    <a:cubicBezTo>
                      <a:pt x="30944" y="3344"/>
                      <a:pt x="31278" y="3861"/>
                      <a:pt x="31703" y="4317"/>
                    </a:cubicBezTo>
                    <a:cubicBezTo>
                      <a:pt x="31947" y="4560"/>
                      <a:pt x="31764" y="4590"/>
                      <a:pt x="31764" y="4590"/>
                    </a:cubicBezTo>
                    <a:cubicBezTo>
                      <a:pt x="31748" y="4593"/>
                      <a:pt x="31731" y="4595"/>
                      <a:pt x="31715" y="4595"/>
                    </a:cubicBezTo>
                    <a:cubicBezTo>
                      <a:pt x="31586" y="4595"/>
                      <a:pt x="31477" y="4496"/>
                      <a:pt x="31369" y="4469"/>
                    </a:cubicBezTo>
                    <a:cubicBezTo>
                      <a:pt x="31126" y="4438"/>
                      <a:pt x="31096" y="4438"/>
                      <a:pt x="30913" y="4256"/>
                    </a:cubicBezTo>
                    <a:cubicBezTo>
                      <a:pt x="30761" y="4104"/>
                      <a:pt x="30670" y="4043"/>
                      <a:pt x="30609" y="3800"/>
                    </a:cubicBezTo>
                    <a:cubicBezTo>
                      <a:pt x="30579" y="3678"/>
                      <a:pt x="30548" y="3557"/>
                      <a:pt x="30488" y="3405"/>
                    </a:cubicBezTo>
                    <a:cubicBezTo>
                      <a:pt x="30427" y="3253"/>
                      <a:pt x="30305" y="3131"/>
                      <a:pt x="30275" y="2979"/>
                    </a:cubicBezTo>
                    <a:cubicBezTo>
                      <a:pt x="30171" y="2701"/>
                      <a:pt x="30255" y="2562"/>
                      <a:pt x="30381" y="2562"/>
                    </a:cubicBezTo>
                    <a:close/>
                    <a:moveTo>
                      <a:pt x="19225" y="5978"/>
                    </a:moveTo>
                    <a:cubicBezTo>
                      <a:pt x="19275" y="5978"/>
                      <a:pt x="19332" y="5988"/>
                      <a:pt x="19393" y="6019"/>
                    </a:cubicBezTo>
                    <a:cubicBezTo>
                      <a:pt x="19667" y="6110"/>
                      <a:pt x="20184" y="6444"/>
                      <a:pt x="19606" y="6657"/>
                    </a:cubicBezTo>
                    <a:cubicBezTo>
                      <a:pt x="19564" y="6674"/>
                      <a:pt x="19517" y="6679"/>
                      <a:pt x="19469" y="6679"/>
                    </a:cubicBezTo>
                    <a:cubicBezTo>
                      <a:pt x="19390" y="6679"/>
                      <a:pt x="19306" y="6665"/>
                      <a:pt x="19227" y="6665"/>
                    </a:cubicBezTo>
                    <a:cubicBezTo>
                      <a:pt x="19178" y="6665"/>
                      <a:pt x="19131" y="6671"/>
                      <a:pt x="19089" y="6687"/>
                    </a:cubicBezTo>
                    <a:cubicBezTo>
                      <a:pt x="18877" y="6748"/>
                      <a:pt x="18785" y="6991"/>
                      <a:pt x="18603" y="7083"/>
                    </a:cubicBezTo>
                    <a:cubicBezTo>
                      <a:pt x="18514" y="7127"/>
                      <a:pt x="18295" y="7155"/>
                      <a:pt x="18124" y="7155"/>
                    </a:cubicBezTo>
                    <a:cubicBezTo>
                      <a:pt x="18061" y="7155"/>
                      <a:pt x="18005" y="7151"/>
                      <a:pt x="17965" y="7143"/>
                    </a:cubicBezTo>
                    <a:cubicBezTo>
                      <a:pt x="17661" y="7052"/>
                      <a:pt x="17904" y="6748"/>
                      <a:pt x="17752" y="6535"/>
                    </a:cubicBezTo>
                    <a:cubicBezTo>
                      <a:pt x="17600" y="6353"/>
                      <a:pt x="17235" y="6414"/>
                      <a:pt x="17509" y="6140"/>
                    </a:cubicBezTo>
                    <a:cubicBezTo>
                      <a:pt x="17574" y="6064"/>
                      <a:pt x="17631" y="6039"/>
                      <a:pt x="17688" y="6039"/>
                    </a:cubicBezTo>
                    <a:cubicBezTo>
                      <a:pt x="17790" y="6039"/>
                      <a:pt x="17889" y="6121"/>
                      <a:pt x="18025" y="6140"/>
                    </a:cubicBezTo>
                    <a:cubicBezTo>
                      <a:pt x="18117" y="6155"/>
                      <a:pt x="18215" y="6163"/>
                      <a:pt x="18310" y="6163"/>
                    </a:cubicBezTo>
                    <a:cubicBezTo>
                      <a:pt x="18405" y="6163"/>
                      <a:pt x="18497" y="6155"/>
                      <a:pt x="18573" y="6140"/>
                    </a:cubicBezTo>
                    <a:cubicBezTo>
                      <a:pt x="18725" y="6110"/>
                      <a:pt x="18937" y="6110"/>
                      <a:pt x="19059" y="6019"/>
                    </a:cubicBezTo>
                    <a:cubicBezTo>
                      <a:pt x="19059" y="6019"/>
                      <a:pt x="19126" y="5978"/>
                      <a:pt x="19225" y="5978"/>
                    </a:cubicBezTo>
                    <a:close/>
                    <a:moveTo>
                      <a:pt x="20806" y="10087"/>
                    </a:moveTo>
                    <a:cubicBezTo>
                      <a:pt x="20821" y="10087"/>
                      <a:pt x="20846" y="10098"/>
                      <a:pt x="20883" y="10152"/>
                    </a:cubicBezTo>
                    <a:cubicBezTo>
                      <a:pt x="20883" y="10183"/>
                      <a:pt x="20883" y="10244"/>
                      <a:pt x="20913" y="10304"/>
                    </a:cubicBezTo>
                    <a:cubicBezTo>
                      <a:pt x="21156" y="10304"/>
                      <a:pt x="21308" y="10669"/>
                      <a:pt x="21187" y="10882"/>
                    </a:cubicBezTo>
                    <a:cubicBezTo>
                      <a:pt x="21095" y="11064"/>
                      <a:pt x="20639" y="11368"/>
                      <a:pt x="20457" y="11399"/>
                    </a:cubicBezTo>
                    <a:cubicBezTo>
                      <a:pt x="20423" y="11404"/>
                      <a:pt x="20394" y="11406"/>
                      <a:pt x="20367" y="11406"/>
                    </a:cubicBezTo>
                    <a:cubicBezTo>
                      <a:pt x="20227" y="11406"/>
                      <a:pt x="20188" y="11335"/>
                      <a:pt x="20214" y="11156"/>
                    </a:cubicBezTo>
                    <a:cubicBezTo>
                      <a:pt x="20244" y="11064"/>
                      <a:pt x="20336" y="11034"/>
                      <a:pt x="20336" y="10943"/>
                    </a:cubicBezTo>
                    <a:cubicBezTo>
                      <a:pt x="20366" y="10821"/>
                      <a:pt x="20305" y="10791"/>
                      <a:pt x="20275" y="10730"/>
                    </a:cubicBezTo>
                    <a:cubicBezTo>
                      <a:pt x="20246" y="10410"/>
                      <a:pt x="20412" y="10090"/>
                      <a:pt x="20746" y="10090"/>
                    </a:cubicBezTo>
                    <a:cubicBezTo>
                      <a:pt x="20761" y="10090"/>
                      <a:pt x="20776" y="10090"/>
                      <a:pt x="20791" y="10092"/>
                    </a:cubicBezTo>
                    <a:cubicBezTo>
                      <a:pt x="20791" y="10092"/>
                      <a:pt x="20796" y="10087"/>
                      <a:pt x="20806" y="10087"/>
                    </a:cubicBezTo>
                    <a:close/>
                    <a:moveTo>
                      <a:pt x="21680" y="8849"/>
                    </a:moveTo>
                    <a:cubicBezTo>
                      <a:pt x="21887" y="8849"/>
                      <a:pt x="22129" y="8998"/>
                      <a:pt x="22220" y="9180"/>
                    </a:cubicBezTo>
                    <a:cubicBezTo>
                      <a:pt x="22311" y="9362"/>
                      <a:pt x="22190" y="9453"/>
                      <a:pt x="22281" y="9636"/>
                    </a:cubicBezTo>
                    <a:cubicBezTo>
                      <a:pt x="22342" y="9757"/>
                      <a:pt x="22463" y="9909"/>
                      <a:pt x="22554" y="10001"/>
                    </a:cubicBezTo>
                    <a:cubicBezTo>
                      <a:pt x="22706" y="10213"/>
                      <a:pt x="22798" y="10365"/>
                      <a:pt x="23010" y="10456"/>
                    </a:cubicBezTo>
                    <a:cubicBezTo>
                      <a:pt x="23223" y="10578"/>
                      <a:pt x="23405" y="10639"/>
                      <a:pt x="23405" y="10882"/>
                    </a:cubicBezTo>
                    <a:cubicBezTo>
                      <a:pt x="23405" y="11125"/>
                      <a:pt x="23253" y="11095"/>
                      <a:pt x="23162" y="11247"/>
                    </a:cubicBezTo>
                    <a:cubicBezTo>
                      <a:pt x="23071" y="11399"/>
                      <a:pt x="23193" y="11611"/>
                      <a:pt x="23071" y="11733"/>
                    </a:cubicBezTo>
                    <a:cubicBezTo>
                      <a:pt x="23032" y="11766"/>
                      <a:pt x="22990" y="11779"/>
                      <a:pt x="22946" y="11779"/>
                    </a:cubicBezTo>
                    <a:cubicBezTo>
                      <a:pt x="22786" y="11779"/>
                      <a:pt x="22600" y="11605"/>
                      <a:pt x="22433" y="11581"/>
                    </a:cubicBezTo>
                    <a:cubicBezTo>
                      <a:pt x="22372" y="11551"/>
                      <a:pt x="22190" y="11581"/>
                      <a:pt x="22098" y="11520"/>
                    </a:cubicBezTo>
                    <a:cubicBezTo>
                      <a:pt x="22068" y="11490"/>
                      <a:pt x="22068" y="11368"/>
                      <a:pt x="22038" y="11308"/>
                    </a:cubicBezTo>
                    <a:cubicBezTo>
                      <a:pt x="21946" y="11156"/>
                      <a:pt x="21703" y="11064"/>
                      <a:pt x="21673" y="10882"/>
                    </a:cubicBezTo>
                    <a:cubicBezTo>
                      <a:pt x="21651" y="10707"/>
                      <a:pt x="21755" y="10642"/>
                      <a:pt x="21883" y="10642"/>
                    </a:cubicBezTo>
                    <a:cubicBezTo>
                      <a:pt x="21933" y="10642"/>
                      <a:pt x="21986" y="10652"/>
                      <a:pt x="22038" y="10669"/>
                    </a:cubicBezTo>
                    <a:cubicBezTo>
                      <a:pt x="22038" y="10651"/>
                      <a:pt x="22038" y="10566"/>
                      <a:pt x="22038" y="10548"/>
                    </a:cubicBezTo>
                    <a:lnTo>
                      <a:pt x="22038" y="10456"/>
                    </a:lnTo>
                    <a:cubicBezTo>
                      <a:pt x="22068" y="10274"/>
                      <a:pt x="21946" y="10274"/>
                      <a:pt x="21886" y="10183"/>
                    </a:cubicBezTo>
                    <a:cubicBezTo>
                      <a:pt x="21764" y="10031"/>
                      <a:pt x="21825" y="9940"/>
                      <a:pt x="21764" y="9788"/>
                    </a:cubicBezTo>
                    <a:cubicBezTo>
                      <a:pt x="21643" y="9514"/>
                      <a:pt x="21278" y="9484"/>
                      <a:pt x="21369" y="9089"/>
                    </a:cubicBezTo>
                    <a:cubicBezTo>
                      <a:pt x="21418" y="8917"/>
                      <a:pt x="21541" y="8849"/>
                      <a:pt x="21680" y="8849"/>
                    </a:cubicBezTo>
                    <a:close/>
                    <a:moveTo>
                      <a:pt x="8485" y="11749"/>
                    </a:moveTo>
                    <a:cubicBezTo>
                      <a:pt x="8534" y="11749"/>
                      <a:pt x="8576" y="11787"/>
                      <a:pt x="8603" y="11885"/>
                    </a:cubicBezTo>
                    <a:cubicBezTo>
                      <a:pt x="8603" y="11946"/>
                      <a:pt x="8603" y="12037"/>
                      <a:pt x="8664" y="12067"/>
                    </a:cubicBezTo>
                    <a:cubicBezTo>
                      <a:pt x="8670" y="12074"/>
                      <a:pt x="8679" y="12076"/>
                      <a:pt x="8690" y="12076"/>
                    </a:cubicBezTo>
                    <a:cubicBezTo>
                      <a:pt x="8720" y="12076"/>
                      <a:pt x="8764" y="12059"/>
                      <a:pt x="8804" y="12059"/>
                    </a:cubicBezTo>
                    <a:cubicBezTo>
                      <a:pt x="8819" y="12059"/>
                      <a:pt x="8833" y="12061"/>
                      <a:pt x="8846" y="12067"/>
                    </a:cubicBezTo>
                    <a:cubicBezTo>
                      <a:pt x="8907" y="12128"/>
                      <a:pt x="8968" y="12311"/>
                      <a:pt x="8998" y="12371"/>
                    </a:cubicBezTo>
                    <a:cubicBezTo>
                      <a:pt x="9059" y="12523"/>
                      <a:pt x="9028" y="12736"/>
                      <a:pt x="9028" y="12736"/>
                    </a:cubicBezTo>
                    <a:cubicBezTo>
                      <a:pt x="9059" y="12827"/>
                      <a:pt x="8968" y="12949"/>
                      <a:pt x="8876" y="13010"/>
                    </a:cubicBezTo>
                    <a:cubicBezTo>
                      <a:pt x="8755" y="13101"/>
                      <a:pt x="8724" y="13070"/>
                      <a:pt x="8664" y="13222"/>
                    </a:cubicBezTo>
                    <a:cubicBezTo>
                      <a:pt x="8640" y="13317"/>
                      <a:pt x="8544" y="13484"/>
                      <a:pt x="8431" y="13484"/>
                    </a:cubicBezTo>
                    <a:cubicBezTo>
                      <a:pt x="8398" y="13484"/>
                      <a:pt x="8363" y="13470"/>
                      <a:pt x="8329" y="13435"/>
                    </a:cubicBezTo>
                    <a:cubicBezTo>
                      <a:pt x="8268" y="13374"/>
                      <a:pt x="8268" y="13253"/>
                      <a:pt x="8238" y="13162"/>
                    </a:cubicBezTo>
                    <a:cubicBezTo>
                      <a:pt x="8177" y="13070"/>
                      <a:pt x="8208" y="13131"/>
                      <a:pt x="8086" y="13070"/>
                    </a:cubicBezTo>
                    <a:cubicBezTo>
                      <a:pt x="7995" y="13040"/>
                      <a:pt x="8025" y="13070"/>
                      <a:pt x="7964" y="12979"/>
                    </a:cubicBezTo>
                    <a:cubicBezTo>
                      <a:pt x="7934" y="12918"/>
                      <a:pt x="7934" y="12858"/>
                      <a:pt x="7873" y="12797"/>
                    </a:cubicBezTo>
                    <a:cubicBezTo>
                      <a:pt x="7782" y="12675"/>
                      <a:pt x="7478" y="12675"/>
                      <a:pt x="7539" y="12432"/>
                    </a:cubicBezTo>
                    <a:cubicBezTo>
                      <a:pt x="7630" y="12280"/>
                      <a:pt x="7812" y="12341"/>
                      <a:pt x="7934" y="12311"/>
                    </a:cubicBezTo>
                    <a:cubicBezTo>
                      <a:pt x="8056" y="12250"/>
                      <a:pt x="8086" y="12189"/>
                      <a:pt x="8147" y="12098"/>
                    </a:cubicBezTo>
                    <a:cubicBezTo>
                      <a:pt x="8211" y="11969"/>
                      <a:pt x="8367" y="11749"/>
                      <a:pt x="8485" y="11749"/>
                    </a:cubicBezTo>
                    <a:close/>
                    <a:moveTo>
                      <a:pt x="21643" y="0"/>
                    </a:moveTo>
                    <a:cubicBezTo>
                      <a:pt x="19728" y="0"/>
                      <a:pt x="17904" y="244"/>
                      <a:pt x="16141" y="699"/>
                    </a:cubicBezTo>
                    <a:cubicBezTo>
                      <a:pt x="16171" y="730"/>
                      <a:pt x="16171" y="791"/>
                      <a:pt x="16202" y="821"/>
                    </a:cubicBezTo>
                    <a:cubicBezTo>
                      <a:pt x="16262" y="851"/>
                      <a:pt x="16536" y="882"/>
                      <a:pt x="16597" y="882"/>
                    </a:cubicBezTo>
                    <a:cubicBezTo>
                      <a:pt x="16579" y="991"/>
                      <a:pt x="16670" y="1013"/>
                      <a:pt x="16772" y="1013"/>
                    </a:cubicBezTo>
                    <a:cubicBezTo>
                      <a:pt x="16840" y="1013"/>
                      <a:pt x="16913" y="1003"/>
                      <a:pt x="16962" y="1003"/>
                    </a:cubicBezTo>
                    <a:cubicBezTo>
                      <a:pt x="16984" y="1001"/>
                      <a:pt x="17006" y="999"/>
                      <a:pt x="17027" y="999"/>
                    </a:cubicBezTo>
                    <a:cubicBezTo>
                      <a:pt x="17217" y="999"/>
                      <a:pt x="17375" y="1099"/>
                      <a:pt x="17565" y="1099"/>
                    </a:cubicBezTo>
                    <a:cubicBezTo>
                      <a:pt x="17586" y="1099"/>
                      <a:pt x="17608" y="1097"/>
                      <a:pt x="17630" y="1095"/>
                    </a:cubicBezTo>
                    <a:cubicBezTo>
                      <a:pt x="17782" y="1095"/>
                      <a:pt x="17934" y="1064"/>
                      <a:pt x="18086" y="1064"/>
                    </a:cubicBezTo>
                    <a:cubicBezTo>
                      <a:pt x="18269" y="1064"/>
                      <a:pt x="18360" y="1003"/>
                      <a:pt x="18542" y="943"/>
                    </a:cubicBezTo>
                    <a:cubicBezTo>
                      <a:pt x="18603" y="922"/>
                      <a:pt x="18643" y="916"/>
                      <a:pt x="18677" y="916"/>
                    </a:cubicBezTo>
                    <a:cubicBezTo>
                      <a:pt x="18745" y="916"/>
                      <a:pt x="18785" y="943"/>
                      <a:pt x="18907" y="943"/>
                    </a:cubicBezTo>
                    <a:cubicBezTo>
                      <a:pt x="18968" y="943"/>
                      <a:pt x="19089" y="882"/>
                      <a:pt x="19211" y="882"/>
                    </a:cubicBezTo>
                    <a:cubicBezTo>
                      <a:pt x="19272" y="897"/>
                      <a:pt x="19325" y="905"/>
                      <a:pt x="19382" y="905"/>
                    </a:cubicBezTo>
                    <a:cubicBezTo>
                      <a:pt x="19439" y="905"/>
                      <a:pt x="19500" y="897"/>
                      <a:pt x="19576" y="882"/>
                    </a:cubicBezTo>
                    <a:cubicBezTo>
                      <a:pt x="19667" y="882"/>
                      <a:pt x="19819" y="882"/>
                      <a:pt x="19849" y="1034"/>
                    </a:cubicBezTo>
                    <a:cubicBezTo>
                      <a:pt x="19849" y="1216"/>
                      <a:pt x="19728" y="1186"/>
                      <a:pt x="19636" y="1277"/>
                    </a:cubicBezTo>
                    <a:cubicBezTo>
                      <a:pt x="19652" y="1279"/>
                      <a:pt x="19671" y="1280"/>
                      <a:pt x="19694" y="1280"/>
                    </a:cubicBezTo>
                    <a:cubicBezTo>
                      <a:pt x="19846" y="1280"/>
                      <a:pt x="20148" y="1243"/>
                      <a:pt x="20390" y="1243"/>
                    </a:cubicBezTo>
                    <a:cubicBezTo>
                      <a:pt x="20687" y="1243"/>
                      <a:pt x="20892" y="1299"/>
                      <a:pt x="20609" y="1551"/>
                    </a:cubicBezTo>
                    <a:cubicBezTo>
                      <a:pt x="20457" y="1703"/>
                      <a:pt x="20244" y="1733"/>
                      <a:pt x="20032" y="1824"/>
                    </a:cubicBezTo>
                    <a:cubicBezTo>
                      <a:pt x="19940" y="1855"/>
                      <a:pt x="19788" y="1915"/>
                      <a:pt x="19728" y="2006"/>
                    </a:cubicBezTo>
                    <a:cubicBezTo>
                      <a:pt x="19636" y="2128"/>
                      <a:pt x="19697" y="2128"/>
                      <a:pt x="19697" y="2250"/>
                    </a:cubicBezTo>
                    <a:cubicBezTo>
                      <a:pt x="19697" y="2341"/>
                      <a:pt x="19758" y="2432"/>
                      <a:pt x="19667" y="2493"/>
                    </a:cubicBezTo>
                    <a:cubicBezTo>
                      <a:pt x="19636" y="2523"/>
                      <a:pt x="19583" y="2523"/>
                      <a:pt x="19530" y="2523"/>
                    </a:cubicBezTo>
                    <a:cubicBezTo>
                      <a:pt x="19477" y="2523"/>
                      <a:pt x="19424" y="2523"/>
                      <a:pt x="19393" y="2554"/>
                    </a:cubicBezTo>
                    <a:cubicBezTo>
                      <a:pt x="19363" y="2645"/>
                      <a:pt x="19454" y="2706"/>
                      <a:pt x="19454" y="2797"/>
                    </a:cubicBezTo>
                    <a:cubicBezTo>
                      <a:pt x="19454" y="2858"/>
                      <a:pt x="19393" y="3010"/>
                      <a:pt x="19393" y="3070"/>
                    </a:cubicBezTo>
                    <a:cubicBezTo>
                      <a:pt x="19332" y="3283"/>
                      <a:pt x="19332" y="3435"/>
                      <a:pt x="19089" y="3496"/>
                    </a:cubicBezTo>
                    <a:cubicBezTo>
                      <a:pt x="19008" y="3496"/>
                      <a:pt x="18900" y="3469"/>
                      <a:pt x="18810" y="3469"/>
                    </a:cubicBezTo>
                    <a:cubicBezTo>
                      <a:pt x="18765" y="3469"/>
                      <a:pt x="18725" y="3476"/>
                      <a:pt x="18694" y="3496"/>
                    </a:cubicBezTo>
                    <a:cubicBezTo>
                      <a:pt x="18603" y="3557"/>
                      <a:pt x="18664" y="3617"/>
                      <a:pt x="18633" y="3709"/>
                    </a:cubicBezTo>
                    <a:cubicBezTo>
                      <a:pt x="18512" y="3861"/>
                      <a:pt x="18390" y="3830"/>
                      <a:pt x="18421" y="4104"/>
                    </a:cubicBezTo>
                    <a:cubicBezTo>
                      <a:pt x="18421" y="4286"/>
                      <a:pt x="18512" y="4438"/>
                      <a:pt x="18451" y="4590"/>
                    </a:cubicBezTo>
                    <a:cubicBezTo>
                      <a:pt x="18360" y="4590"/>
                      <a:pt x="18261" y="4583"/>
                      <a:pt x="18166" y="4583"/>
                    </a:cubicBezTo>
                    <a:cubicBezTo>
                      <a:pt x="18071" y="4583"/>
                      <a:pt x="17980" y="4590"/>
                      <a:pt x="17904" y="4621"/>
                    </a:cubicBezTo>
                    <a:cubicBezTo>
                      <a:pt x="17873" y="4772"/>
                      <a:pt x="18451" y="5107"/>
                      <a:pt x="18086" y="5137"/>
                    </a:cubicBezTo>
                    <a:cubicBezTo>
                      <a:pt x="17965" y="5137"/>
                      <a:pt x="17873" y="5016"/>
                      <a:pt x="17782" y="5016"/>
                    </a:cubicBezTo>
                    <a:cubicBezTo>
                      <a:pt x="17691" y="5016"/>
                      <a:pt x="17600" y="5076"/>
                      <a:pt x="17539" y="5107"/>
                    </a:cubicBezTo>
                    <a:cubicBezTo>
                      <a:pt x="17235" y="5198"/>
                      <a:pt x="16931" y="5289"/>
                      <a:pt x="16627" y="5380"/>
                    </a:cubicBezTo>
                    <a:cubicBezTo>
                      <a:pt x="16262" y="5502"/>
                      <a:pt x="16080" y="5563"/>
                      <a:pt x="15867" y="5867"/>
                    </a:cubicBezTo>
                    <a:cubicBezTo>
                      <a:pt x="15729" y="6089"/>
                      <a:pt x="15615" y="6361"/>
                      <a:pt x="15343" y="6361"/>
                    </a:cubicBezTo>
                    <a:cubicBezTo>
                      <a:pt x="15317" y="6361"/>
                      <a:pt x="15289" y="6358"/>
                      <a:pt x="15259" y="6353"/>
                    </a:cubicBezTo>
                    <a:cubicBezTo>
                      <a:pt x="15074" y="6332"/>
                      <a:pt x="14973" y="6256"/>
                      <a:pt x="14851" y="6256"/>
                    </a:cubicBezTo>
                    <a:cubicBezTo>
                      <a:pt x="14793" y="6256"/>
                      <a:pt x="14730" y="6274"/>
                      <a:pt x="14652" y="6323"/>
                    </a:cubicBezTo>
                    <a:cubicBezTo>
                      <a:pt x="14408" y="6444"/>
                      <a:pt x="14165" y="6566"/>
                      <a:pt x="13922" y="6687"/>
                    </a:cubicBezTo>
                    <a:cubicBezTo>
                      <a:pt x="13405" y="6991"/>
                      <a:pt x="13344" y="7842"/>
                      <a:pt x="12797" y="8025"/>
                    </a:cubicBezTo>
                    <a:cubicBezTo>
                      <a:pt x="12758" y="8036"/>
                      <a:pt x="12723" y="8041"/>
                      <a:pt x="12692" y="8041"/>
                    </a:cubicBezTo>
                    <a:cubicBezTo>
                      <a:pt x="12558" y="8041"/>
                      <a:pt x="12490" y="7947"/>
                      <a:pt x="12341" y="7873"/>
                    </a:cubicBezTo>
                    <a:cubicBezTo>
                      <a:pt x="12159" y="7782"/>
                      <a:pt x="11916" y="7873"/>
                      <a:pt x="11825" y="7660"/>
                    </a:cubicBezTo>
                    <a:cubicBezTo>
                      <a:pt x="11734" y="7478"/>
                      <a:pt x="11825" y="6991"/>
                      <a:pt x="11825" y="6779"/>
                    </a:cubicBezTo>
                    <a:cubicBezTo>
                      <a:pt x="11855" y="6505"/>
                      <a:pt x="11916" y="6231"/>
                      <a:pt x="11916" y="5988"/>
                    </a:cubicBezTo>
                    <a:cubicBezTo>
                      <a:pt x="11977" y="5411"/>
                      <a:pt x="12615" y="5380"/>
                      <a:pt x="12980" y="5107"/>
                    </a:cubicBezTo>
                    <a:cubicBezTo>
                      <a:pt x="13101" y="4985"/>
                      <a:pt x="13436" y="4742"/>
                      <a:pt x="13436" y="4590"/>
                    </a:cubicBezTo>
                    <a:cubicBezTo>
                      <a:pt x="13453" y="4451"/>
                      <a:pt x="13371" y="4441"/>
                      <a:pt x="13264" y="4441"/>
                    </a:cubicBezTo>
                    <a:cubicBezTo>
                      <a:pt x="13246" y="4441"/>
                      <a:pt x="13227" y="4442"/>
                      <a:pt x="13208" y="4442"/>
                    </a:cubicBezTo>
                    <a:cubicBezTo>
                      <a:pt x="13142" y="4442"/>
                      <a:pt x="13071" y="4438"/>
                      <a:pt x="13010" y="4408"/>
                    </a:cubicBezTo>
                    <a:cubicBezTo>
                      <a:pt x="13071" y="4286"/>
                      <a:pt x="13223" y="4256"/>
                      <a:pt x="13344" y="4195"/>
                    </a:cubicBezTo>
                    <a:cubicBezTo>
                      <a:pt x="13466" y="4104"/>
                      <a:pt x="13557" y="3952"/>
                      <a:pt x="13648" y="3830"/>
                    </a:cubicBezTo>
                    <a:cubicBezTo>
                      <a:pt x="13800" y="3678"/>
                      <a:pt x="14165" y="3222"/>
                      <a:pt x="13983" y="2979"/>
                    </a:cubicBezTo>
                    <a:cubicBezTo>
                      <a:pt x="13944" y="2932"/>
                      <a:pt x="13899" y="2915"/>
                      <a:pt x="13850" y="2915"/>
                    </a:cubicBezTo>
                    <a:cubicBezTo>
                      <a:pt x="13729" y="2915"/>
                      <a:pt x="13587" y="3019"/>
                      <a:pt x="13464" y="3019"/>
                    </a:cubicBezTo>
                    <a:cubicBezTo>
                      <a:pt x="13444" y="3019"/>
                      <a:pt x="13424" y="3016"/>
                      <a:pt x="13405" y="3010"/>
                    </a:cubicBezTo>
                    <a:cubicBezTo>
                      <a:pt x="13071" y="2888"/>
                      <a:pt x="13740" y="2614"/>
                      <a:pt x="13709" y="2402"/>
                    </a:cubicBezTo>
                    <a:cubicBezTo>
                      <a:pt x="13693" y="2273"/>
                      <a:pt x="13609" y="2238"/>
                      <a:pt x="13511" y="2238"/>
                    </a:cubicBezTo>
                    <a:cubicBezTo>
                      <a:pt x="13423" y="2238"/>
                      <a:pt x="13325" y="2266"/>
                      <a:pt x="13253" y="2280"/>
                    </a:cubicBezTo>
                    <a:cubicBezTo>
                      <a:pt x="12919" y="2371"/>
                      <a:pt x="12737" y="2493"/>
                      <a:pt x="12524" y="2706"/>
                    </a:cubicBezTo>
                    <a:cubicBezTo>
                      <a:pt x="12281" y="2949"/>
                      <a:pt x="12098" y="2949"/>
                      <a:pt x="11855" y="3070"/>
                    </a:cubicBezTo>
                    <a:cubicBezTo>
                      <a:pt x="11713" y="3127"/>
                      <a:pt x="11651" y="3316"/>
                      <a:pt x="11495" y="3316"/>
                    </a:cubicBezTo>
                    <a:cubicBezTo>
                      <a:pt x="11484" y="3316"/>
                      <a:pt x="11472" y="3316"/>
                      <a:pt x="11460" y="3313"/>
                    </a:cubicBezTo>
                    <a:cubicBezTo>
                      <a:pt x="11369" y="3283"/>
                      <a:pt x="11126" y="3070"/>
                      <a:pt x="11034" y="3010"/>
                    </a:cubicBezTo>
                    <a:cubicBezTo>
                      <a:pt x="10974" y="2949"/>
                      <a:pt x="10913" y="2888"/>
                      <a:pt x="10882" y="2827"/>
                    </a:cubicBezTo>
                    <a:cubicBezTo>
                      <a:pt x="10670" y="2949"/>
                      <a:pt x="10487" y="3070"/>
                      <a:pt x="10275" y="3192"/>
                    </a:cubicBezTo>
                    <a:cubicBezTo>
                      <a:pt x="10305" y="3222"/>
                      <a:pt x="10335" y="3253"/>
                      <a:pt x="10366" y="3283"/>
                    </a:cubicBezTo>
                    <a:cubicBezTo>
                      <a:pt x="10427" y="3374"/>
                      <a:pt x="10457" y="3526"/>
                      <a:pt x="10548" y="3587"/>
                    </a:cubicBezTo>
                    <a:cubicBezTo>
                      <a:pt x="10670" y="3648"/>
                      <a:pt x="10761" y="3617"/>
                      <a:pt x="10852" y="3678"/>
                    </a:cubicBezTo>
                    <a:cubicBezTo>
                      <a:pt x="11004" y="3739"/>
                      <a:pt x="11095" y="4165"/>
                      <a:pt x="11065" y="4317"/>
                    </a:cubicBezTo>
                    <a:cubicBezTo>
                      <a:pt x="11004" y="4590"/>
                      <a:pt x="10578" y="4803"/>
                      <a:pt x="10609" y="5107"/>
                    </a:cubicBezTo>
                    <a:cubicBezTo>
                      <a:pt x="10639" y="5350"/>
                      <a:pt x="11156" y="5624"/>
                      <a:pt x="10913" y="5867"/>
                    </a:cubicBezTo>
                    <a:cubicBezTo>
                      <a:pt x="10822" y="5988"/>
                      <a:pt x="10700" y="5958"/>
                      <a:pt x="10639" y="6079"/>
                    </a:cubicBezTo>
                    <a:cubicBezTo>
                      <a:pt x="10548" y="6201"/>
                      <a:pt x="10609" y="6475"/>
                      <a:pt x="10427" y="6566"/>
                    </a:cubicBezTo>
                    <a:cubicBezTo>
                      <a:pt x="10400" y="6582"/>
                      <a:pt x="10373" y="6589"/>
                      <a:pt x="10346" y="6589"/>
                    </a:cubicBezTo>
                    <a:cubicBezTo>
                      <a:pt x="10222" y="6589"/>
                      <a:pt x="10101" y="6444"/>
                      <a:pt x="10001" y="6444"/>
                    </a:cubicBezTo>
                    <a:cubicBezTo>
                      <a:pt x="9545" y="6535"/>
                      <a:pt x="9636" y="7052"/>
                      <a:pt x="9271" y="7235"/>
                    </a:cubicBezTo>
                    <a:cubicBezTo>
                      <a:pt x="9146" y="7308"/>
                      <a:pt x="9045" y="7342"/>
                      <a:pt x="8960" y="7342"/>
                    </a:cubicBezTo>
                    <a:cubicBezTo>
                      <a:pt x="8798" y="7342"/>
                      <a:pt x="8692" y="7221"/>
                      <a:pt x="8572" y="7022"/>
                    </a:cubicBezTo>
                    <a:cubicBezTo>
                      <a:pt x="8451" y="6809"/>
                      <a:pt x="8420" y="6505"/>
                      <a:pt x="8603" y="6323"/>
                    </a:cubicBezTo>
                    <a:cubicBezTo>
                      <a:pt x="8664" y="6262"/>
                      <a:pt x="8816" y="6231"/>
                      <a:pt x="8876" y="6171"/>
                    </a:cubicBezTo>
                    <a:cubicBezTo>
                      <a:pt x="8937" y="6079"/>
                      <a:pt x="8968" y="5988"/>
                      <a:pt x="9028" y="5928"/>
                    </a:cubicBezTo>
                    <a:cubicBezTo>
                      <a:pt x="9180" y="5715"/>
                      <a:pt x="9423" y="5593"/>
                      <a:pt x="9606" y="5380"/>
                    </a:cubicBezTo>
                    <a:cubicBezTo>
                      <a:pt x="9788" y="5137"/>
                      <a:pt x="9727" y="4985"/>
                      <a:pt x="9667" y="4742"/>
                    </a:cubicBezTo>
                    <a:cubicBezTo>
                      <a:pt x="9606" y="4438"/>
                      <a:pt x="9545" y="4469"/>
                      <a:pt x="9211" y="4438"/>
                    </a:cubicBezTo>
                    <a:cubicBezTo>
                      <a:pt x="8937" y="4408"/>
                      <a:pt x="8846" y="4317"/>
                      <a:pt x="8785" y="4195"/>
                    </a:cubicBezTo>
                    <a:cubicBezTo>
                      <a:pt x="8664" y="4286"/>
                      <a:pt x="8542" y="4377"/>
                      <a:pt x="8420" y="4499"/>
                    </a:cubicBezTo>
                    <a:cubicBezTo>
                      <a:pt x="8481" y="4590"/>
                      <a:pt x="8572" y="4742"/>
                      <a:pt x="8664" y="4772"/>
                    </a:cubicBezTo>
                    <a:cubicBezTo>
                      <a:pt x="8683" y="4779"/>
                      <a:pt x="8703" y="4781"/>
                      <a:pt x="8725" y="4781"/>
                    </a:cubicBezTo>
                    <a:cubicBezTo>
                      <a:pt x="8783" y="4781"/>
                      <a:pt x="8848" y="4764"/>
                      <a:pt x="8906" y="4764"/>
                    </a:cubicBezTo>
                    <a:cubicBezTo>
                      <a:pt x="8928" y="4764"/>
                      <a:pt x="8948" y="4766"/>
                      <a:pt x="8968" y="4772"/>
                    </a:cubicBezTo>
                    <a:cubicBezTo>
                      <a:pt x="8998" y="4985"/>
                      <a:pt x="8694" y="5411"/>
                      <a:pt x="9059" y="5411"/>
                    </a:cubicBezTo>
                    <a:cubicBezTo>
                      <a:pt x="8998" y="5654"/>
                      <a:pt x="8694" y="5654"/>
                      <a:pt x="8512" y="5776"/>
                    </a:cubicBezTo>
                    <a:cubicBezTo>
                      <a:pt x="8329" y="5867"/>
                      <a:pt x="8390" y="5988"/>
                      <a:pt x="8268" y="6140"/>
                    </a:cubicBezTo>
                    <a:cubicBezTo>
                      <a:pt x="8147" y="6262"/>
                      <a:pt x="8086" y="6201"/>
                      <a:pt x="7964" y="6262"/>
                    </a:cubicBezTo>
                    <a:cubicBezTo>
                      <a:pt x="7691" y="6383"/>
                      <a:pt x="7812" y="6718"/>
                      <a:pt x="7569" y="6870"/>
                    </a:cubicBezTo>
                    <a:cubicBezTo>
                      <a:pt x="7499" y="6913"/>
                      <a:pt x="7448" y="6931"/>
                      <a:pt x="7410" y="6931"/>
                    </a:cubicBezTo>
                    <a:cubicBezTo>
                      <a:pt x="7238" y="6931"/>
                      <a:pt x="7360" y="6544"/>
                      <a:pt x="7235" y="6444"/>
                    </a:cubicBezTo>
                    <a:cubicBezTo>
                      <a:pt x="6809" y="7204"/>
                      <a:pt x="5898" y="7569"/>
                      <a:pt x="5442" y="8329"/>
                    </a:cubicBezTo>
                    <a:lnTo>
                      <a:pt x="5290" y="8542"/>
                    </a:lnTo>
                    <a:cubicBezTo>
                      <a:pt x="5229" y="8602"/>
                      <a:pt x="5168" y="8694"/>
                      <a:pt x="5107" y="8754"/>
                    </a:cubicBezTo>
                    <a:cubicBezTo>
                      <a:pt x="5016" y="8937"/>
                      <a:pt x="4925" y="9149"/>
                      <a:pt x="4864" y="9332"/>
                    </a:cubicBezTo>
                    <a:cubicBezTo>
                      <a:pt x="4773" y="9636"/>
                      <a:pt x="4955" y="9757"/>
                      <a:pt x="4986" y="10031"/>
                    </a:cubicBezTo>
                    <a:cubicBezTo>
                      <a:pt x="4986" y="10183"/>
                      <a:pt x="4925" y="10396"/>
                      <a:pt x="4864" y="10517"/>
                    </a:cubicBezTo>
                    <a:cubicBezTo>
                      <a:pt x="4834" y="10608"/>
                      <a:pt x="4499" y="11004"/>
                      <a:pt x="4803" y="11004"/>
                    </a:cubicBezTo>
                    <a:cubicBezTo>
                      <a:pt x="4955" y="11004"/>
                      <a:pt x="4986" y="10700"/>
                      <a:pt x="5077" y="10608"/>
                    </a:cubicBezTo>
                    <a:cubicBezTo>
                      <a:pt x="5198" y="10426"/>
                      <a:pt x="5350" y="10335"/>
                      <a:pt x="5472" y="10152"/>
                    </a:cubicBezTo>
                    <a:cubicBezTo>
                      <a:pt x="5654" y="9849"/>
                      <a:pt x="5746" y="9545"/>
                      <a:pt x="6019" y="9271"/>
                    </a:cubicBezTo>
                    <a:cubicBezTo>
                      <a:pt x="6171" y="9119"/>
                      <a:pt x="6353" y="9028"/>
                      <a:pt x="6475" y="8845"/>
                    </a:cubicBezTo>
                    <a:cubicBezTo>
                      <a:pt x="6657" y="8633"/>
                      <a:pt x="6718" y="8359"/>
                      <a:pt x="6840" y="8116"/>
                    </a:cubicBezTo>
                    <a:cubicBezTo>
                      <a:pt x="6931" y="7934"/>
                      <a:pt x="6992" y="7690"/>
                      <a:pt x="7174" y="7599"/>
                    </a:cubicBezTo>
                    <a:cubicBezTo>
                      <a:pt x="7267" y="7553"/>
                      <a:pt x="7504" y="7488"/>
                      <a:pt x="7664" y="7488"/>
                    </a:cubicBezTo>
                    <a:cubicBezTo>
                      <a:pt x="7712" y="7488"/>
                      <a:pt x="7754" y="7494"/>
                      <a:pt x="7782" y="7508"/>
                    </a:cubicBezTo>
                    <a:cubicBezTo>
                      <a:pt x="7934" y="7569"/>
                      <a:pt x="7964" y="7812"/>
                      <a:pt x="7995" y="7964"/>
                    </a:cubicBezTo>
                    <a:cubicBezTo>
                      <a:pt x="8025" y="8207"/>
                      <a:pt x="7934" y="8481"/>
                      <a:pt x="7995" y="8663"/>
                    </a:cubicBezTo>
                    <a:cubicBezTo>
                      <a:pt x="8030" y="8781"/>
                      <a:pt x="8079" y="8826"/>
                      <a:pt x="8135" y="8826"/>
                    </a:cubicBezTo>
                    <a:cubicBezTo>
                      <a:pt x="8223" y="8826"/>
                      <a:pt x="8327" y="8714"/>
                      <a:pt x="8420" y="8602"/>
                    </a:cubicBezTo>
                    <a:cubicBezTo>
                      <a:pt x="8502" y="8494"/>
                      <a:pt x="8559" y="8385"/>
                      <a:pt x="8679" y="8385"/>
                    </a:cubicBezTo>
                    <a:cubicBezTo>
                      <a:pt x="8693" y="8385"/>
                      <a:pt x="8708" y="8386"/>
                      <a:pt x="8724" y="8390"/>
                    </a:cubicBezTo>
                    <a:cubicBezTo>
                      <a:pt x="8846" y="8420"/>
                      <a:pt x="8846" y="8511"/>
                      <a:pt x="8876" y="8602"/>
                    </a:cubicBezTo>
                    <a:cubicBezTo>
                      <a:pt x="8968" y="8937"/>
                      <a:pt x="8633" y="9180"/>
                      <a:pt x="8633" y="9514"/>
                    </a:cubicBezTo>
                    <a:cubicBezTo>
                      <a:pt x="8633" y="9818"/>
                      <a:pt x="8755" y="10001"/>
                      <a:pt x="8907" y="10244"/>
                    </a:cubicBezTo>
                    <a:cubicBezTo>
                      <a:pt x="9028" y="10365"/>
                      <a:pt x="9363" y="10639"/>
                      <a:pt x="9302" y="10852"/>
                    </a:cubicBezTo>
                    <a:cubicBezTo>
                      <a:pt x="9059" y="10912"/>
                      <a:pt x="8785" y="10852"/>
                      <a:pt x="8572" y="10943"/>
                    </a:cubicBezTo>
                    <a:cubicBezTo>
                      <a:pt x="8268" y="11095"/>
                      <a:pt x="8177" y="11368"/>
                      <a:pt x="7964" y="11581"/>
                    </a:cubicBezTo>
                    <a:cubicBezTo>
                      <a:pt x="7721" y="11824"/>
                      <a:pt x="7296" y="11611"/>
                      <a:pt x="7022" y="11824"/>
                    </a:cubicBezTo>
                    <a:cubicBezTo>
                      <a:pt x="6931" y="11915"/>
                      <a:pt x="6931" y="11976"/>
                      <a:pt x="6809" y="12037"/>
                    </a:cubicBezTo>
                    <a:cubicBezTo>
                      <a:pt x="6718" y="12098"/>
                      <a:pt x="6597" y="12098"/>
                      <a:pt x="6505" y="12128"/>
                    </a:cubicBezTo>
                    <a:cubicBezTo>
                      <a:pt x="6141" y="12280"/>
                      <a:pt x="6414" y="12371"/>
                      <a:pt x="6353" y="12615"/>
                    </a:cubicBezTo>
                    <a:cubicBezTo>
                      <a:pt x="6201" y="12645"/>
                      <a:pt x="5989" y="12918"/>
                      <a:pt x="6080" y="13070"/>
                    </a:cubicBezTo>
                    <a:cubicBezTo>
                      <a:pt x="6171" y="13253"/>
                      <a:pt x="6718" y="13283"/>
                      <a:pt x="6870" y="13314"/>
                    </a:cubicBezTo>
                    <a:cubicBezTo>
                      <a:pt x="7113" y="13374"/>
                      <a:pt x="7509" y="13496"/>
                      <a:pt x="7174" y="13709"/>
                    </a:cubicBezTo>
                    <a:cubicBezTo>
                      <a:pt x="7053" y="13770"/>
                      <a:pt x="6961" y="13739"/>
                      <a:pt x="6870" y="13770"/>
                    </a:cubicBezTo>
                    <a:cubicBezTo>
                      <a:pt x="6749" y="13830"/>
                      <a:pt x="6718" y="13982"/>
                      <a:pt x="6627" y="14013"/>
                    </a:cubicBezTo>
                    <a:cubicBezTo>
                      <a:pt x="6627" y="13780"/>
                      <a:pt x="6488" y="13700"/>
                      <a:pt x="6309" y="13700"/>
                    </a:cubicBezTo>
                    <a:cubicBezTo>
                      <a:pt x="6044" y="13700"/>
                      <a:pt x="5690" y="13874"/>
                      <a:pt x="5563" y="13982"/>
                    </a:cubicBezTo>
                    <a:cubicBezTo>
                      <a:pt x="5381" y="14134"/>
                      <a:pt x="5320" y="14377"/>
                      <a:pt x="5138" y="14529"/>
                    </a:cubicBezTo>
                    <a:cubicBezTo>
                      <a:pt x="4955" y="14742"/>
                      <a:pt x="4803" y="14955"/>
                      <a:pt x="4591" y="15137"/>
                    </a:cubicBezTo>
                    <a:cubicBezTo>
                      <a:pt x="4378" y="15381"/>
                      <a:pt x="4074" y="15472"/>
                      <a:pt x="3891" y="15745"/>
                    </a:cubicBezTo>
                    <a:cubicBezTo>
                      <a:pt x="3770" y="15928"/>
                      <a:pt x="3709" y="16110"/>
                      <a:pt x="3648" y="16323"/>
                    </a:cubicBezTo>
                    <a:cubicBezTo>
                      <a:pt x="3496" y="16779"/>
                      <a:pt x="3101" y="17143"/>
                      <a:pt x="2949" y="17599"/>
                    </a:cubicBezTo>
                    <a:cubicBezTo>
                      <a:pt x="2828" y="17873"/>
                      <a:pt x="2797" y="17995"/>
                      <a:pt x="2797" y="17995"/>
                    </a:cubicBezTo>
                    <a:cubicBezTo>
                      <a:pt x="2524" y="18329"/>
                      <a:pt x="2615" y="18633"/>
                      <a:pt x="2615" y="19028"/>
                    </a:cubicBezTo>
                    <a:cubicBezTo>
                      <a:pt x="2584" y="19484"/>
                      <a:pt x="2463" y="19940"/>
                      <a:pt x="2463" y="20396"/>
                    </a:cubicBezTo>
                    <a:cubicBezTo>
                      <a:pt x="2434" y="20539"/>
                      <a:pt x="2487" y="20763"/>
                      <a:pt x="2340" y="20763"/>
                    </a:cubicBezTo>
                    <a:cubicBezTo>
                      <a:pt x="2331" y="20763"/>
                      <a:pt x="2321" y="20762"/>
                      <a:pt x="2311" y="20761"/>
                    </a:cubicBezTo>
                    <a:cubicBezTo>
                      <a:pt x="2037" y="20730"/>
                      <a:pt x="2128" y="20305"/>
                      <a:pt x="2128" y="20122"/>
                    </a:cubicBezTo>
                    <a:cubicBezTo>
                      <a:pt x="2128" y="19697"/>
                      <a:pt x="2189" y="19058"/>
                      <a:pt x="1642" y="18906"/>
                    </a:cubicBezTo>
                    <a:cubicBezTo>
                      <a:pt x="1597" y="18896"/>
                      <a:pt x="1554" y="18890"/>
                      <a:pt x="1512" y="18890"/>
                    </a:cubicBezTo>
                    <a:cubicBezTo>
                      <a:pt x="851" y="18890"/>
                      <a:pt x="607" y="20183"/>
                      <a:pt x="578" y="20669"/>
                    </a:cubicBezTo>
                    <a:cubicBezTo>
                      <a:pt x="548" y="21247"/>
                      <a:pt x="578" y="21824"/>
                      <a:pt x="548" y="22402"/>
                    </a:cubicBezTo>
                    <a:cubicBezTo>
                      <a:pt x="548" y="22554"/>
                      <a:pt x="426" y="22949"/>
                      <a:pt x="639" y="23040"/>
                    </a:cubicBezTo>
                    <a:cubicBezTo>
                      <a:pt x="671" y="23066"/>
                      <a:pt x="703" y="23077"/>
                      <a:pt x="734" y="23077"/>
                    </a:cubicBezTo>
                    <a:cubicBezTo>
                      <a:pt x="851" y="23077"/>
                      <a:pt x="956" y="22924"/>
                      <a:pt x="1004" y="22827"/>
                    </a:cubicBezTo>
                    <a:cubicBezTo>
                      <a:pt x="1095" y="22584"/>
                      <a:pt x="882" y="22220"/>
                      <a:pt x="1034" y="22007"/>
                    </a:cubicBezTo>
                    <a:cubicBezTo>
                      <a:pt x="1099" y="21903"/>
                      <a:pt x="1164" y="21854"/>
                      <a:pt x="1220" y="21854"/>
                    </a:cubicBezTo>
                    <a:cubicBezTo>
                      <a:pt x="1294" y="21854"/>
                      <a:pt x="1351" y="21941"/>
                      <a:pt x="1369" y="22098"/>
                    </a:cubicBezTo>
                    <a:cubicBezTo>
                      <a:pt x="1399" y="22280"/>
                      <a:pt x="1338" y="22463"/>
                      <a:pt x="1369" y="22645"/>
                    </a:cubicBezTo>
                    <a:cubicBezTo>
                      <a:pt x="1399" y="22767"/>
                      <a:pt x="1429" y="22888"/>
                      <a:pt x="1460" y="23010"/>
                    </a:cubicBezTo>
                    <a:cubicBezTo>
                      <a:pt x="1490" y="23192"/>
                      <a:pt x="1460" y="23527"/>
                      <a:pt x="1551" y="23648"/>
                    </a:cubicBezTo>
                    <a:cubicBezTo>
                      <a:pt x="1612" y="23739"/>
                      <a:pt x="1825" y="23800"/>
                      <a:pt x="1916" y="23891"/>
                    </a:cubicBezTo>
                    <a:cubicBezTo>
                      <a:pt x="2007" y="24043"/>
                      <a:pt x="2007" y="24256"/>
                      <a:pt x="2007" y="24438"/>
                    </a:cubicBezTo>
                    <a:cubicBezTo>
                      <a:pt x="2037" y="24651"/>
                      <a:pt x="2037" y="24894"/>
                      <a:pt x="2098" y="25107"/>
                    </a:cubicBezTo>
                    <a:cubicBezTo>
                      <a:pt x="2189" y="25350"/>
                      <a:pt x="2372" y="25533"/>
                      <a:pt x="2554" y="25654"/>
                    </a:cubicBezTo>
                    <a:cubicBezTo>
                      <a:pt x="2736" y="25776"/>
                      <a:pt x="2919" y="25928"/>
                      <a:pt x="3101" y="26019"/>
                    </a:cubicBezTo>
                    <a:cubicBezTo>
                      <a:pt x="3165" y="26045"/>
                      <a:pt x="3216" y="26057"/>
                      <a:pt x="3259" y="26057"/>
                    </a:cubicBezTo>
                    <a:cubicBezTo>
                      <a:pt x="3460" y="26057"/>
                      <a:pt x="3457" y="25794"/>
                      <a:pt x="3557" y="25593"/>
                    </a:cubicBezTo>
                    <a:cubicBezTo>
                      <a:pt x="3630" y="25399"/>
                      <a:pt x="3781" y="25379"/>
                      <a:pt x="3838" y="25379"/>
                    </a:cubicBezTo>
                    <a:cubicBezTo>
                      <a:pt x="3853" y="25379"/>
                      <a:pt x="3861" y="25381"/>
                      <a:pt x="3861" y="25381"/>
                    </a:cubicBezTo>
                    <a:cubicBezTo>
                      <a:pt x="3992" y="25293"/>
                      <a:pt x="4138" y="25259"/>
                      <a:pt x="4289" y="25259"/>
                    </a:cubicBezTo>
                    <a:cubicBezTo>
                      <a:pt x="4664" y="25259"/>
                      <a:pt x="5069" y="25472"/>
                      <a:pt x="5350" y="25624"/>
                    </a:cubicBezTo>
                    <a:cubicBezTo>
                      <a:pt x="5624" y="25776"/>
                      <a:pt x="5898" y="25958"/>
                      <a:pt x="6141" y="26141"/>
                    </a:cubicBezTo>
                    <a:cubicBezTo>
                      <a:pt x="6353" y="26293"/>
                      <a:pt x="6566" y="26293"/>
                      <a:pt x="6809" y="26384"/>
                    </a:cubicBezTo>
                    <a:cubicBezTo>
                      <a:pt x="7083" y="26475"/>
                      <a:pt x="7296" y="26657"/>
                      <a:pt x="7539" y="26840"/>
                    </a:cubicBezTo>
                    <a:cubicBezTo>
                      <a:pt x="7721" y="26961"/>
                      <a:pt x="7904" y="27022"/>
                      <a:pt x="8116" y="27113"/>
                    </a:cubicBezTo>
                    <a:cubicBezTo>
                      <a:pt x="8360" y="27235"/>
                      <a:pt x="8572" y="27387"/>
                      <a:pt x="8816" y="27539"/>
                    </a:cubicBezTo>
                    <a:cubicBezTo>
                      <a:pt x="9089" y="27660"/>
                      <a:pt x="9332" y="27721"/>
                      <a:pt x="9363" y="28055"/>
                    </a:cubicBezTo>
                    <a:cubicBezTo>
                      <a:pt x="9363" y="28390"/>
                      <a:pt x="9119" y="28603"/>
                      <a:pt x="9515" y="28815"/>
                    </a:cubicBezTo>
                    <a:cubicBezTo>
                      <a:pt x="9819" y="28998"/>
                      <a:pt x="10153" y="29150"/>
                      <a:pt x="10487" y="29302"/>
                    </a:cubicBezTo>
                    <a:cubicBezTo>
                      <a:pt x="10852" y="29484"/>
                      <a:pt x="11217" y="29606"/>
                      <a:pt x="11612" y="29758"/>
                    </a:cubicBezTo>
                    <a:cubicBezTo>
                      <a:pt x="11885" y="29879"/>
                      <a:pt x="12098" y="29758"/>
                      <a:pt x="12341" y="29970"/>
                    </a:cubicBezTo>
                    <a:cubicBezTo>
                      <a:pt x="12949" y="30548"/>
                      <a:pt x="12524" y="31247"/>
                      <a:pt x="12797" y="31885"/>
                    </a:cubicBezTo>
                    <a:cubicBezTo>
                      <a:pt x="13041" y="32554"/>
                      <a:pt x="13071" y="33162"/>
                      <a:pt x="13071" y="33891"/>
                    </a:cubicBezTo>
                    <a:cubicBezTo>
                      <a:pt x="13071" y="34165"/>
                      <a:pt x="13041" y="34317"/>
                      <a:pt x="12858" y="34530"/>
                    </a:cubicBezTo>
                    <a:cubicBezTo>
                      <a:pt x="12645" y="34803"/>
                      <a:pt x="12524" y="35046"/>
                      <a:pt x="12372" y="35350"/>
                    </a:cubicBezTo>
                    <a:cubicBezTo>
                      <a:pt x="12129" y="35806"/>
                      <a:pt x="12068" y="36414"/>
                      <a:pt x="12068" y="36931"/>
                    </a:cubicBezTo>
                    <a:cubicBezTo>
                      <a:pt x="12068" y="36931"/>
                      <a:pt x="12098" y="37478"/>
                      <a:pt x="12068" y="37660"/>
                    </a:cubicBezTo>
                    <a:cubicBezTo>
                      <a:pt x="12068" y="37812"/>
                      <a:pt x="12037" y="37812"/>
                      <a:pt x="12037" y="37904"/>
                    </a:cubicBezTo>
                    <a:cubicBezTo>
                      <a:pt x="12037" y="38025"/>
                      <a:pt x="12068" y="38116"/>
                      <a:pt x="12068" y="38238"/>
                    </a:cubicBezTo>
                    <a:cubicBezTo>
                      <a:pt x="12098" y="38481"/>
                      <a:pt x="12220" y="38664"/>
                      <a:pt x="12250" y="38876"/>
                    </a:cubicBezTo>
                    <a:cubicBezTo>
                      <a:pt x="12281" y="39150"/>
                      <a:pt x="12159" y="39332"/>
                      <a:pt x="12281" y="39575"/>
                    </a:cubicBezTo>
                    <a:cubicBezTo>
                      <a:pt x="12402" y="39879"/>
                      <a:pt x="12645" y="40092"/>
                      <a:pt x="12889" y="40305"/>
                    </a:cubicBezTo>
                    <a:cubicBezTo>
                      <a:pt x="13132" y="40518"/>
                      <a:pt x="13375" y="40822"/>
                      <a:pt x="13648" y="41004"/>
                    </a:cubicBezTo>
                    <a:cubicBezTo>
                      <a:pt x="13861" y="41126"/>
                      <a:pt x="14074" y="41186"/>
                      <a:pt x="14287" y="41308"/>
                    </a:cubicBezTo>
                    <a:cubicBezTo>
                      <a:pt x="14469" y="41430"/>
                      <a:pt x="14682" y="41582"/>
                      <a:pt x="14864" y="41703"/>
                    </a:cubicBezTo>
                    <a:cubicBezTo>
                      <a:pt x="14925" y="41733"/>
                      <a:pt x="15381" y="41946"/>
                      <a:pt x="15351" y="42037"/>
                    </a:cubicBezTo>
                    <a:cubicBezTo>
                      <a:pt x="15351" y="42037"/>
                      <a:pt x="15381" y="42068"/>
                      <a:pt x="15351" y="42068"/>
                    </a:cubicBezTo>
                    <a:cubicBezTo>
                      <a:pt x="15016" y="42037"/>
                      <a:pt x="14591" y="41794"/>
                      <a:pt x="14256" y="41642"/>
                    </a:cubicBezTo>
                    <a:cubicBezTo>
                      <a:pt x="13740" y="41399"/>
                      <a:pt x="13314" y="40974"/>
                      <a:pt x="12828" y="40639"/>
                    </a:cubicBezTo>
                    <a:cubicBezTo>
                      <a:pt x="12007" y="40031"/>
                      <a:pt x="11156" y="39423"/>
                      <a:pt x="10366" y="38724"/>
                    </a:cubicBezTo>
                    <a:cubicBezTo>
                      <a:pt x="10214" y="38572"/>
                      <a:pt x="10092" y="38420"/>
                      <a:pt x="9940" y="38268"/>
                    </a:cubicBezTo>
                    <a:cubicBezTo>
                      <a:pt x="9788" y="38086"/>
                      <a:pt x="9636" y="37721"/>
                      <a:pt x="9423" y="37630"/>
                    </a:cubicBezTo>
                    <a:lnTo>
                      <a:pt x="9211" y="37235"/>
                    </a:lnTo>
                    <a:cubicBezTo>
                      <a:pt x="8998" y="37083"/>
                      <a:pt x="8724" y="36657"/>
                      <a:pt x="8512" y="36445"/>
                    </a:cubicBezTo>
                    <a:cubicBezTo>
                      <a:pt x="8329" y="36171"/>
                      <a:pt x="8086" y="35928"/>
                      <a:pt x="7904" y="35654"/>
                    </a:cubicBezTo>
                    <a:cubicBezTo>
                      <a:pt x="7721" y="35442"/>
                      <a:pt x="7569" y="35229"/>
                      <a:pt x="7357" y="35046"/>
                    </a:cubicBezTo>
                    <a:cubicBezTo>
                      <a:pt x="7113" y="34803"/>
                      <a:pt x="6931" y="34560"/>
                      <a:pt x="6718" y="34287"/>
                    </a:cubicBezTo>
                    <a:cubicBezTo>
                      <a:pt x="6293" y="33739"/>
                      <a:pt x="5867" y="33132"/>
                      <a:pt x="5411" y="32584"/>
                    </a:cubicBezTo>
                    <a:cubicBezTo>
                      <a:pt x="4894" y="31946"/>
                      <a:pt x="4317" y="31399"/>
                      <a:pt x="3922" y="30670"/>
                    </a:cubicBezTo>
                    <a:cubicBezTo>
                      <a:pt x="3679" y="30183"/>
                      <a:pt x="3375" y="29606"/>
                      <a:pt x="3344" y="29059"/>
                    </a:cubicBezTo>
                    <a:cubicBezTo>
                      <a:pt x="3314" y="28633"/>
                      <a:pt x="3344" y="28207"/>
                      <a:pt x="3314" y="27782"/>
                    </a:cubicBezTo>
                    <a:cubicBezTo>
                      <a:pt x="3284" y="27448"/>
                      <a:pt x="3375" y="27083"/>
                      <a:pt x="3132" y="26840"/>
                    </a:cubicBezTo>
                    <a:cubicBezTo>
                      <a:pt x="3071" y="26779"/>
                      <a:pt x="3040" y="26718"/>
                      <a:pt x="2980" y="26688"/>
                    </a:cubicBezTo>
                    <a:lnTo>
                      <a:pt x="2736" y="26505"/>
                    </a:lnTo>
                    <a:cubicBezTo>
                      <a:pt x="2524" y="26232"/>
                      <a:pt x="2220" y="26049"/>
                      <a:pt x="2037" y="25745"/>
                    </a:cubicBezTo>
                    <a:cubicBezTo>
                      <a:pt x="1855" y="25472"/>
                      <a:pt x="1764" y="25046"/>
                      <a:pt x="1521" y="24803"/>
                    </a:cubicBezTo>
                    <a:cubicBezTo>
                      <a:pt x="1369" y="24651"/>
                      <a:pt x="1217" y="24651"/>
                      <a:pt x="1034" y="24621"/>
                    </a:cubicBezTo>
                    <a:cubicBezTo>
                      <a:pt x="730" y="24621"/>
                      <a:pt x="761" y="24408"/>
                      <a:pt x="730" y="24104"/>
                    </a:cubicBezTo>
                    <a:cubicBezTo>
                      <a:pt x="730" y="23861"/>
                      <a:pt x="791" y="23739"/>
                      <a:pt x="578" y="23557"/>
                    </a:cubicBezTo>
                    <a:cubicBezTo>
                      <a:pt x="426" y="23466"/>
                      <a:pt x="305" y="23375"/>
                      <a:pt x="153" y="23253"/>
                    </a:cubicBezTo>
                    <a:cubicBezTo>
                      <a:pt x="92" y="23192"/>
                      <a:pt x="31" y="23101"/>
                      <a:pt x="1" y="23040"/>
                    </a:cubicBezTo>
                    <a:lnTo>
                      <a:pt x="1" y="23040"/>
                    </a:lnTo>
                    <a:cubicBezTo>
                      <a:pt x="669" y="34439"/>
                      <a:pt x="10123" y="43436"/>
                      <a:pt x="21673" y="43436"/>
                    </a:cubicBezTo>
                    <a:cubicBezTo>
                      <a:pt x="33679" y="43436"/>
                      <a:pt x="43406" y="33709"/>
                      <a:pt x="43406" y="21703"/>
                    </a:cubicBezTo>
                    <a:cubicBezTo>
                      <a:pt x="43375" y="20821"/>
                      <a:pt x="43315" y="19970"/>
                      <a:pt x="43193" y="19089"/>
                    </a:cubicBezTo>
                    <a:cubicBezTo>
                      <a:pt x="43132" y="19788"/>
                      <a:pt x="43041" y="20457"/>
                      <a:pt x="42950" y="21095"/>
                    </a:cubicBezTo>
                    <a:cubicBezTo>
                      <a:pt x="42860" y="21726"/>
                      <a:pt x="42829" y="25595"/>
                      <a:pt x="42123" y="25595"/>
                    </a:cubicBezTo>
                    <a:cubicBezTo>
                      <a:pt x="42115" y="25595"/>
                      <a:pt x="42107" y="25594"/>
                      <a:pt x="42099" y="25593"/>
                    </a:cubicBezTo>
                    <a:cubicBezTo>
                      <a:pt x="42160" y="24712"/>
                      <a:pt x="41916" y="23709"/>
                      <a:pt x="41764" y="22827"/>
                    </a:cubicBezTo>
                    <a:cubicBezTo>
                      <a:pt x="41643" y="22250"/>
                      <a:pt x="41521" y="21247"/>
                      <a:pt x="40944" y="20943"/>
                    </a:cubicBezTo>
                    <a:cubicBezTo>
                      <a:pt x="40823" y="20882"/>
                      <a:pt x="40697" y="20861"/>
                      <a:pt x="40568" y="20861"/>
                    </a:cubicBezTo>
                    <a:cubicBezTo>
                      <a:pt x="40268" y="20861"/>
                      <a:pt x="39953" y="20976"/>
                      <a:pt x="39650" y="20976"/>
                    </a:cubicBezTo>
                    <a:cubicBezTo>
                      <a:pt x="39625" y="20976"/>
                      <a:pt x="39600" y="20975"/>
                      <a:pt x="39576" y="20973"/>
                    </a:cubicBezTo>
                    <a:cubicBezTo>
                      <a:pt x="39606" y="20669"/>
                      <a:pt x="39485" y="20274"/>
                      <a:pt x="39242" y="20092"/>
                    </a:cubicBezTo>
                    <a:cubicBezTo>
                      <a:pt x="39029" y="19940"/>
                      <a:pt x="38877" y="20031"/>
                      <a:pt x="38695" y="19970"/>
                    </a:cubicBezTo>
                    <a:cubicBezTo>
                      <a:pt x="38178" y="19757"/>
                      <a:pt x="37995" y="18876"/>
                      <a:pt x="37448" y="18724"/>
                    </a:cubicBezTo>
                    <a:cubicBezTo>
                      <a:pt x="37391" y="18707"/>
                      <a:pt x="37342" y="18699"/>
                      <a:pt x="37300" y="18699"/>
                    </a:cubicBezTo>
                    <a:cubicBezTo>
                      <a:pt x="36596" y="18699"/>
                      <a:pt x="37818" y="20952"/>
                      <a:pt x="37904" y="21095"/>
                    </a:cubicBezTo>
                    <a:cubicBezTo>
                      <a:pt x="38087" y="20943"/>
                      <a:pt x="38178" y="20730"/>
                      <a:pt x="38421" y="20669"/>
                    </a:cubicBezTo>
                    <a:cubicBezTo>
                      <a:pt x="38448" y="20666"/>
                      <a:pt x="38475" y="20664"/>
                      <a:pt x="38501" y="20664"/>
                    </a:cubicBezTo>
                    <a:cubicBezTo>
                      <a:pt x="39162" y="20664"/>
                      <a:pt x="39300" y="21752"/>
                      <a:pt x="39242" y="22220"/>
                    </a:cubicBezTo>
                    <a:cubicBezTo>
                      <a:pt x="39150" y="22858"/>
                      <a:pt x="38725" y="23375"/>
                      <a:pt x="38208" y="23770"/>
                    </a:cubicBezTo>
                    <a:cubicBezTo>
                      <a:pt x="37823" y="24094"/>
                      <a:pt x="37519" y="24351"/>
                      <a:pt x="37152" y="24351"/>
                    </a:cubicBezTo>
                    <a:cubicBezTo>
                      <a:pt x="36969" y="24351"/>
                      <a:pt x="36769" y="24286"/>
                      <a:pt x="36536" y="24134"/>
                    </a:cubicBezTo>
                    <a:cubicBezTo>
                      <a:pt x="35807" y="23679"/>
                      <a:pt x="35533" y="22493"/>
                      <a:pt x="35169" y="21703"/>
                    </a:cubicBezTo>
                    <a:cubicBezTo>
                      <a:pt x="34925" y="21216"/>
                      <a:pt x="34804" y="20700"/>
                      <a:pt x="34591" y="20213"/>
                    </a:cubicBezTo>
                    <a:cubicBezTo>
                      <a:pt x="34500" y="20061"/>
                      <a:pt x="34287" y="19484"/>
                      <a:pt x="34135" y="19423"/>
                    </a:cubicBezTo>
                    <a:cubicBezTo>
                      <a:pt x="34069" y="19392"/>
                      <a:pt x="34012" y="19379"/>
                      <a:pt x="33962" y="19379"/>
                    </a:cubicBezTo>
                    <a:cubicBezTo>
                      <a:pt x="33664" y="19379"/>
                      <a:pt x="33627" y="19858"/>
                      <a:pt x="33679" y="20092"/>
                    </a:cubicBezTo>
                    <a:cubicBezTo>
                      <a:pt x="33831" y="20852"/>
                      <a:pt x="34196" y="21733"/>
                      <a:pt x="34591" y="22402"/>
                    </a:cubicBezTo>
                    <a:cubicBezTo>
                      <a:pt x="34986" y="23101"/>
                      <a:pt x="35412" y="23800"/>
                      <a:pt x="35837" y="24469"/>
                    </a:cubicBezTo>
                    <a:cubicBezTo>
                      <a:pt x="35989" y="24742"/>
                      <a:pt x="36202" y="25289"/>
                      <a:pt x="36476" y="25381"/>
                    </a:cubicBezTo>
                    <a:cubicBezTo>
                      <a:pt x="36522" y="25398"/>
                      <a:pt x="36567" y="25406"/>
                      <a:pt x="36612" y="25406"/>
                    </a:cubicBezTo>
                    <a:cubicBezTo>
                      <a:pt x="36929" y="25406"/>
                      <a:pt x="37204" y="25011"/>
                      <a:pt x="37437" y="25011"/>
                    </a:cubicBezTo>
                    <a:cubicBezTo>
                      <a:pt x="37451" y="25011"/>
                      <a:pt x="37465" y="25013"/>
                      <a:pt x="37479" y="25016"/>
                    </a:cubicBezTo>
                    <a:cubicBezTo>
                      <a:pt x="38178" y="25259"/>
                      <a:pt x="37084" y="26627"/>
                      <a:pt x="36901" y="26870"/>
                    </a:cubicBezTo>
                    <a:cubicBezTo>
                      <a:pt x="36567" y="27265"/>
                      <a:pt x="36202" y="27630"/>
                      <a:pt x="35837" y="27964"/>
                    </a:cubicBezTo>
                    <a:cubicBezTo>
                      <a:pt x="35473" y="28268"/>
                      <a:pt x="35047" y="28390"/>
                      <a:pt x="34682" y="28633"/>
                    </a:cubicBezTo>
                    <a:cubicBezTo>
                      <a:pt x="33345" y="29484"/>
                      <a:pt x="34105" y="30973"/>
                      <a:pt x="33770" y="32220"/>
                    </a:cubicBezTo>
                    <a:cubicBezTo>
                      <a:pt x="33588" y="32980"/>
                      <a:pt x="32950" y="33496"/>
                      <a:pt x="32403" y="34013"/>
                    </a:cubicBezTo>
                    <a:cubicBezTo>
                      <a:pt x="31947" y="34469"/>
                      <a:pt x="31430" y="34803"/>
                      <a:pt x="30944" y="35198"/>
                    </a:cubicBezTo>
                    <a:cubicBezTo>
                      <a:pt x="30488" y="35533"/>
                      <a:pt x="30093" y="35928"/>
                      <a:pt x="29697" y="36293"/>
                    </a:cubicBezTo>
                    <a:cubicBezTo>
                      <a:pt x="29424" y="36505"/>
                      <a:pt x="29181" y="36718"/>
                      <a:pt x="28877" y="36931"/>
                    </a:cubicBezTo>
                    <a:cubicBezTo>
                      <a:pt x="28573" y="37144"/>
                      <a:pt x="28421" y="37539"/>
                      <a:pt x="28117" y="37721"/>
                    </a:cubicBezTo>
                    <a:cubicBezTo>
                      <a:pt x="27971" y="37809"/>
                      <a:pt x="27775" y="37854"/>
                      <a:pt x="27582" y="37854"/>
                    </a:cubicBezTo>
                    <a:cubicBezTo>
                      <a:pt x="27372" y="37854"/>
                      <a:pt x="27165" y="37801"/>
                      <a:pt x="27023" y="37691"/>
                    </a:cubicBezTo>
                    <a:cubicBezTo>
                      <a:pt x="26627" y="37387"/>
                      <a:pt x="26810" y="36657"/>
                      <a:pt x="26719" y="36232"/>
                    </a:cubicBezTo>
                    <a:cubicBezTo>
                      <a:pt x="26536" y="35229"/>
                      <a:pt x="25716" y="34165"/>
                      <a:pt x="26202" y="33132"/>
                    </a:cubicBezTo>
                    <a:cubicBezTo>
                      <a:pt x="26506" y="32432"/>
                      <a:pt x="26779" y="31642"/>
                      <a:pt x="26779" y="30852"/>
                    </a:cubicBezTo>
                    <a:cubicBezTo>
                      <a:pt x="26810" y="30396"/>
                      <a:pt x="26779" y="30183"/>
                      <a:pt x="26445" y="29910"/>
                    </a:cubicBezTo>
                    <a:cubicBezTo>
                      <a:pt x="26263" y="29727"/>
                      <a:pt x="25837" y="29545"/>
                      <a:pt x="25776" y="29302"/>
                    </a:cubicBezTo>
                    <a:cubicBezTo>
                      <a:pt x="25655" y="28876"/>
                      <a:pt x="26263" y="28451"/>
                      <a:pt x="26141" y="28055"/>
                    </a:cubicBezTo>
                    <a:cubicBezTo>
                      <a:pt x="26050" y="27691"/>
                      <a:pt x="25442" y="27600"/>
                      <a:pt x="25168" y="27417"/>
                    </a:cubicBezTo>
                    <a:cubicBezTo>
                      <a:pt x="24551" y="27028"/>
                      <a:pt x="24053" y="26639"/>
                      <a:pt x="23404" y="26639"/>
                    </a:cubicBezTo>
                    <a:cubicBezTo>
                      <a:pt x="23191" y="26639"/>
                      <a:pt x="22962" y="26681"/>
                      <a:pt x="22706" y="26779"/>
                    </a:cubicBezTo>
                    <a:cubicBezTo>
                      <a:pt x="22155" y="26991"/>
                      <a:pt x="21574" y="27262"/>
                      <a:pt x="20973" y="27262"/>
                    </a:cubicBezTo>
                    <a:cubicBezTo>
                      <a:pt x="20713" y="27262"/>
                      <a:pt x="20450" y="27211"/>
                      <a:pt x="20184" y="27083"/>
                    </a:cubicBezTo>
                    <a:cubicBezTo>
                      <a:pt x="19363" y="26688"/>
                      <a:pt x="18846" y="25685"/>
                      <a:pt x="18390" y="24955"/>
                    </a:cubicBezTo>
                    <a:cubicBezTo>
                      <a:pt x="17630" y="23618"/>
                      <a:pt x="17873" y="21125"/>
                      <a:pt x="19150" y="20092"/>
                    </a:cubicBezTo>
                    <a:cubicBezTo>
                      <a:pt x="19697" y="19636"/>
                      <a:pt x="19728" y="19089"/>
                      <a:pt x="20123" y="18481"/>
                    </a:cubicBezTo>
                    <a:cubicBezTo>
                      <a:pt x="20500" y="17871"/>
                      <a:pt x="21211" y="16955"/>
                      <a:pt x="21964" y="16955"/>
                    </a:cubicBezTo>
                    <a:cubicBezTo>
                      <a:pt x="21998" y="16955"/>
                      <a:pt x="22033" y="16957"/>
                      <a:pt x="22068" y="16961"/>
                    </a:cubicBezTo>
                    <a:cubicBezTo>
                      <a:pt x="22192" y="16978"/>
                      <a:pt x="22313" y="16986"/>
                      <a:pt x="22431" y="16986"/>
                    </a:cubicBezTo>
                    <a:cubicBezTo>
                      <a:pt x="23158" y="16986"/>
                      <a:pt x="23807" y="16705"/>
                      <a:pt x="24591" y="16627"/>
                    </a:cubicBezTo>
                    <a:cubicBezTo>
                      <a:pt x="24891" y="16614"/>
                      <a:pt x="25303" y="16545"/>
                      <a:pt x="25695" y="16545"/>
                    </a:cubicBezTo>
                    <a:cubicBezTo>
                      <a:pt x="26216" y="16545"/>
                      <a:pt x="26701" y="16667"/>
                      <a:pt x="26840" y="17204"/>
                    </a:cubicBezTo>
                    <a:cubicBezTo>
                      <a:pt x="26962" y="17660"/>
                      <a:pt x="26840" y="17903"/>
                      <a:pt x="27478" y="18086"/>
                    </a:cubicBezTo>
                    <a:cubicBezTo>
                      <a:pt x="27843" y="18177"/>
                      <a:pt x="28208" y="18086"/>
                      <a:pt x="28542" y="18207"/>
                    </a:cubicBezTo>
                    <a:cubicBezTo>
                      <a:pt x="28771" y="18293"/>
                      <a:pt x="29081" y="18729"/>
                      <a:pt x="29345" y="18729"/>
                    </a:cubicBezTo>
                    <a:cubicBezTo>
                      <a:pt x="29361" y="18729"/>
                      <a:pt x="29377" y="18728"/>
                      <a:pt x="29393" y="18724"/>
                    </a:cubicBezTo>
                    <a:cubicBezTo>
                      <a:pt x="29819" y="18663"/>
                      <a:pt x="29393" y="18177"/>
                      <a:pt x="29606" y="17934"/>
                    </a:cubicBezTo>
                    <a:cubicBezTo>
                      <a:pt x="29723" y="17800"/>
                      <a:pt x="29897" y="17749"/>
                      <a:pt x="30097" y="17749"/>
                    </a:cubicBezTo>
                    <a:cubicBezTo>
                      <a:pt x="30625" y="17749"/>
                      <a:pt x="31334" y="18105"/>
                      <a:pt x="31643" y="18238"/>
                    </a:cubicBezTo>
                    <a:cubicBezTo>
                      <a:pt x="31977" y="18390"/>
                      <a:pt x="32251" y="18511"/>
                      <a:pt x="32646" y="18511"/>
                    </a:cubicBezTo>
                    <a:cubicBezTo>
                      <a:pt x="32919" y="18511"/>
                      <a:pt x="33406" y="18450"/>
                      <a:pt x="33558" y="18359"/>
                    </a:cubicBezTo>
                    <a:cubicBezTo>
                      <a:pt x="33862" y="18147"/>
                      <a:pt x="33770" y="17964"/>
                      <a:pt x="33770" y="17964"/>
                    </a:cubicBezTo>
                    <a:cubicBezTo>
                      <a:pt x="33740" y="17599"/>
                      <a:pt x="34074" y="17052"/>
                      <a:pt x="33770" y="16840"/>
                    </a:cubicBezTo>
                    <a:cubicBezTo>
                      <a:pt x="33436" y="16596"/>
                      <a:pt x="32707" y="16688"/>
                      <a:pt x="32281" y="16627"/>
                    </a:cubicBezTo>
                    <a:cubicBezTo>
                      <a:pt x="31825" y="16536"/>
                      <a:pt x="31430" y="16444"/>
                      <a:pt x="31248" y="15988"/>
                    </a:cubicBezTo>
                    <a:cubicBezTo>
                      <a:pt x="31142" y="15672"/>
                      <a:pt x="30945" y="15424"/>
                      <a:pt x="30596" y="15424"/>
                    </a:cubicBezTo>
                    <a:cubicBezTo>
                      <a:pt x="30543" y="15424"/>
                      <a:pt x="30487" y="15429"/>
                      <a:pt x="30427" y="15441"/>
                    </a:cubicBezTo>
                    <a:cubicBezTo>
                      <a:pt x="30336" y="15715"/>
                      <a:pt x="30488" y="15715"/>
                      <a:pt x="30579" y="15928"/>
                    </a:cubicBezTo>
                    <a:cubicBezTo>
                      <a:pt x="30700" y="16232"/>
                      <a:pt x="30457" y="16201"/>
                      <a:pt x="30518" y="16444"/>
                    </a:cubicBezTo>
                    <a:cubicBezTo>
                      <a:pt x="30431" y="16444"/>
                      <a:pt x="30295" y="16464"/>
                      <a:pt x="30177" y="16464"/>
                    </a:cubicBezTo>
                    <a:cubicBezTo>
                      <a:pt x="30088" y="16464"/>
                      <a:pt x="30010" y="16453"/>
                      <a:pt x="29971" y="16414"/>
                    </a:cubicBezTo>
                    <a:cubicBezTo>
                      <a:pt x="29849" y="16353"/>
                      <a:pt x="29758" y="16019"/>
                      <a:pt x="29697" y="15897"/>
                    </a:cubicBezTo>
                    <a:cubicBezTo>
                      <a:pt x="29485" y="15472"/>
                      <a:pt x="29454" y="15259"/>
                      <a:pt x="29059" y="15016"/>
                    </a:cubicBezTo>
                    <a:cubicBezTo>
                      <a:pt x="28603" y="14742"/>
                      <a:pt x="28178" y="14377"/>
                      <a:pt x="27722" y="14104"/>
                    </a:cubicBezTo>
                    <a:cubicBezTo>
                      <a:pt x="27327" y="13891"/>
                      <a:pt x="26871" y="13770"/>
                      <a:pt x="26506" y="13618"/>
                    </a:cubicBezTo>
                    <a:lnTo>
                      <a:pt x="26506" y="13618"/>
                    </a:lnTo>
                    <a:cubicBezTo>
                      <a:pt x="26415" y="14226"/>
                      <a:pt x="27509" y="14499"/>
                      <a:pt x="27904" y="14803"/>
                    </a:cubicBezTo>
                    <a:cubicBezTo>
                      <a:pt x="28056" y="14925"/>
                      <a:pt x="28330" y="15046"/>
                      <a:pt x="28451" y="15198"/>
                    </a:cubicBezTo>
                    <a:cubicBezTo>
                      <a:pt x="28568" y="15344"/>
                      <a:pt x="28600" y="15656"/>
                      <a:pt x="28363" y="15656"/>
                    </a:cubicBezTo>
                    <a:cubicBezTo>
                      <a:pt x="28353" y="15656"/>
                      <a:pt x="28341" y="15655"/>
                      <a:pt x="28330" y="15654"/>
                    </a:cubicBezTo>
                    <a:lnTo>
                      <a:pt x="28330" y="15654"/>
                    </a:lnTo>
                    <a:cubicBezTo>
                      <a:pt x="28390" y="15776"/>
                      <a:pt x="28482" y="15897"/>
                      <a:pt x="28482" y="16049"/>
                    </a:cubicBezTo>
                    <a:cubicBezTo>
                      <a:pt x="28473" y="16050"/>
                      <a:pt x="28465" y="16050"/>
                      <a:pt x="28456" y="16050"/>
                    </a:cubicBezTo>
                    <a:cubicBezTo>
                      <a:pt x="27886" y="16050"/>
                      <a:pt x="27260" y="15041"/>
                      <a:pt x="26901" y="14681"/>
                    </a:cubicBezTo>
                    <a:cubicBezTo>
                      <a:pt x="26688" y="14499"/>
                      <a:pt x="26384" y="14408"/>
                      <a:pt x="26141" y="14286"/>
                    </a:cubicBezTo>
                    <a:cubicBezTo>
                      <a:pt x="25970" y="14210"/>
                      <a:pt x="25882" y="14146"/>
                      <a:pt x="25773" y="14146"/>
                    </a:cubicBezTo>
                    <a:cubicBezTo>
                      <a:pt x="25708" y="14146"/>
                      <a:pt x="25635" y="14169"/>
                      <a:pt x="25533" y="14226"/>
                    </a:cubicBezTo>
                    <a:cubicBezTo>
                      <a:pt x="25412" y="14286"/>
                      <a:pt x="25260" y="14469"/>
                      <a:pt x="25108" y="14499"/>
                    </a:cubicBezTo>
                    <a:cubicBezTo>
                      <a:pt x="25091" y="14502"/>
                      <a:pt x="25076" y="14503"/>
                      <a:pt x="25061" y="14503"/>
                    </a:cubicBezTo>
                    <a:cubicBezTo>
                      <a:pt x="24908" y="14503"/>
                      <a:pt x="24820" y="14372"/>
                      <a:pt x="24682" y="14317"/>
                    </a:cubicBezTo>
                    <a:cubicBezTo>
                      <a:pt x="24624" y="14300"/>
                      <a:pt x="24574" y="14293"/>
                      <a:pt x="24531" y="14293"/>
                    </a:cubicBezTo>
                    <a:cubicBezTo>
                      <a:pt x="24253" y="14293"/>
                      <a:pt x="24232" y="14597"/>
                      <a:pt x="24074" y="14833"/>
                    </a:cubicBezTo>
                    <a:cubicBezTo>
                      <a:pt x="23922" y="15046"/>
                      <a:pt x="23679" y="15168"/>
                      <a:pt x="23527" y="15381"/>
                    </a:cubicBezTo>
                    <a:cubicBezTo>
                      <a:pt x="23345" y="15593"/>
                      <a:pt x="23314" y="15836"/>
                      <a:pt x="23071" y="16049"/>
                    </a:cubicBezTo>
                    <a:cubicBezTo>
                      <a:pt x="22858" y="16262"/>
                      <a:pt x="22585" y="16414"/>
                      <a:pt x="22250" y="16414"/>
                    </a:cubicBezTo>
                    <a:cubicBezTo>
                      <a:pt x="22083" y="16664"/>
                      <a:pt x="22044" y="16813"/>
                      <a:pt x="21735" y="16813"/>
                    </a:cubicBezTo>
                    <a:cubicBezTo>
                      <a:pt x="21707" y="16813"/>
                      <a:pt x="21676" y="16812"/>
                      <a:pt x="21643" y="16809"/>
                    </a:cubicBezTo>
                    <a:cubicBezTo>
                      <a:pt x="21521" y="16779"/>
                      <a:pt x="21399" y="16688"/>
                      <a:pt x="21247" y="16688"/>
                    </a:cubicBezTo>
                    <a:cubicBezTo>
                      <a:pt x="21130" y="16711"/>
                      <a:pt x="21103" y="16808"/>
                      <a:pt x="20984" y="16808"/>
                    </a:cubicBezTo>
                    <a:cubicBezTo>
                      <a:pt x="20950" y="16808"/>
                      <a:pt x="20907" y="16799"/>
                      <a:pt x="20852" y="16779"/>
                    </a:cubicBezTo>
                    <a:cubicBezTo>
                      <a:pt x="20639" y="16718"/>
                      <a:pt x="20700" y="16596"/>
                      <a:pt x="20548" y="16475"/>
                    </a:cubicBezTo>
                    <a:cubicBezTo>
                      <a:pt x="20427" y="16353"/>
                      <a:pt x="20305" y="16384"/>
                      <a:pt x="20214" y="16323"/>
                    </a:cubicBezTo>
                    <a:cubicBezTo>
                      <a:pt x="19880" y="16080"/>
                      <a:pt x="20123" y="15836"/>
                      <a:pt x="20244" y="15533"/>
                    </a:cubicBezTo>
                    <a:cubicBezTo>
                      <a:pt x="20336" y="15259"/>
                      <a:pt x="20396" y="14925"/>
                      <a:pt x="20396" y="14651"/>
                    </a:cubicBezTo>
                    <a:cubicBezTo>
                      <a:pt x="20396" y="14337"/>
                      <a:pt x="20454" y="14225"/>
                      <a:pt x="20658" y="14225"/>
                    </a:cubicBezTo>
                    <a:cubicBezTo>
                      <a:pt x="20750" y="14225"/>
                      <a:pt x="20873" y="14248"/>
                      <a:pt x="21035" y="14286"/>
                    </a:cubicBezTo>
                    <a:cubicBezTo>
                      <a:pt x="21303" y="14334"/>
                      <a:pt x="21669" y="14446"/>
                      <a:pt x="22002" y="14446"/>
                    </a:cubicBezTo>
                    <a:cubicBezTo>
                      <a:pt x="22310" y="14446"/>
                      <a:pt x="22590" y="14349"/>
                      <a:pt x="22737" y="14013"/>
                    </a:cubicBezTo>
                    <a:cubicBezTo>
                      <a:pt x="22767" y="13922"/>
                      <a:pt x="22706" y="13800"/>
                      <a:pt x="22737" y="13709"/>
                    </a:cubicBezTo>
                    <a:cubicBezTo>
                      <a:pt x="22737" y="13678"/>
                      <a:pt x="22858" y="13587"/>
                      <a:pt x="22858" y="13557"/>
                    </a:cubicBezTo>
                    <a:cubicBezTo>
                      <a:pt x="22858" y="13283"/>
                      <a:pt x="22676" y="13222"/>
                      <a:pt x="22494" y="13040"/>
                    </a:cubicBezTo>
                    <a:cubicBezTo>
                      <a:pt x="22372" y="12949"/>
                      <a:pt x="21916" y="12554"/>
                      <a:pt x="22007" y="12371"/>
                    </a:cubicBezTo>
                    <a:cubicBezTo>
                      <a:pt x="22042" y="12268"/>
                      <a:pt x="22159" y="12238"/>
                      <a:pt x="22301" y="12238"/>
                    </a:cubicBezTo>
                    <a:cubicBezTo>
                      <a:pt x="22490" y="12238"/>
                      <a:pt x="22723" y="12290"/>
                      <a:pt x="22865" y="12290"/>
                    </a:cubicBezTo>
                    <a:cubicBezTo>
                      <a:pt x="22899" y="12290"/>
                      <a:pt x="22928" y="12287"/>
                      <a:pt x="22950" y="12280"/>
                    </a:cubicBezTo>
                    <a:cubicBezTo>
                      <a:pt x="23223" y="12219"/>
                      <a:pt x="23132" y="12067"/>
                      <a:pt x="23284" y="11885"/>
                    </a:cubicBezTo>
                    <a:cubicBezTo>
                      <a:pt x="23436" y="11703"/>
                      <a:pt x="23709" y="11581"/>
                      <a:pt x="23922" y="11429"/>
                    </a:cubicBezTo>
                    <a:cubicBezTo>
                      <a:pt x="24439" y="11034"/>
                      <a:pt x="25108" y="10852"/>
                      <a:pt x="25168" y="10152"/>
                    </a:cubicBezTo>
                    <a:cubicBezTo>
                      <a:pt x="25168" y="9940"/>
                      <a:pt x="25168" y="9575"/>
                      <a:pt x="25260" y="9393"/>
                    </a:cubicBezTo>
                    <a:cubicBezTo>
                      <a:pt x="25312" y="9278"/>
                      <a:pt x="25403" y="9232"/>
                      <a:pt x="25503" y="9232"/>
                    </a:cubicBezTo>
                    <a:cubicBezTo>
                      <a:pt x="25698" y="9232"/>
                      <a:pt x="25929" y="9405"/>
                      <a:pt x="25989" y="9605"/>
                    </a:cubicBezTo>
                    <a:cubicBezTo>
                      <a:pt x="26019" y="9727"/>
                      <a:pt x="25898" y="9818"/>
                      <a:pt x="25989" y="9940"/>
                    </a:cubicBezTo>
                    <a:cubicBezTo>
                      <a:pt x="26050" y="10001"/>
                      <a:pt x="26323" y="10122"/>
                      <a:pt x="26415" y="10152"/>
                    </a:cubicBezTo>
                    <a:cubicBezTo>
                      <a:pt x="26566" y="10208"/>
                      <a:pt x="26724" y="10225"/>
                      <a:pt x="26882" y="10225"/>
                    </a:cubicBezTo>
                    <a:cubicBezTo>
                      <a:pt x="27073" y="10225"/>
                      <a:pt x="27265" y="10200"/>
                      <a:pt x="27448" y="10183"/>
                    </a:cubicBezTo>
                    <a:cubicBezTo>
                      <a:pt x="27590" y="10183"/>
                      <a:pt x="27934" y="10237"/>
                      <a:pt x="28211" y="10237"/>
                    </a:cubicBezTo>
                    <a:cubicBezTo>
                      <a:pt x="28350" y="10237"/>
                      <a:pt x="28471" y="10223"/>
                      <a:pt x="28542" y="10183"/>
                    </a:cubicBezTo>
                    <a:cubicBezTo>
                      <a:pt x="28725" y="10061"/>
                      <a:pt x="28634" y="9514"/>
                      <a:pt x="28816" y="9241"/>
                    </a:cubicBezTo>
                    <a:cubicBezTo>
                      <a:pt x="28907" y="9119"/>
                      <a:pt x="29211" y="8663"/>
                      <a:pt x="29363" y="8633"/>
                    </a:cubicBezTo>
                    <a:cubicBezTo>
                      <a:pt x="29397" y="8620"/>
                      <a:pt x="29434" y="8615"/>
                      <a:pt x="29471" y="8615"/>
                    </a:cubicBezTo>
                    <a:cubicBezTo>
                      <a:pt x="29597" y="8615"/>
                      <a:pt x="29732" y="8672"/>
                      <a:pt x="29836" y="8672"/>
                    </a:cubicBezTo>
                    <a:cubicBezTo>
                      <a:pt x="29917" y="8672"/>
                      <a:pt x="29978" y="8637"/>
                      <a:pt x="30001" y="8511"/>
                    </a:cubicBezTo>
                    <a:cubicBezTo>
                      <a:pt x="30043" y="8343"/>
                      <a:pt x="29930" y="8297"/>
                      <a:pt x="29775" y="8297"/>
                    </a:cubicBezTo>
                    <a:cubicBezTo>
                      <a:pt x="29594" y="8297"/>
                      <a:pt x="29356" y="8359"/>
                      <a:pt x="29241" y="8359"/>
                    </a:cubicBezTo>
                    <a:cubicBezTo>
                      <a:pt x="29068" y="8359"/>
                      <a:pt x="28874" y="8379"/>
                      <a:pt x="28684" y="8379"/>
                    </a:cubicBezTo>
                    <a:cubicBezTo>
                      <a:pt x="28540" y="8379"/>
                      <a:pt x="28399" y="8368"/>
                      <a:pt x="28269" y="8329"/>
                    </a:cubicBezTo>
                    <a:cubicBezTo>
                      <a:pt x="27995" y="8238"/>
                      <a:pt x="27874" y="8055"/>
                      <a:pt x="27722" y="7842"/>
                    </a:cubicBezTo>
                    <a:cubicBezTo>
                      <a:pt x="27539" y="7599"/>
                      <a:pt x="27570" y="7630"/>
                      <a:pt x="27722" y="7417"/>
                    </a:cubicBezTo>
                    <a:cubicBezTo>
                      <a:pt x="27813" y="7265"/>
                      <a:pt x="28117" y="7174"/>
                      <a:pt x="28178" y="7022"/>
                    </a:cubicBezTo>
                    <a:cubicBezTo>
                      <a:pt x="28238" y="6870"/>
                      <a:pt x="28117" y="6566"/>
                      <a:pt x="28117" y="6414"/>
                    </a:cubicBezTo>
                    <a:cubicBezTo>
                      <a:pt x="28015" y="6414"/>
                      <a:pt x="27833" y="6387"/>
                      <a:pt x="27678" y="6387"/>
                    </a:cubicBezTo>
                    <a:cubicBezTo>
                      <a:pt x="27600" y="6387"/>
                      <a:pt x="27529" y="6394"/>
                      <a:pt x="27478" y="6414"/>
                    </a:cubicBezTo>
                    <a:cubicBezTo>
                      <a:pt x="27266" y="6535"/>
                      <a:pt x="27266" y="6839"/>
                      <a:pt x="27175" y="7052"/>
                    </a:cubicBezTo>
                    <a:cubicBezTo>
                      <a:pt x="27083" y="7265"/>
                      <a:pt x="26810" y="7690"/>
                      <a:pt x="26931" y="7842"/>
                    </a:cubicBezTo>
                    <a:cubicBezTo>
                      <a:pt x="27053" y="7994"/>
                      <a:pt x="27782" y="8025"/>
                      <a:pt x="27782" y="8359"/>
                    </a:cubicBezTo>
                    <a:cubicBezTo>
                      <a:pt x="27782" y="8572"/>
                      <a:pt x="27448" y="8481"/>
                      <a:pt x="27357" y="8602"/>
                    </a:cubicBezTo>
                    <a:cubicBezTo>
                      <a:pt x="27235" y="8785"/>
                      <a:pt x="27387" y="8785"/>
                      <a:pt x="27387" y="8967"/>
                    </a:cubicBezTo>
                    <a:cubicBezTo>
                      <a:pt x="27430" y="9399"/>
                      <a:pt x="27060" y="9800"/>
                      <a:pt x="26688" y="9800"/>
                    </a:cubicBezTo>
                    <a:cubicBezTo>
                      <a:pt x="26537" y="9800"/>
                      <a:pt x="26386" y="9733"/>
                      <a:pt x="26263" y="9575"/>
                    </a:cubicBezTo>
                    <a:cubicBezTo>
                      <a:pt x="25965" y="9232"/>
                      <a:pt x="25857" y="8716"/>
                      <a:pt x="25523" y="8716"/>
                    </a:cubicBezTo>
                    <a:cubicBezTo>
                      <a:pt x="25414" y="8716"/>
                      <a:pt x="25280" y="8771"/>
                      <a:pt x="25108" y="8906"/>
                    </a:cubicBezTo>
                    <a:cubicBezTo>
                      <a:pt x="24990" y="8993"/>
                      <a:pt x="24879" y="9030"/>
                      <a:pt x="24777" y="9030"/>
                    </a:cubicBezTo>
                    <a:cubicBezTo>
                      <a:pt x="24377" y="9030"/>
                      <a:pt x="24117" y="8454"/>
                      <a:pt x="24165" y="7994"/>
                    </a:cubicBezTo>
                    <a:cubicBezTo>
                      <a:pt x="24196" y="7690"/>
                      <a:pt x="24196" y="7478"/>
                      <a:pt x="24469" y="7295"/>
                    </a:cubicBezTo>
                    <a:cubicBezTo>
                      <a:pt x="24652" y="7204"/>
                      <a:pt x="24834" y="7204"/>
                      <a:pt x="24986" y="7143"/>
                    </a:cubicBezTo>
                    <a:cubicBezTo>
                      <a:pt x="25229" y="7052"/>
                      <a:pt x="25320" y="6900"/>
                      <a:pt x="25442" y="6687"/>
                    </a:cubicBezTo>
                    <a:cubicBezTo>
                      <a:pt x="25776" y="6140"/>
                      <a:pt x="26019" y="5350"/>
                      <a:pt x="26627" y="5046"/>
                    </a:cubicBezTo>
                    <a:cubicBezTo>
                      <a:pt x="26973" y="4862"/>
                      <a:pt x="27322" y="4795"/>
                      <a:pt x="27676" y="4795"/>
                    </a:cubicBezTo>
                    <a:cubicBezTo>
                      <a:pt x="28257" y="4795"/>
                      <a:pt x="28850" y="4975"/>
                      <a:pt x="29454" y="5107"/>
                    </a:cubicBezTo>
                    <a:cubicBezTo>
                      <a:pt x="29910" y="5198"/>
                      <a:pt x="30822" y="5380"/>
                      <a:pt x="30944" y="5867"/>
                    </a:cubicBezTo>
                    <a:cubicBezTo>
                      <a:pt x="30640" y="6019"/>
                      <a:pt x="30305" y="6262"/>
                      <a:pt x="29941" y="6262"/>
                    </a:cubicBezTo>
                    <a:cubicBezTo>
                      <a:pt x="29987" y="6541"/>
                      <a:pt x="30391" y="6749"/>
                      <a:pt x="30713" y="6749"/>
                    </a:cubicBezTo>
                    <a:cubicBezTo>
                      <a:pt x="30812" y="6749"/>
                      <a:pt x="30903" y="6730"/>
                      <a:pt x="30974" y="6687"/>
                    </a:cubicBezTo>
                    <a:cubicBezTo>
                      <a:pt x="31339" y="6475"/>
                      <a:pt x="31217" y="5928"/>
                      <a:pt x="31248" y="5593"/>
                    </a:cubicBezTo>
                    <a:cubicBezTo>
                      <a:pt x="31465" y="5512"/>
                      <a:pt x="31488" y="5406"/>
                      <a:pt x="31642" y="5406"/>
                    </a:cubicBezTo>
                    <a:cubicBezTo>
                      <a:pt x="31660" y="5406"/>
                      <a:pt x="31681" y="5408"/>
                      <a:pt x="31703" y="5411"/>
                    </a:cubicBezTo>
                    <a:cubicBezTo>
                      <a:pt x="31866" y="5447"/>
                      <a:pt x="31911" y="5494"/>
                      <a:pt x="31971" y="5494"/>
                    </a:cubicBezTo>
                    <a:cubicBezTo>
                      <a:pt x="32012" y="5494"/>
                      <a:pt x="32061" y="5472"/>
                      <a:pt x="32159" y="5411"/>
                    </a:cubicBezTo>
                    <a:cubicBezTo>
                      <a:pt x="32342" y="5289"/>
                      <a:pt x="32342" y="5168"/>
                      <a:pt x="32615" y="5107"/>
                    </a:cubicBezTo>
                    <a:cubicBezTo>
                      <a:pt x="32642" y="5102"/>
                      <a:pt x="32668" y="5101"/>
                      <a:pt x="32694" y="5101"/>
                    </a:cubicBezTo>
                    <a:cubicBezTo>
                      <a:pt x="32817" y="5101"/>
                      <a:pt x="32930" y="5144"/>
                      <a:pt x="33054" y="5144"/>
                    </a:cubicBezTo>
                    <a:cubicBezTo>
                      <a:pt x="33079" y="5144"/>
                      <a:pt x="33105" y="5142"/>
                      <a:pt x="33132" y="5137"/>
                    </a:cubicBezTo>
                    <a:cubicBezTo>
                      <a:pt x="33193" y="4833"/>
                      <a:pt x="32889" y="4408"/>
                      <a:pt x="32798" y="4134"/>
                    </a:cubicBezTo>
                    <a:cubicBezTo>
                      <a:pt x="32824" y="4132"/>
                      <a:pt x="32849" y="4130"/>
                      <a:pt x="32875" y="4130"/>
                    </a:cubicBezTo>
                    <a:cubicBezTo>
                      <a:pt x="33143" y="4130"/>
                      <a:pt x="33363" y="4274"/>
                      <a:pt x="33558" y="4469"/>
                    </a:cubicBezTo>
                    <a:cubicBezTo>
                      <a:pt x="33618" y="4073"/>
                      <a:pt x="32859" y="3617"/>
                      <a:pt x="33011" y="3192"/>
                    </a:cubicBezTo>
                    <a:cubicBezTo>
                      <a:pt x="29697" y="1155"/>
                      <a:pt x="25807" y="0"/>
                      <a:pt x="21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0"/>
              <p:cNvSpPr/>
              <p:nvPr/>
            </p:nvSpPr>
            <p:spPr>
              <a:xfrm>
                <a:off x="13785088" y="2507450"/>
                <a:ext cx="639100" cy="866250"/>
              </a:xfrm>
              <a:custGeom>
                <a:avLst/>
                <a:gdLst/>
                <a:ahLst/>
                <a:cxnLst/>
                <a:rect l="l" t="t" r="r" b="b"/>
                <a:pathLst>
                  <a:path w="25564" h="34650" extrusionOk="0">
                    <a:moveTo>
                      <a:pt x="15381" y="0"/>
                    </a:moveTo>
                    <a:lnTo>
                      <a:pt x="15381" y="0"/>
                    </a:lnTo>
                    <a:cubicBezTo>
                      <a:pt x="15229" y="395"/>
                      <a:pt x="15988" y="882"/>
                      <a:pt x="15928" y="1247"/>
                    </a:cubicBezTo>
                    <a:cubicBezTo>
                      <a:pt x="15743" y="1089"/>
                      <a:pt x="15536" y="931"/>
                      <a:pt x="15287" y="931"/>
                    </a:cubicBezTo>
                    <a:cubicBezTo>
                      <a:pt x="15248" y="931"/>
                      <a:pt x="15208" y="934"/>
                      <a:pt x="15168" y="943"/>
                    </a:cubicBezTo>
                    <a:cubicBezTo>
                      <a:pt x="15259" y="1216"/>
                      <a:pt x="15563" y="1611"/>
                      <a:pt x="15502" y="1915"/>
                    </a:cubicBezTo>
                    <a:cubicBezTo>
                      <a:pt x="15464" y="1922"/>
                      <a:pt x="15426" y="1924"/>
                      <a:pt x="15390" y="1924"/>
                    </a:cubicBezTo>
                    <a:cubicBezTo>
                      <a:pt x="15291" y="1924"/>
                      <a:pt x="15197" y="1906"/>
                      <a:pt x="15097" y="1906"/>
                    </a:cubicBezTo>
                    <a:cubicBezTo>
                      <a:pt x="15061" y="1906"/>
                      <a:pt x="15024" y="1909"/>
                      <a:pt x="14985" y="1915"/>
                    </a:cubicBezTo>
                    <a:cubicBezTo>
                      <a:pt x="14742" y="1946"/>
                      <a:pt x="14712" y="2067"/>
                      <a:pt x="14529" y="2189"/>
                    </a:cubicBezTo>
                    <a:cubicBezTo>
                      <a:pt x="14434" y="2260"/>
                      <a:pt x="14385" y="2285"/>
                      <a:pt x="14345" y="2285"/>
                    </a:cubicBezTo>
                    <a:cubicBezTo>
                      <a:pt x="14282" y="2285"/>
                      <a:pt x="14240" y="2226"/>
                      <a:pt x="14073" y="2189"/>
                    </a:cubicBezTo>
                    <a:cubicBezTo>
                      <a:pt x="14051" y="2186"/>
                      <a:pt x="14030" y="2184"/>
                      <a:pt x="14012" y="2184"/>
                    </a:cubicBezTo>
                    <a:cubicBezTo>
                      <a:pt x="13858" y="2184"/>
                      <a:pt x="13835" y="2290"/>
                      <a:pt x="13618" y="2371"/>
                    </a:cubicBezTo>
                    <a:cubicBezTo>
                      <a:pt x="13587" y="2706"/>
                      <a:pt x="13709" y="3253"/>
                      <a:pt x="13344" y="3465"/>
                    </a:cubicBezTo>
                    <a:cubicBezTo>
                      <a:pt x="13270" y="3517"/>
                      <a:pt x="13175" y="3540"/>
                      <a:pt x="13072" y="3540"/>
                    </a:cubicBezTo>
                    <a:cubicBezTo>
                      <a:pt x="12751" y="3540"/>
                      <a:pt x="12357" y="3316"/>
                      <a:pt x="12311" y="3040"/>
                    </a:cubicBezTo>
                    <a:lnTo>
                      <a:pt x="12311" y="3040"/>
                    </a:lnTo>
                    <a:cubicBezTo>
                      <a:pt x="12329" y="3041"/>
                      <a:pt x="12348" y="3042"/>
                      <a:pt x="12367" y="3042"/>
                    </a:cubicBezTo>
                    <a:cubicBezTo>
                      <a:pt x="12710" y="3042"/>
                      <a:pt x="13025" y="2789"/>
                      <a:pt x="13314" y="2645"/>
                    </a:cubicBezTo>
                    <a:cubicBezTo>
                      <a:pt x="13192" y="2158"/>
                      <a:pt x="12280" y="1976"/>
                      <a:pt x="11824" y="1885"/>
                    </a:cubicBezTo>
                    <a:cubicBezTo>
                      <a:pt x="11220" y="1753"/>
                      <a:pt x="10627" y="1573"/>
                      <a:pt x="10046" y="1573"/>
                    </a:cubicBezTo>
                    <a:cubicBezTo>
                      <a:pt x="9692" y="1573"/>
                      <a:pt x="9343" y="1640"/>
                      <a:pt x="8997" y="1824"/>
                    </a:cubicBezTo>
                    <a:cubicBezTo>
                      <a:pt x="8389" y="2158"/>
                      <a:pt x="8146" y="2918"/>
                      <a:pt x="7812" y="3465"/>
                    </a:cubicBezTo>
                    <a:cubicBezTo>
                      <a:pt x="7690" y="3709"/>
                      <a:pt x="7599" y="3830"/>
                      <a:pt x="7356" y="3921"/>
                    </a:cubicBezTo>
                    <a:cubicBezTo>
                      <a:pt x="7204" y="3982"/>
                      <a:pt x="7022" y="3982"/>
                      <a:pt x="6839" y="4104"/>
                    </a:cubicBezTo>
                    <a:cubicBezTo>
                      <a:pt x="6566" y="4256"/>
                      <a:pt x="6566" y="4468"/>
                      <a:pt x="6535" y="4772"/>
                    </a:cubicBezTo>
                    <a:cubicBezTo>
                      <a:pt x="6487" y="5230"/>
                      <a:pt x="6744" y="5820"/>
                      <a:pt x="7139" y="5820"/>
                    </a:cubicBezTo>
                    <a:cubicBezTo>
                      <a:pt x="7244" y="5820"/>
                      <a:pt x="7357" y="5779"/>
                      <a:pt x="7478" y="5684"/>
                    </a:cubicBezTo>
                    <a:cubicBezTo>
                      <a:pt x="7650" y="5549"/>
                      <a:pt x="7784" y="5494"/>
                      <a:pt x="7893" y="5494"/>
                    </a:cubicBezTo>
                    <a:cubicBezTo>
                      <a:pt x="8227" y="5494"/>
                      <a:pt x="8335" y="6010"/>
                      <a:pt x="8633" y="6353"/>
                    </a:cubicBezTo>
                    <a:cubicBezTo>
                      <a:pt x="8759" y="6525"/>
                      <a:pt x="8915" y="6597"/>
                      <a:pt x="9071" y="6597"/>
                    </a:cubicBezTo>
                    <a:cubicBezTo>
                      <a:pt x="9438" y="6597"/>
                      <a:pt x="9800" y="6194"/>
                      <a:pt x="9757" y="5745"/>
                    </a:cubicBezTo>
                    <a:cubicBezTo>
                      <a:pt x="9757" y="5593"/>
                      <a:pt x="9605" y="5563"/>
                      <a:pt x="9727" y="5380"/>
                    </a:cubicBezTo>
                    <a:cubicBezTo>
                      <a:pt x="9818" y="5259"/>
                      <a:pt x="10152" y="5350"/>
                      <a:pt x="10152" y="5137"/>
                    </a:cubicBezTo>
                    <a:cubicBezTo>
                      <a:pt x="10152" y="4833"/>
                      <a:pt x="9423" y="4772"/>
                      <a:pt x="9301" y="4620"/>
                    </a:cubicBezTo>
                    <a:cubicBezTo>
                      <a:pt x="9180" y="4468"/>
                      <a:pt x="9453" y="4043"/>
                      <a:pt x="9545" y="3830"/>
                    </a:cubicBezTo>
                    <a:cubicBezTo>
                      <a:pt x="9636" y="3617"/>
                      <a:pt x="9636" y="3313"/>
                      <a:pt x="9848" y="3192"/>
                    </a:cubicBezTo>
                    <a:cubicBezTo>
                      <a:pt x="9899" y="3172"/>
                      <a:pt x="9970" y="3165"/>
                      <a:pt x="10048" y="3165"/>
                    </a:cubicBezTo>
                    <a:cubicBezTo>
                      <a:pt x="10203" y="3165"/>
                      <a:pt x="10385" y="3192"/>
                      <a:pt x="10487" y="3192"/>
                    </a:cubicBezTo>
                    <a:cubicBezTo>
                      <a:pt x="10487" y="3344"/>
                      <a:pt x="10608" y="3648"/>
                      <a:pt x="10548" y="3800"/>
                    </a:cubicBezTo>
                    <a:cubicBezTo>
                      <a:pt x="10487" y="3952"/>
                      <a:pt x="10183" y="4043"/>
                      <a:pt x="10092" y="4195"/>
                    </a:cubicBezTo>
                    <a:cubicBezTo>
                      <a:pt x="9940" y="4408"/>
                      <a:pt x="9909" y="4377"/>
                      <a:pt x="10092" y="4651"/>
                    </a:cubicBezTo>
                    <a:cubicBezTo>
                      <a:pt x="10244" y="4833"/>
                      <a:pt x="10365" y="5016"/>
                      <a:pt x="10639" y="5107"/>
                    </a:cubicBezTo>
                    <a:cubicBezTo>
                      <a:pt x="10769" y="5146"/>
                      <a:pt x="10910" y="5157"/>
                      <a:pt x="11054" y="5157"/>
                    </a:cubicBezTo>
                    <a:cubicBezTo>
                      <a:pt x="11244" y="5157"/>
                      <a:pt x="11438" y="5137"/>
                      <a:pt x="11611" y="5137"/>
                    </a:cubicBezTo>
                    <a:cubicBezTo>
                      <a:pt x="11726" y="5137"/>
                      <a:pt x="11964" y="5075"/>
                      <a:pt x="12145" y="5075"/>
                    </a:cubicBezTo>
                    <a:cubicBezTo>
                      <a:pt x="12300" y="5075"/>
                      <a:pt x="12413" y="5121"/>
                      <a:pt x="12371" y="5289"/>
                    </a:cubicBezTo>
                    <a:cubicBezTo>
                      <a:pt x="12348" y="5432"/>
                      <a:pt x="12282" y="5472"/>
                      <a:pt x="12197" y="5472"/>
                    </a:cubicBezTo>
                    <a:cubicBezTo>
                      <a:pt x="12084" y="5472"/>
                      <a:pt x="11938" y="5402"/>
                      <a:pt x="11806" y="5402"/>
                    </a:cubicBezTo>
                    <a:cubicBezTo>
                      <a:pt x="11781" y="5402"/>
                      <a:pt x="11756" y="5405"/>
                      <a:pt x="11733" y="5411"/>
                    </a:cubicBezTo>
                    <a:cubicBezTo>
                      <a:pt x="11581" y="5472"/>
                      <a:pt x="11277" y="5897"/>
                      <a:pt x="11186" y="6049"/>
                    </a:cubicBezTo>
                    <a:cubicBezTo>
                      <a:pt x="11004" y="6292"/>
                      <a:pt x="11095" y="6839"/>
                      <a:pt x="10912" y="6961"/>
                    </a:cubicBezTo>
                    <a:cubicBezTo>
                      <a:pt x="10841" y="7001"/>
                      <a:pt x="10720" y="7015"/>
                      <a:pt x="10581" y="7015"/>
                    </a:cubicBezTo>
                    <a:cubicBezTo>
                      <a:pt x="10304" y="7015"/>
                      <a:pt x="9960" y="6961"/>
                      <a:pt x="9818" y="6961"/>
                    </a:cubicBezTo>
                    <a:cubicBezTo>
                      <a:pt x="9635" y="6978"/>
                      <a:pt x="9443" y="7003"/>
                      <a:pt x="9252" y="7003"/>
                    </a:cubicBezTo>
                    <a:cubicBezTo>
                      <a:pt x="9094" y="7003"/>
                      <a:pt x="8936" y="6986"/>
                      <a:pt x="8785" y="6930"/>
                    </a:cubicBezTo>
                    <a:cubicBezTo>
                      <a:pt x="8693" y="6900"/>
                      <a:pt x="8420" y="6809"/>
                      <a:pt x="8359" y="6748"/>
                    </a:cubicBezTo>
                    <a:cubicBezTo>
                      <a:pt x="8268" y="6596"/>
                      <a:pt x="8389" y="6535"/>
                      <a:pt x="8359" y="6383"/>
                    </a:cubicBezTo>
                    <a:cubicBezTo>
                      <a:pt x="8299" y="6183"/>
                      <a:pt x="8068" y="6010"/>
                      <a:pt x="7873" y="6010"/>
                    </a:cubicBezTo>
                    <a:cubicBezTo>
                      <a:pt x="7773" y="6010"/>
                      <a:pt x="7682" y="6056"/>
                      <a:pt x="7630" y="6171"/>
                    </a:cubicBezTo>
                    <a:cubicBezTo>
                      <a:pt x="7538" y="6353"/>
                      <a:pt x="7538" y="6748"/>
                      <a:pt x="7538" y="6930"/>
                    </a:cubicBezTo>
                    <a:cubicBezTo>
                      <a:pt x="7478" y="7630"/>
                      <a:pt x="6809" y="7812"/>
                      <a:pt x="6292" y="8207"/>
                    </a:cubicBezTo>
                    <a:cubicBezTo>
                      <a:pt x="6079" y="8359"/>
                      <a:pt x="5806" y="8481"/>
                      <a:pt x="5654" y="8693"/>
                    </a:cubicBezTo>
                    <a:cubicBezTo>
                      <a:pt x="5502" y="8845"/>
                      <a:pt x="5593" y="8997"/>
                      <a:pt x="5320" y="9058"/>
                    </a:cubicBezTo>
                    <a:cubicBezTo>
                      <a:pt x="5298" y="9065"/>
                      <a:pt x="5269" y="9068"/>
                      <a:pt x="5235" y="9068"/>
                    </a:cubicBezTo>
                    <a:cubicBezTo>
                      <a:pt x="5093" y="9068"/>
                      <a:pt x="4860" y="9016"/>
                      <a:pt x="4671" y="9016"/>
                    </a:cubicBezTo>
                    <a:cubicBezTo>
                      <a:pt x="4529" y="9016"/>
                      <a:pt x="4412" y="9046"/>
                      <a:pt x="4377" y="9149"/>
                    </a:cubicBezTo>
                    <a:cubicBezTo>
                      <a:pt x="4286" y="9362"/>
                      <a:pt x="4742" y="9727"/>
                      <a:pt x="4864" y="9848"/>
                    </a:cubicBezTo>
                    <a:cubicBezTo>
                      <a:pt x="5046" y="10000"/>
                      <a:pt x="5228" y="10061"/>
                      <a:pt x="5228" y="10335"/>
                    </a:cubicBezTo>
                    <a:cubicBezTo>
                      <a:pt x="5228" y="10365"/>
                      <a:pt x="5107" y="10456"/>
                      <a:pt x="5107" y="10517"/>
                    </a:cubicBezTo>
                    <a:cubicBezTo>
                      <a:pt x="5076" y="10578"/>
                      <a:pt x="5137" y="10700"/>
                      <a:pt x="5107" y="10791"/>
                    </a:cubicBezTo>
                    <a:cubicBezTo>
                      <a:pt x="4960" y="11127"/>
                      <a:pt x="4680" y="11224"/>
                      <a:pt x="4372" y="11224"/>
                    </a:cubicBezTo>
                    <a:cubicBezTo>
                      <a:pt x="4039" y="11224"/>
                      <a:pt x="3673" y="11112"/>
                      <a:pt x="3405" y="11064"/>
                    </a:cubicBezTo>
                    <a:cubicBezTo>
                      <a:pt x="3243" y="11026"/>
                      <a:pt x="3120" y="11003"/>
                      <a:pt x="3028" y="11003"/>
                    </a:cubicBezTo>
                    <a:cubicBezTo>
                      <a:pt x="2824" y="11003"/>
                      <a:pt x="2766" y="11115"/>
                      <a:pt x="2766" y="11429"/>
                    </a:cubicBezTo>
                    <a:cubicBezTo>
                      <a:pt x="2766" y="11703"/>
                      <a:pt x="2706" y="12037"/>
                      <a:pt x="2614" y="12311"/>
                    </a:cubicBezTo>
                    <a:cubicBezTo>
                      <a:pt x="2493" y="12614"/>
                      <a:pt x="2250" y="12858"/>
                      <a:pt x="2584" y="13101"/>
                    </a:cubicBezTo>
                    <a:cubicBezTo>
                      <a:pt x="2675" y="13162"/>
                      <a:pt x="2797" y="13131"/>
                      <a:pt x="2918" y="13253"/>
                    </a:cubicBezTo>
                    <a:cubicBezTo>
                      <a:pt x="3070" y="13374"/>
                      <a:pt x="2979" y="13496"/>
                      <a:pt x="3222" y="13557"/>
                    </a:cubicBezTo>
                    <a:cubicBezTo>
                      <a:pt x="3277" y="13577"/>
                      <a:pt x="3320" y="13586"/>
                      <a:pt x="3354" y="13586"/>
                    </a:cubicBezTo>
                    <a:cubicBezTo>
                      <a:pt x="3473" y="13586"/>
                      <a:pt x="3500" y="13489"/>
                      <a:pt x="3617" y="13466"/>
                    </a:cubicBezTo>
                    <a:cubicBezTo>
                      <a:pt x="3769" y="13466"/>
                      <a:pt x="3891" y="13557"/>
                      <a:pt x="4013" y="13587"/>
                    </a:cubicBezTo>
                    <a:cubicBezTo>
                      <a:pt x="4064" y="13595"/>
                      <a:pt x="4109" y="13599"/>
                      <a:pt x="4150" y="13599"/>
                    </a:cubicBezTo>
                    <a:cubicBezTo>
                      <a:pt x="4418" y="13599"/>
                      <a:pt x="4462" y="13430"/>
                      <a:pt x="4620" y="13192"/>
                    </a:cubicBezTo>
                    <a:cubicBezTo>
                      <a:pt x="4955" y="13192"/>
                      <a:pt x="5228" y="13070"/>
                      <a:pt x="5441" y="12858"/>
                    </a:cubicBezTo>
                    <a:cubicBezTo>
                      <a:pt x="5684" y="12645"/>
                      <a:pt x="5684" y="12371"/>
                      <a:pt x="5897" y="12159"/>
                    </a:cubicBezTo>
                    <a:cubicBezTo>
                      <a:pt x="6049" y="11976"/>
                      <a:pt x="6292" y="11824"/>
                      <a:pt x="6444" y="11611"/>
                    </a:cubicBezTo>
                    <a:cubicBezTo>
                      <a:pt x="6598" y="11406"/>
                      <a:pt x="6622" y="11091"/>
                      <a:pt x="6883" y="11091"/>
                    </a:cubicBezTo>
                    <a:cubicBezTo>
                      <a:pt x="6931" y="11091"/>
                      <a:pt x="6987" y="11102"/>
                      <a:pt x="7052" y="11125"/>
                    </a:cubicBezTo>
                    <a:cubicBezTo>
                      <a:pt x="7190" y="11153"/>
                      <a:pt x="7278" y="11281"/>
                      <a:pt x="7430" y="11281"/>
                    </a:cubicBezTo>
                    <a:cubicBezTo>
                      <a:pt x="7446" y="11281"/>
                      <a:pt x="7461" y="11280"/>
                      <a:pt x="7478" y="11277"/>
                    </a:cubicBezTo>
                    <a:cubicBezTo>
                      <a:pt x="7630" y="11277"/>
                      <a:pt x="7782" y="11064"/>
                      <a:pt x="7903" y="11004"/>
                    </a:cubicBezTo>
                    <a:cubicBezTo>
                      <a:pt x="8005" y="10947"/>
                      <a:pt x="8078" y="10924"/>
                      <a:pt x="8143" y="10924"/>
                    </a:cubicBezTo>
                    <a:cubicBezTo>
                      <a:pt x="8252" y="10924"/>
                      <a:pt x="8340" y="10988"/>
                      <a:pt x="8511" y="11064"/>
                    </a:cubicBezTo>
                    <a:cubicBezTo>
                      <a:pt x="8754" y="11186"/>
                      <a:pt x="9058" y="11277"/>
                      <a:pt x="9271" y="11459"/>
                    </a:cubicBezTo>
                    <a:cubicBezTo>
                      <a:pt x="9631" y="11819"/>
                      <a:pt x="10256" y="12858"/>
                      <a:pt x="10827" y="12858"/>
                    </a:cubicBezTo>
                    <a:cubicBezTo>
                      <a:pt x="10835" y="12858"/>
                      <a:pt x="10843" y="12858"/>
                      <a:pt x="10852" y="12858"/>
                    </a:cubicBezTo>
                    <a:cubicBezTo>
                      <a:pt x="10882" y="12675"/>
                      <a:pt x="10760" y="12554"/>
                      <a:pt x="10700" y="12432"/>
                    </a:cubicBezTo>
                    <a:lnTo>
                      <a:pt x="10700" y="12432"/>
                    </a:lnTo>
                    <a:cubicBezTo>
                      <a:pt x="10711" y="12433"/>
                      <a:pt x="10723" y="12434"/>
                      <a:pt x="10733" y="12434"/>
                    </a:cubicBezTo>
                    <a:cubicBezTo>
                      <a:pt x="10970" y="12434"/>
                      <a:pt x="10938" y="12122"/>
                      <a:pt x="10821" y="11976"/>
                    </a:cubicBezTo>
                    <a:cubicBezTo>
                      <a:pt x="10700" y="11855"/>
                      <a:pt x="10426" y="11703"/>
                      <a:pt x="10274" y="11581"/>
                    </a:cubicBezTo>
                    <a:cubicBezTo>
                      <a:pt x="9879" y="11277"/>
                      <a:pt x="8785" y="11004"/>
                      <a:pt x="8876" y="10396"/>
                    </a:cubicBezTo>
                    <a:lnTo>
                      <a:pt x="8876" y="10396"/>
                    </a:lnTo>
                    <a:cubicBezTo>
                      <a:pt x="9241" y="10578"/>
                      <a:pt x="9697" y="10669"/>
                      <a:pt x="10092" y="10882"/>
                    </a:cubicBezTo>
                    <a:cubicBezTo>
                      <a:pt x="10548" y="11155"/>
                      <a:pt x="10973" y="11520"/>
                      <a:pt x="11429" y="11794"/>
                    </a:cubicBezTo>
                    <a:cubicBezTo>
                      <a:pt x="11824" y="12067"/>
                      <a:pt x="11855" y="12280"/>
                      <a:pt x="12067" y="12706"/>
                    </a:cubicBezTo>
                    <a:cubicBezTo>
                      <a:pt x="12128" y="12827"/>
                      <a:pt x="12219" y="13131"/>
                      <a:pt x="12341" y="13192"/>
                    </a:cubicBezTo>
                    <a:cubicBezTo>
                      <a:pt x="12387" y="13238"/>
                      <a:pt x="12485" y="13253"/>
                      <a:pt x="12592" y="13253"/>
                    </a:cubicBezTo>
                    <a:cubicBezTo>
                      <a:pt x="12698" y="13253"/>
                      <a:pt x="12812" y="13238"/>
                      <a:pt x="12888" y="13222"/>
                    </a:cubicBezTo>
                    <a:cubicBezTo>
                      <a:pt x="12827" y="12979"/>
                      <a:pt x="13070" y="13010"/>
                      <a:pt x="12949" y="12736"/>
                    </a:cubicBezTo>
                    <a:cubicBezTo>
                      <a:pt x="12858" y="12493"/>
                      <a:pt x="12706" y="12493"/>
                      <a:pt x="12797" y="12219"/>
                    </a:cubicBezTo>
                    <a:cubicBezTo>
                      <a:pt x="12857" y="12207"/>
                      <a:pt x="12913" y="12202"/>
                      <a:pt x="12966" y="12202"/>
                    </a:cubicBezTo>
                    <a:cubicBezTo>
                      <a:pt x="13315" y="12202"/>
                      <a:pt x="13512" y="12450"/>
                      <a:pt x="13618" y="12766"/>
                    </a:cubicBezTo>
                    <a:cubicBezTo>
                      <a:pt x="13800" y="13222"/>
                      <a:pt x="14195" y="13314"/>
                      <a:pt x="14651" y="13405"/>
                    </a:cubicBezTo>
                    <a:cubicBezTo>
                      <a:pt x="15077" y="13466"/>
                      <a:pt x="15836" y="13405"/>
                      <a:pt x="16140" y="13618"/>
                    </a:cubicBezTo>
                    <a:cubicBezTo>
                      <a:pt x="16444" y="13830"/>
                      <a:pt x="16110" y="14377"/>
                      <a:pt x="16140" y="14742"/>
                    </a:cubicBezTo>
                    <a:cubicBezTo>
                      <a:pt x="16140" y="14742"/>
                      <a:pt x="16232" y="14955"/>
                      <a:pt x="15928" y="15137"/>
                    </a:cubicBezTo>
                    <a:cubicBezTo>
                      <a:pt x="15776" y="15228"/>
                      <a:pt x="15289" y="15320"/>
                      <a:pt x="15016" y="15320"/>
                    </a:cubicBezTo>
                    <a:cubicBezTo>
                      <a:pt x="14621" y="15320"/>
                      <a:pt x="14347" y="15168"/>
                      <a:pt x="14013" y="15016"/>
                    </a:cubicBezTo>
                    <a:cubicBezTo>
                      <a:pt x="13703" y="14883"/>
                      <a:pt x="12990" y="14540"/>
                      <a:pt x="12461" y="14540"/>
                    </a:cubicBezTo>
                    <a:cubicBezTo>
                      <a:pt x="12263" y="14540"/>
                      <a:pt x="12092" y="14588"/>
                      <a:pt x="11976" y="14712"/>
                    </a:cubicBezTo>
                    <a:cubicBezTo>
                      <a:pt x="11763" y="14985"/>
                      <a:pt x="12189" y="15441"/>
                      <a:pt x="11763" y="15502"/>
                    </a:cubicBezTo>
                    <a:cubicBezTo>
                      <a:pt x="11747" y="15506"/>
                      <a:pt x="11731" y="15507"/>
                      <a:pt x="11715" y="15507"/>
                    </a:cubicBezTo>
                    <a:cubicBezTo>
                      <a:pt x="11451" y="15507"/>
                      <a:pt x="11141" y="15071"/>
                      <a:pt x="10912" y="14985"/>
                    </a:cubicBezTo>
                    <a:cubicBezTo>
                      <a:pt x="10578" y="14864"/>
                      <a:pt x="10183" y="14955"/>
                      <a:pt x="9848" y="14864"/>
                    </a:cubicBezTo>
                    <a:cubicBezTo>
                      <a:pt x="9210" y="14681"/>
                      <a:pt x="9332" y="14469"/>
                      <a:pt x="9210" y="13982"/>
                    </a:cubicBezTo>
                    <a:cubicBezTo>
                      <a:pt x="9074" y="13456"/>
                      <a:pt x="8607" y="13328"/>
                      <a:pt x="8099" y="13328"/>
                    </a:cubicBezTo>
                    <a:cubicBezTo>
                      <a:pt x="7697" y="13328"/>
                      <a:pt x="7270" y="13408"/>
                      <a:pt x="6961" y="13435"/>
                    </a:cubicBezTo>
                    <a:cubicBezTo>
                      <a:pt x="6169" y="13488"/>
                      <a:pt x="5515" y="13793"/>
                      <a:pt x="4780" y="13793"/>
                    </a:cubicBezTo>
                    <a:cubicBezTo>
                      <a:pt x="4668" y="13793"/>
                      <a:pt x="4554" y="13786"/>
                      <a:pt x="4438" y="13770"/>
                    </a:cubicBezTo>
                    <a:cubicBezTo>
                      <a:pt x="4392" y="13762"/>
                      <a:pt x="4347" y="13759"/>
                      <a:pt x="4302" y="13759"/>
                    </a:cubicBezTo>
                    <a:cubicBezTo>
                      <a:pt x="3561" y="13759"/>
                      <a:pt x="2865" y="14657"/>
                      <a:pt x="2493" y="15259"/>
                    </a:cubicBezTo>
                    <a:cubicBezTo>
                      <a:pt x="2098" y="15867"/>
                      <a:pt x="2067" y="16414"/>
                      <a:pt x="1490" y="16900"/>
                    </a:cubicBezTo>
                    <a:cubicBezTo>
                      <a:pt x="243" y="17903"/>
                      <a:pt x="0" y="20396"/>
                      <a:pt x="760" y="21733"/>
                    </a:cubicBezTo>
                    <a:cubicBezTo>
                      <a:pt x="1216" y="22463"/>
                      <a:pt x="1733" y="23466"/>
                      <a:pt x="2554" y="23861"/>
                    </a:cubicBezTo>
                    <a:cubicBezTo>
                      <a:pt x="2820" y="23989"/>
                      <a:pt x="3083" y="24040"/>
                      <a:pt x="3343" y="24040"/>
                    </a:cubicBezTo>
                    <a:cubicBezTo>
                      <a:pt x="3944" y="24040"/>
                      <a:pt x="4525" y="23769"/>
                      <a:pt x="5076" y="23557"/>
                    </a:cubicBezTo>
                    <a:cubicBezTo>
                      <a:pt x="5330" y="23460"/>
                      <a:pt x="5559" y="23418"/>
                      <a:pt x="5771" y="23418"/>
                    </a:cubicBezTo>
                    <a:cubicBezTo>
                      <a:pt x="6422" y="23418"/>
                      <a:pt x="6920" y="23813"/>
                      <a:pt x="7538" y="24226"/>
                    </a:cubicBezTo>
                    <a:cubicBezTo>
                      <a:pt x="7812" y="24378"/>
                      <a:pt x="8420" y="24469"/>
                      <a:pt x="8511" y="24833"/>
                    </a:cubicBezTo>
                    <a:cubicBezTo>
                      <a:pt x="8633" y="25229"/>
                      <a:pt x="8025" y="25685"/>
                      <a:pt x="8146" y="26080"/>
                    </a:cubicBezTo>
                    <a:cubicBezTo>
                      <a:pt x="8207" y="26323"/>
                      <a:pt x="8633" y="26536"/>
                      <a:pt x="8815" y="26688"/>
                    </a:cubicBezTo>
                    <a:cubicBezTo>
                      <a:pt x="9119" y="26961"/>
                      <a:pt x="9180" y="27204"/>
                      <a:pt x="9149" y="27630"/>
                    </a:cubicBezTo>
                    <a:cubicBezTo>
                      <a:pt x="9119" y="28420"/>
                      <a:pt x="8876" y="29210"/>
                      <a:pt x="8572" y="29910"/>
                    </a:cubicBezTo>
                    <a:cubicBezTo>
                      <a:pt x="8086" y="30943"/>
                      <a:pt x="8906" y="32007"/>
                      <a:pt x="9089" y="33040"/>
                    </a:cubicBezTo>
                    <a:cubicBezTo>
                      <a:pt x="9149" y="33466"/>
                      <a:pt x="8997" y="34165"/>
                      <a:pt x="9362" y="34469"/>
                    </a:cubicBezTo>
                    <a:cubicBezTo>
                      <a:pt x="9515" y="34587"/>
                      <a:pt x="9752" y="34649"/>
                      <a:pt x="9985" y="34649"/>
                    </a:cubicBezTo>
                    <a:cubicBezTo>
                      <a:pt x="10170" y="34649"/>
                      <a:pt x="10352" y="34610"/>
                      <a:pt x="10487" y="34530"/>
                    </a:cubicBezTo>
                    <a:cubicBezTo>
                      <a:pt x="10791" y="34317"/>
                      <a:pt x="10943" y="33922"/>
                      <a:pt x="11247" y="33709"/>
                    </a:cubicBezTo>
                    <a:cubicBezTo>
                      <a:pt x="11551" y="33496"/>
                      <a:pt x="11763" y="33314"/>
                      <a:pt x="12037" y="33071"/>
                    </a:cubicBezTo>
                    <a:cubicBezTo>
                      <a:pt x="12463" y="32706"/>
                      <a:pt x="12858" y="32341"/>
                      <a:pt x="13283" y="31976"/>
                    </a:cubicBezTo>
                    <a:cubicBezTo>
                      <a:pt x="13800" y="31612"/>
                      <a:pt x="14317" y="31247"/>
                      <a:pt x="14773" y="30791"/>
                    </a:cubicBezTo>
                    <a:cubicBezTo>
                      <a:pt x="15320" y="30274"/>
                      <a:pt x="15958" y="29758"/>
                      <a:pt x="16140" y="28998"/>
                    </a:cubicBezTo>
                    <a:cubicBezTo>
                      <a:pt x="16475" y="27751"/>
                      <a:pt x="15715" y="26262"/>
                      <a:pt x="17052" y="25441"/>
                    </a:cubicBezTo>
                    <a:cubicBezTo>
                      <a:pt x="17417" y="25198"/>
                      <a:pt x="17843" y="25077"/>
                      <a:pt x="18207" y="24742"/>
                    </a:cubicBezTo>
                    <a:cubicBezTo>
                      <a:pt x="18572" y="24408"/>
                      <a:pt x="18937" y="24043"/>
                      <a:pt x="19271" y="23648"/>
                    </a:cubicBezTo>
                    <a:cubicBezTo>
                      <a:pt x="19454" y="23405"/>
                      <a:pt x="20548" y="22037"/>
                      <a:pt x="19849" y="21824"/>
                    </a:cubicBezTo>
                    <a:cubicBezTo>
                      <a:pt x="19828" y="21818"/>
                      <a:pt x="19808" y="21815"/>
                      <a:pt x="19787" y="21815"/>
                    </a:cubicBezTo>
                    <a:cubicBezTo>
                      <a:pt x="19559" y="21815"/>
                      <a:pt x="19290" y="22184"/>
                      <a:pt x="18982" y="22184"/>
                    </a:cubicBezTo>
                    <a:cubicBezTo>
                      <a:pt x="18938" y="22184"/>
                      <a:pt x="18892" y="22177"/>
                      <a:pt x="18846" y="22159"/>
                    </a:cubicBezTo>
                    <a:cubicBezTo>
                      <a:pt x="18572" y="22067"/>
                      <a:pt x="18359" y="21520"/>
                      <a:pt x="18207" y="21277"/>
                    </a:cubicBezTo>
                    <a:cubicBezTo>
                      <a:pt x="17782" y="20578"/>
                      <a:pt x="17356" y="19879"/>
                      <a:pt x="16961" y="19180"/>
                    </a:cubicBezTo>
                    <a:cubicBezTo>
                      <a:pt x="16566" y="18511"/>
                      <a:pt x="16201" y="17660"/>
                      <a:pt x="16049" y="16870"/>
                    </a:cubicBezTo>
                    <a:cubicBezTo>
                      <a:pt x="15997" y="16636"/>
                      <a:pt x="16034" y="16157"/>
                      <a:pt x="16332" y="16157"/>
                    </a:cubicBezTo>
                    <a:cubicBezTo>
                      <a:pt x="16382" y="16157"/>
                      <a:pt x="16439" y="16170"/>
                      <a:pt x="16505" y="16201"/>
                    </a:cubicBezTo>
                    <a:cubicBezTo>
                      <a:pt x="16657" y="16262"/>
                      <a:pt x="16870" y="16870"/>
                      <a:pt x="16961" y="16991"/>
                    </a:cubicBezTo>
                    <a:cubicBezTo>
                      <a:pt x="17174" y="17478"/>
                      <a:pt x="17295" y="17994"/>
                      <a:pt x="17539" y="18481"/>
                    </a:cubicBezTo>
                    <a:cubicBezTo>
                      <a:pt x="17903" y="19271"/>
                      <a:pt x="18177" y="20457"/>
                      <a:pt x="18906" y="20943"/>
                    </a:cubicBezTo>
                    <a:cubicBezTo>
                      <a:pt x="19133" y="21081"/>
                      <a:pt x="19328" y="21139"/>
                      <a:pt x="19507" y="21139"/>
                    </a:cubicBezTo>
                    <a:cubicBezTo>
                      <a:pt x="19881" y="21139"/>
                      <a:pt x="20188" y="20886"/>
                      <a:pt x="20578" y="20578"/>
                    </a:cubicBezTo>
                    <a:cubicBezTo>
                      <a:pt x="21095" y="20153"/>
                      <a:pt x="21520" y="19666"/>
                      <a:pt x="21612" y="18998"/>
                    </a:cubicBezTo>
                    <a:cubicBezTo>
                      <a:pt x="21669" y="18535"/>
                      <a:pt x="21535" y="17469"/>
                      <a:pt x="20895" y="17469"/>
                    </a:cubicBezTo>
                    <a:cubicBezTo>
                      <a:pt x="20862" y="17469"/>
                      <a:pt x="20827" y="17472"/>
                      <a:pt x="20791" y="17478"/>
                    </a:cubicBezTo>
                    <a:cubicBezTo>
                      <a:pt x="20548" y="17508"/>
                      <a:pt x="20457" y="17751"/>
                      <a:pt x="20274" y="17873"/>
                    </a:cubicBezTo>
                    <a:cubicBezTo>
                      <a:pt x="20188" y="17730"/>
                      <a:pt x="18939" y="15477"/>
                      <a:pt x="19665" y="15477"/>
                    </a:cubicBezTo>
                    <a:cubicBezTo>
                      <a:pt x="19709" y="15477"/>
                      <a:pt x="19760" y="15485"/>
                      <a:pt x="19818" y="15502"/>
                    </a:cubicBezTo>
                    <a:cubicBezTo>
                      <a:pt x="20365" y="15654"/>
                      <a:pt x="20548" y="16566"/>
                      <a:pt x="21065" y="16748"/>
                    </a:cubicBezTo>
                    <a:cubicBezTo>
                      <a:pt x="21133" y="16782"/>
                      <a:pt x="21197" y="16787"/>
                      <a:pt x="21262" y="16787"/>
                    </a:cubicBezTo>
                    <a:cubicBezTo>
                      <a:pt x="21283" y="16787"/>
                      <a:pt x="21305" y="16786"/>
                      <a:pt x="21327" y="16786"/>
                    </a:cubicBezTo>
                    <a:cubicBezTo>
                      <a:pt x="21414" y="16786"/>
                      <a:pt x="21505" y="16794"/>
                      <a:pt x="21612" y="16870"/>
                    </a:cubicBezTo>
                    <a:cubicBezTo>
                      <a:pt x="21855" y="17052"/>
                      <a:pt x="21976" y="17447"/>
                      <a:pt x="21946" y="17751"/>
                    </a:cubicBezTo>
                    <a:cubicBezTo>
                      <a:pt x="21989" y="17757"/>
                      <a:pt x="22032" y="17760"/>
                      <a:pt x="22075" y="17760"/>
                    </a:cubicBezTo>
                    <a:cubicBezTo>
                      <a:pt x="22370" y="17760"/>
                      <a:pt x="22674" y="17644"/>
                      <a:pt x="22962" y="17644"/>
                    </a:cubicBezTo>
                    <a:cubicBezTo>
                      <a:pt x="23083" y="17644"/>
                      <a:pt x="23200" y="17664"/>
                      <a:pt x="23314" y="17721"/>
                    </a:cubicBezTo>
                    <a:cubicBezTo>
                      <a:pt x="23891" y="18055"/>
                      <a:pt x="24013" y="19028"/>
                      <a:pt x="24134" y="19605"/>
                    </a:cubicBezTo>
                    <a:cubicBezTo>
                      <a:pt x="24286" y="20487"/>
                      <a:pt x="24530" y="21490"/>
                      <a:pt x="24469" y="22371"/>
                    </a:cubicBezTo>
                    <a:cubicBezTo>
                      <a:pt x="24480" y="22373"/>
                      <a:pt x="24491" y="22374"/>
                      <a:pt x="24501" y="22374"/>
                    </a:cubicBezTo>
                    <a:cubicBezTo>
                      <a:pt x="25199" y="22374"/>
                      <a:pt x="25230" y="18531"/>
                      <a:pt x="25320" y="17873"/>
                    </a:cubicBezTo>
                    <a:cubicBezTo>
                      <a:pt x="25411" y="17235"/>
                      <a:pt x="25502" y="16566"/>
                      <a:pt x="25563" y="15867"/>
                    </a:cubicBezTo>
                    <a:cubicBezTo>
                      <a:pt x="24742" y="9149"/>
                      <a:pt x="20882" y="3374"/>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0"/>
              <p:cNvSpPr/>
              <p:nvPr/>
            </p:nvSpPr>
            <p:spPr>
              <a:xfrm>
                <a:off x="13876263" y="2648125"/>
                <a:ext cx="53225" cy="73250"/>
              </a:xfrm>
              <a:custGeom>
                <a:avLst/>
                <a:gdLst/>
                <a:ahLst/>
                <a:cxnLst/>
                <a:rect l="l" t="t" r="r" b="b"/>
                <a:pathLst>
                  <a:path w="2129" h="2930" extrusionOk="0">
                    <a:moveTo>
                      <a:pt x="390" y="0"/>
                    </a:moveTo>
                    <a:cubicBezTo>
                      <a:pt x="249" y="0"/>
                      <a:pt x="129" y="68"/>
                      <a:pt x="92" y="240"/>
                    </a:cubicBezTo>
                    <a:cubicBezTo>
                      <a:pt x="1" y="635"/>
                      <a:pt x="366" y="665"/>
                      <a:pt x="487" y="939"/>
                    </a:cubicBezTo>
                    <a:cubicBezTo>
                      <a:pt x="578" y="1091"/>
                      <a:pt x="487" y="1182"/>
                      <a:pt x="609" y="1334"/>
                    </a:cubicBezTo>
                    <a:cubicBezTo>
                      <a:pt x="669" y="1425"/>
                      <a:pt x="791" y="1425"/>
                      <a:pt x="761" y="1607"/>
                    </a:cubicBezTo>
                    <a:lnTo>
                      <a:pt x="761" y="1699"/>
                    </a:lnTo>
                    <a:cubicBezTo>
                      <a:pt x="761" y="1717"/>
                      <a:pt x="761" y="1802"/>
                      <a:pt x="761" y="1820"/>
                    </a:cubicBezTo>
                    <a:cubicBezTo>
                      <a:pt x="709" y="1803"/>
                      <a:pt x="656" y="1793"/>
                      <a:pt x="606" y="1793"/>
                    </a:cubicBezTo>
                    <a:cubicBezTo>
                      <a:pt x="478" y="1793"/>
                      <a:pt x="374" y="1858"/>
                      <a:pt x="396" y="2033"/>
                    </a:cubicBezTo>
                    <a:cubicBezTo>
                      <a:pt x="426" y="2215"/>
                      <a:pt x="669" y="2307"/>
                      <a:pt x="761" y="2459"/>
                    </a:cubicBezTo>
                    <a:cubicBezTo>
                      <a:pt x="791" y="2519"/>
                      <a:pt x="791" y="2641"/>
                      <a:pt x="821" y="2671"/>
                    </a:cubicBezTo>
                    <a:cubicBezTo>
                      <a:pt x="913" y="2732"/>
                      <a:pt x="1095" y="2702"/>
                      <a:pt x="1156" y="2732"/>
                    </a:cubicBezTo>
                    <a:cubicBezTo>
                      <a:pt x="1323" y="2756"/>
                      <a:pt x="1509" y="2930"/>
                      <a:pt x="1669" y="2930"/>
                    </a:cubicBezTo>
                    <a:cubicBezTo>
                      <a:pt x="1713" y="2930"/>
                      <a:pt x="1755" y="2917"/>
                      <a:pt x="1794" y="2884"/>
                    </a:cubicBezTo>
                    <a:cubicBezTo>
                      <a:pt x="1916" y="2762"/>
                      <a:pt x="1794" y="2550"/>
                      <a:pt x="1885" y="2398"/>
                    </a:cubicBezTo>
                    <a:cubicBezTo>
                      <a:pt x="1976" y="2246"/>
                      <a:pt x="2128" y="2276"/>
                      <a:pt x="2128" y="2033"/>
                    </a:cubicBezTo>
                    <a:cubicBezTo>
                      <a:pt x="2128" y="1790"/>
                      <a:pt x="1946" y="1729"/>
                      <a:pt x="1733" y="1607"/>
                    </a:cubicBezTo>
                    <a:cubicBezTo>
                      <a:pt x="1521" y="1486"/>
                      <a:pt x="1429" y="1364"/>
                      <a:pt x="1277" y="1152"/>
                    </a:cubicBezTo>
                    <a:cubicBezTo>
                      <a:pt x="1186" y="1030"/>
                      <a:pt x="1065" y="908"/>
                      <a:pt x="1004" y="787"/>
                    </a:cubicBezTo>
                    <a:cubicBezTo>
                      <a:pt x="913" y="604"/>
                      <a:pt x="1034" y="483"/>
                      <a:pt x="943" y="331"/>
                    </a:cubicBezTo>
                    <a:cubicBezTo>
                      <a:pt x="852" y="149"/>
                      <a:pt x="599"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0"/>
              <p:cNvSpPr/>
              <p:nvPr/>
            </p:nvSpPr>
            <p:spPr>
              <a:xfrm>
                <a:off x="13849038" y="2678375"/>
                <a:ext cx="28025" cy="33700"/>
              </a:xfrm>
              <a:custGeom>
                <a:avLst/>
                <a:gdLst/>
                <a:ahLst/>
                <a:cxnLst/>
                <a:rect l="l" t="t" r="r" b="b"/>
                <a:pathLst>
                  <a:path w="1121" h="1348" extrusionOk="0">
                    <a:moveTo>
                      <a:pt x="561" y="1"/>
                    </a:moveTo>
                    <a:cubicBezTo>
                      <a:pt x="225" y="1"/>
                      <a:pt x="58" y="350"/>
                      <a:pt x="87" y="671"/>
                    </a:cubicBezTo>
                    <a:cubicBezTo>
                      <a:pt x="117" y="732"/>
                      <a:pt x="178" y="762"/>
                      <a:pt x="148" y="853"/>
                    </a:cubicBezTo>
                    <a:cubicBezTo>
                      <a:pt x="148" y="975"/>
                      <a:pt x="56" y="1005"/>
                      <a:pt x="26" y="1097"/>
                    </a:cubicBezTo>
                    <a:cubicBezTo>
                      <a:pt x="0" y="1276"/>
                      <a:pt x="39" y="1347"/>
                      <a:pt x="179" y="1347"/>
                    </a:cubicBezTo>
                    <a:cubicBezTo>
                      <a:pt x="206" y="1347"/>
                      <a:pt x="235" y="1345"/>
                      <a:pt x="269" y="1340"/>
                    </a:cubicBezTo>
                    <a:cubicBezTo>
                      <a:pt x="451" y="1309"/>
                      <a:pt x="907" y="1005"/>
                      <a:pt x="999" y="823"/>
                    </a:cubicBezTo>
                    <a:cubicBezTo>
                      <a:pt x="1120" y="610"/>
                      <a:pt x="968" y="245"/>
                      <a:pt x="725" y="215"/>
                    </a:cubicBezTo>
                    <a:cubicBezTo>
                      <a:pt x="695" y="185"/>
                      <a:pt x="725" y="124"/>
                      <a:pt x="695" y="93"/>
                    </a:cubicBezTo>
                    <a:cubicBezTo>
                      <a:pt x="634" y="2"/>
                      <a:pt x="603" y="2"/>
                      <a:pt x="603" y="2"/>
                    </a:cubicBezTo>
                    <a:cubicBezTo>
                      <a:pt x="589" y="1"/>
                      <a:pt x="575"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40"/>
              <p:cNvSpPr/>
              <p:nvPr/>
            </p:nvSpPr>
            <p:spPr>
              <a:xfrm>
                <a:off x="14098588" y="2490950"/>
                <a:ext cx="44425" cy="50825"/>
              </a:xfrm>
              <a:custGeom>
                <a:avLst/>
                <a:gdLst/>
                <a:ahLst/>
                <a:cxnLst/>
                <a:rect l="l" t="t" r="r" b="b"/>
                <a:pathLst>
                  <a:path w="1777" h="2033" extrusionOk="0">
                    <a:moveTo>
                      <a:pt x="211" y="0"/>
                    </a:moveTo>
                    <a:cubicBezTo>
                      <a:pt x="85" y="0"/>
                      <a:pt x="1" y="139"/>
                      <a:pt x="105" y="417"/>
                    </a:cubicBezTo>
                    <a:cubicBezTo>
                      <a:pt x="135" y="569"/>
                      <a:pt x="257" y="691"/>
                      <a:pt x="348" y="843"/>
                    </a:cubicBezTo>
                    <a:cubicBezTo>
                      <a:pt x="409" y="995"/>
                      <a:pt x="409" y="1116"/>
                      <a:pt x="439" y="1238"/>
                    </a:cubicBezTo>
                    <a:cubicBezTo>
                      <a:pt x="500" y="1481"/>
                      <a:pt x="591" y="1542"/>
                      <a:pt x="743" y="1694"/>
                    </a:cubicBezTo>
                    <a:cubicBezTo>
                      <a:pt x="926" y="1876"/>
                      <a:pt x="956" y="1876"/>
                      <a:pt x="1199" y="1907"/>
                    </a:cubicBezTo>
                    <a:cubicBezTo>
                      <a:pt x="1307" y="1934"/>
                      <a:pt x="1416" y="2033"/>
                      <a:pt x="1545" y="2033"/>
                    </a:cubicBezTo>
                    <a:cubicBezTo>
                      <a:pt x="1561" y="2033"/>
                      <a:pt x="1578" y="2031"/>
                      <a:pt x="1594" y="2028"/>
                    </a:cubicBezTo>
                    <a:cubicBezTo>
                      <a:pt x="1594" y="2028"/>
                      <a:pt x="1777" y="1998"/>
                      <a:pt x="1533" y="1755"/>
                    </a:cubicBezTo>
                    <a:cubicBezTo>
                      <a:pt x="1108" y="1299"/>
                      <a:pt x="774" y="782"/>
                      <a:pt x="500" y="235"/>
                    </a:cubicBezTo>
                    <a:cubicBezTo>
                      <a:pt x="422" y="78"/>
                      <a:pt x="305"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40"/>
              <p:cNvSpPr/>
              <p:nvPr/>
            </p:nvSpPr>
            <p:spPr>
              <a:xfrm>
                <a:off x="13341313" y="2539350"/>
                <a:ext cx="386800" cy="940025"/>
              </a:xfrm>
              <a:custGeom>
                <a:avLst/>
                <a:gdLst/>
                <a:ahLst/>
                <a:cxnLst/>
                <a:rect l="l" t="t" r="r" b="b"/>
                <a:pathLst>
                  <a:path w="15472" h="37601" extrusionOk="0">
                    <a:moveTo>
                      <a:pt x="8481" y="1"/>
                    </a:moveTo>
                    <a:cubicBezTo>
                      <a:pt x="3344" y="3983"/>
                      <a:pt x="0" y="10214"/>
                      <a:pt x="0" y="17235"/>
                    </a:cubicBezTo>
                    <a:cubicBezTo>
                      <a:pt x="0" y="17691"/>
                      <a:pt x="31" y="18117"/>
                      <a:pt x="61" y="18573"/>
                    </a:cubicBezTo>
                    <a:cubicBezTo>
                      <a:pt x="91" y="18633"/>
                      <a:pt x="152" y="18694"/>
                      <a:pt x="213" y="18755"/>
                    </a:cubicBezTo>
                    <a:cubicBezTo>
                      <a:pt x="365" y="18877"/>
                      <a:pt x="517" y="18968"/>
                      <a:pt x="669" y="19089"/>
                    </a:cubicBezTo>
                    <a:cubicBezTo>
                      <a:pt x="882" y="19241"/>
                      <a:pt x="821" y="19363"/>
                      <a:pt x="821" y="19636"/>
                    </a:cubicBezTo>
                    <a:cubicBezTo>
                      <a:pt x="851" y="19910"/>
                      <a:pt x="821" y="20123"/>
                      <a:pt x="1125" y="20153"/>
                    </a:cubicBezTo>
                    <a:cubicBezTo>
                      <a:pt x="1307" y="20153"/>
                      <a:pt x="1459" y="20153"/>
                      <a:pt x="1611" y="20305"/>
                    </a:cubicBezTo>
                    <a:cubicBezTo>
                      <a:pt x="1824" y="20579"/>
                      <a:pt x="1946" y="20974"/>
                      <a:pt x="2128" y="21278"/>
                    </a:cubicBezTo>
                    <a:cubicBezTo>
                      <a:pt x="2310" y="21582"/>
                      <a:pt x="2614" y="21764"/>
                      <a:pt x="2827" y="22038"/>
                    </a:cubicBezTo>
                    <a:lnTo>
                      <a:pt x="3070" y="22220"/>
                    </a:lnTo>
                    <a:cubicBezTo>
                      <a:pt x="3131" y="22250"/>
                      <a:pt x="3161" y="22311"/>
                      <a:pt x="3222" y="22372"/>
                    </a:cubicBezTo>
                    <a:cubicBezTo>
                      <a:pt x="3465" y="22615"/>
                      <a:pt x="3374" y="22980"/>
                      <a:pt x="3405" y="23314"/>
                    </a:cubicBezTo>
                    <a:cubicBezTo>
                      <a:pt x="3435" y="23709"/>
                      <a:pt x="3405" y="24165"/>
                      <a:pt x="3435" y="24591"/>
                    </a:cubicBezTo>
                    <a:cubicBezTo>
                      <a:pt x="3465" y="25138"/>
                      <a:pt x="3739" y="25685"/>
                      <a:pt x="4012" y="26172"/>
                    </a:cubicBezTo>
                    <a:cubicBezTo>
                      <a:pt x="4408" y="26901"/>
                      <a:pt x="4955" y="27479"/>
                      <a:pt x="5502" y="28086"/>
                    </a:cubicBezTo>
                    <a:cubicBezTo>
                      <a:pt x="5958" y="28664"/>
                      <a:pt x="6383" y="29241"/>
                      <a:pt x="6809" y="29819"/>
                    </a:cubicBezTo>
                    <a:cubicBezTo>
                      <a:pt x="7022" y="30093"/>
                      <a:pt x="7204" y="30305"/>
                      <a:pt x="7447" y="30548"/>
                    </a:cubicBezTo>
                    <a:cubicBezTo>
                      <a:pt x="7660" y="30731"/>
                      <a:pt x="7812" y="30974"/>
                      <a:pt x="7994" y="31187"/>
                    </a:cubicBezTo>
                    <a:cubicBezTo>
                      <a:pt x="8177" y="31430"/>
                      <a:pt x="8420" y="31704"/>
                      <a:pt x="8602" y="31947"/>
                    </a:cubicBezTo>
                    <a:cubicBezTo>
                      <a:pt x="8785" y="32190"/>
                      <a:pt x="9089" y="32585"/>
                      <a:pt x="9271" y="32737"/>
                    </a:cubicBezTo>
                    <a:lnTo>
                      <a:pt x="9514" y="33132"/>
                    </a:lnTo>
                    <a:cubicBezTo>
                      <a:pt x="9727" y="33254"/>
                      <a:pt x="9879" y="33618"/>
                      <a:pt x="10031" y="33770"/>
                    </a:cubicBezTo>
                    <a:cubicBezTo>
                      <a:pt x="10183" y="33922"/>
                      <a:pt x="10304" y="34105"/>
                      <a:pt x="10456" y="34226"/>
                    </a:cubicBezTo>
                    <a:cubicBezTo>
                      <a:pt x="11247" y="34925"/>
                      <a:pt x="12067" y="35564"/>
                      <a:pt x="12918" y="36172"/>
                    </a:cubicBezTo>
                    <a:cubicBezTo>
                      <a:pt x="13374" y="36506"/>
                      <a:pt x="13830" y="36901"/>
                      <a:pt x="14347" y="37144"/>
                    </a:cubicBezTo>
                    <a:cubicBezTo>
                      <a:pt x="14681" y="37296"/>
                      <a:pt x="15076" y="37539"/>
                      <a:pt x="15441" y="37600"/>
                    </a:cubicBezTo>
                    <a:cubicBezTo>
                      <a:pt x="15441" y="37570"/>
                      <a:pt x="15441" y="37570"/>
                      <a:pt x="15441" y="37570"/>
                    </a:cubicBezTo>
                    <a:cubicBezTo>
                      <a:pt x="15472" y="37479"/>
                      <a:pt x="15016" y="37266"/>
                      <a:pt x="14955" y="37205"/>
                    </a:cubicBezTo>
                    <a:cubicBezTo>
                      <a:pt x="14742" y="37084"/>
                      <a:pt x="14560" y="36962"/>
                      <a:pt x="14347" y="36810"/>
                    </a:cubicBezTo>
                    <a:cubicBezTo>
                      <a:pt x="14165" y="36688"/>
                      <a:pt x="13952" y="36628"/>
                      <a:pt x="13739" y="36506"/>
                    </a:cubicBezTo>
                    <a:cubicBezTo>
                      <a:pt x="13435" y="36324"/>
                      <a:pt x="13222" y="36050"/>
                      <a:pt x="12979" y="35807"/>
                    </a:cubicBezTo>
                    <a:cubicBezTo>
                      <a:pt x="12736" y="35594"/>
                      <a:pt x="12493" y="35412"/>
                      <a:pt x="12371" y="35108"/>
                    </a:cubicBezTo>
                    <a:cubicBezTo>
                      <a:pt x="12250" y="34834"/>
                      <a:pt x="12341" y="34652"/>
                      <a:pt x="12341" y="34409"/>
                    </a:cubicBezTo>
                    <a:cubicBezTo>
                      <a:pt x="12310" y="34166"/>
                      <a:pt x="12189" y="33983"/>
                      <a:pt x="12158" y="33770"/>
                    </a:cubicBezTo>
                    <a:cubicBezTo>
                      <a:pt x="12158" y="33649"/>
                      <a:pt x="12098" y="33558"/>
                      <a:pt x="12128" y="33406"/>
                    </a:cubicBezTo>
                    <a:cubicBezTo>
                      <a:pt x="12128" y="33345"/>
                      <a:pt x="12158" y="33314"/>
                      <a:pt x="12158" y="33193"/>
                    </a:cubicBezTo>
                    <a:cubicBezTo>
                      <a:pt x="12189" y="33011"/>
                      <a:pt x="12128" y="32463"/>
                      <a:pt x="12128" y="32463"/>
                    </a:cubicBezTo>
                    <a:cubicBezTo>
                      <a:pt x="12158" y="31947"/>
                      <a:pt x="12219" y="31339"/>
                      <a:pt x="12462" y="30852"/>
                    </a:cubicBezTo>
                    <a:cubicBezTo>
                      <a:pt x="12614" y="30579"/>
                      <a:pt x="12736" y="30305"/>
                      <a:pt x="12949" y="30062"/>
                    </a:cubicBezTo>
                    <a:cubicBezTo>
                      <a:pt x="13131" y="29849"/>
                      <a:pt x="13131" y="29667"/>
                      <a:pt x="13131" y="29393"/>
                    </a:cubicBezTo>
                    <a:cubicBezTo>
                      <a:pt x="13131" y="28694"/>
                      <a:pt x="13131" y="28056"/>
                      <a:pt x="12858" y="27418"/>
                    </a:cubicBezTo>
                    <a:cubicBezTo>
                      <a:pt x="12584" y="26749"/>
                      <a:pt x="13010" y="26050"/>
                      <a:pt x="12402" y="25503"/>
                    </a:cubicBezTo>
                    <a:cubicBezTo>
                      <a:pt x="12189" y="25290"/>
                      <a:pt x="11976" y="25381"/>
                      <a:pt x="11703" y="25290"/>
                    </a:cubicBezTo>
                    <a:cubicBezTo>
                      <a:pt x="11307" y="25138"/>
                      <a:pt x="10943" y="25016"/>
                      <a:pt x="10548" y="24834"/>
                    </a:cubicBezTo>
                    <a:cubicBezTo>
                      <a:pt x="10244" y="24682"/>
                      <a:pt x="9909" y="24500"/>
                      <a:pt x="9605" y="24348"/>
                    </a:cubicBezTo>
                    <a:cubicBezTo>
                      <a:pt x="9210" y="24135"/>
                      <a:pt x="9453" y="23922"/>
                      <a:pt x="9453" y="23557"/>
                    </a:cubicBezTo>
                    <a:cubicBezTo>
                      <a:pt x="9423" y="23223"/>
                      <a:pt x="9149" y="23193"/>
                      <a:pt x="8906" y="23041"/>
                    </a:cubicBezTo>
                    <a:cubicBezTo>
                      <a:pt x="8663" y="22919"/>
                      <a:pt x="8450" y="22737"/>
                      <a:pt x="8207" y="22646"/>
                    </a:cubicBezTo>
                    <a:cubicBezTo>
                      <a:pt x="7994" y="22554"/>
                      <a:pt x="7812" y="22463"/>
                      <a:pt x="7630" y="22342"/>
                    </a:cubicBezTo>
                    <a:cubicBezTo>
                      <a:pt x="7386" y="22190"/>
                      <a:pt x="7174" y="21977"/>
                      <a:pt x="6900" y="21886"/>
                    </a:cubicBezTo>
                    <a:cubicBezTo>
                      <a:pt x="6657" y="21825"/>
                      <a:pt x="6444" y="21795"/>
                      <a:pt x="6231" y="21643"/>
                    </a:cubicBezTo>
                    <a:cubicBezTo>
                      <a:pt x="5958" y="21491"/>
                      <a:pt x="5715" y="21308"/>
                      <a:pt x="5441" y="21156"/>
                    </a:cubicBezTo>
                    <a:cubicBezTo>
                      <a:pt x="5157" y="20981"/>
                      <a:pt x="4746" y="20775"/>
                      <a:pt x="4369" y="20775"/>
                    </a:cubicBezTo>
                    <a:cubicBezTo>
                      <a:pt x="4222" y="20775"/>
                      <a:pt x="4079" y="20806"/>
                      <a:pt x="3952" y="20883"/>
                    </a:cubicBezTo>
                    <a:cubicBezTo>
                      <a:pt x="3952" y="20883"/>
                      <a:pt x="3943" y="20881"/>
                      <a:pt x="3929" y="20881"/>
                    </a:cubicBezTo>
                    <a:cubicBezTo>
                      <a:pt x="3871" y="20881"/>
                      <a:pt x="3721" y="20901"/>
                      <a:pt x="3648" y="21095"/>
                    </a:cubicBezTo>
                    <a:cubicBezTo>
                      <a:pt x="3547" y="21296"/>
                      <a:pt x="3551" y="21559"/>
                      <a:pt x="3349" y="21559"/>
                    </a:cubicBezTo>
                    <a:cubicBezTo>
                      <a:pt x="3307" y="21559"/>
                      <a:pt x="3255" y="21547"/>
                      <a:pt x="3192" y="21521"/>
                    </a:cubicBezTo>
                    <a:cubicBezTo>
                      <a:pt x="3009" y="21460"/>
                      <a:pt x="2797" y="21278"/>
                      <a:pt x="2645" y="21156"/>
                    </a:cubicBezTo>
                    <a:cubicBezTo>
                      <a:pt x="2432" y="21035"/>
                      <a:pt x="2280" y="20852"/>
                      <a:pt x="2189" y="20640"/>
                    </a:cubicBezTo>
                    <a:cubicBezTo>
                      <a:pt x="2097" y="20427"/>
                      <a:pt x="2097" y="20184"/>
                      <a:pt x="2097" y="19940"/>
                    </a:cubicBezTo>
                    <a:cubicBezTo>
                      <a:pt x="2097" y="19788"/>
                      <a:pt x="2097" y="19576"/>
                      <a:pt x="2006" y="19424"/>
                    </a:cubicBezTo>
                    <a:cubicBezTo>
                      <a:pt x="1915" y="19302"/>
                      <a:pt x="1702" y="19272"/>
                      <a:pt x="1642" y="19150"/>
                    </a:cubicBezTo>
                    <a:cubicBezTo>
                      <a:pt x="1550" y="19029"/>
                      <a:pt x="1581" y="18694"/>
                      <a:pt x="1550" y="18542"/>
                    </a:cubicBezTo>
                    <a:cubicBezTo>
                      <a:pt x="1520" y="18421"/>
                      <a:pt x="1459" y="18299"/>
                      <a:pt x="1459" y="18177"/>
                    </a:cubicBezTo>
                    <a:cubicBezTo>
                      <a:pt x="1429" y="17995"/>
                      <a:pt x="1490" y="17813"/>
                      <a:pt x="1459" y="17600"/>
                    </a:cubicBezTo>
                    <a:cubicBezTo>
                      <a:pt x="1441" y="17456"/>
                      <a:pt x="1370" y="17366"/>
                      <a:pt x="1290" y="17366"/>
                    </a:cubicBezTo>
                    <a:cubicBezTo>
                      <a:pt x="1235" y="17366"/>
                      <a:pt x="1175" y="17409"/>
                      <a:pt x="1125" y="17509"/>
                    </a:cubicBezTo>
                    <a:cubicBezTo>
                      <a:pt x="973" y="17752"/>
                      <a:pt x="1155" y="18086"/>
                      <a:pt x="1064" y="18329"/>
                    </a:cubicBezTo>
                    <a:cubicBezTo>
                      <a:pt x="1039" y="18453"/>
                      <a:pt x="934" y="18597"/>
                      <a:pt x="797" y="18597"/>
                    </a:cubicBezTo>
                    <a:cubicBezTo>
                      <a:pt x="766" y="18597"/>
                      <a:pt x="733" y="18590"/>
                      <a:pt x="699" y="18573"/>
                    </a:cubicBezTo>
                    <a:cubicBezTo>
                      <a:pt x="517" y="18451"/>
                      <a:pt x="608" y="18056"/>
                      <a:pt x="639" y="17904"/>
                    </a:cubicBezTo>
                    <a:cubicBezTo>
                      <a:pt x="669" y="17326"/>
                      <a:pt x="639" y="16779"/>
                      <a:pt x="669" y="16202"/>
                    </a:cubicBezTo>
                    <a:cubicBezTo>
                      <a:pt x="697" y="15688"/>
                      <a:pt x="914" y="14423"/>
                      <a:pt x="1595" y="14423"/>
                    </a:cubicBezTo>
                    <a:cubicBezTo>
                      <a:pt x="1639" y="14423"/>
                      <a:pt x="1685" y="14428"/>
                      <a:pt x="1733" y="14439"/>
                    </a:cubicBezTo>
                    <a:cubicBezTo>
                      <a:pt x="2280" y="14560"/>
                      <a:pt x="2189" y="15199"/>
                      <a:pt x="2189" y="15655"/>
                    </a:cubicBezTo>
                    <a:cubicBezTo>
                      <a:pt x="2189" y="15807"/>
                      <a:pt x="2128" y="16263"/>
                      <a:pt x="2371" y="16293"/>
                    </a:cubicBezTo>
                    <a:cubicBezTo>
                      <a:pt x="2382" y="16295"/>
                      <a:pt x="2392" y="16295"/>
                      <a:pt x="2402" y="16295"/>
                    </a:cubicBezTo>
                    <a:cubicBezTo>
                      <a:pt x="2578" y="16295"/>
                      <a:pt x="2523" y="16042"/>
                      <a:pt x="2523" y="15898"/>
                    </a:cubicBezTo>
                    <a:cubicBezTo>
                      <a:pt x="2553" y="15442"/>
                      <a:pt x="2675" y="15016"/>
                      <a:pt x="2675" y="14560"/>
                    </a:cubicBezTo>
                    <a:cubicBezTo>
                      <a:pt x="2705" y="14165"/>
                      <a:pt x="2614" y="13861"/>
                      <a:pt x="2888" y="13527"/>
                    </a:cubicBezTo>
                    <a:cubicBezTo>
                      <a:pt x="2888" y="13527"/>
                      <a:pt x="2918" y="13405"/>
                      <a:pt x="3040" y="13101"/>
                    </a:cubicBezTo>
                    <a:cubicBezTo>
                      <a:pt x="3192" y="12645"/>
                      <a:pt x="3587" y="12311"/>
                      <a:pt x="3739" y="11825"/>
                    </a:cubicBezTo>
                    <a:cubicBezTo>
                      <a:pt x="3800" y="11612"/>
                      <a:pt x="3830" y="11460"/>
                      <a:pt x="3982" y="11247"/>
                    </a:cubicBezTo>
                    <a:cubicBezTo>
                      <a:pt x="4164" y="11004"/>
                      <a:pt x="4468" y="10883"/>
                      <a:pt x="4681" y="10670"/>
                    </a:cubicBezTo>
                    <a:cubicBezTo>
                      <a:pt x="4894" y="10487"/>
                      <a:pt x="5046" y="10244"/>
                      <a:pt x="5228" y="10062"/>
                    </a:cubicBezTo>
                    <a:cubicBezTo>
                      <a:pt x="5380" y="9879"/>
                      <a:pt x="5471" y="9667"/>
                      <a:pt x="5654" y="9515"/>
                    </a:cubicBezTo>
                    <a:cubicBezTo>
                      <a:pt x="5782" y="9387"/>
                      <a:pt x="6129" y="9204"/>
                      <a:pt x="6393" y="9204"/>
                    </a:cubicBezTo>
                    <a:cubicBezTo>
                      <a:pt x="6568" y="9204"/>
                      <a:pt x="6706" y="9284"/>
                      <a:pt x="6718" y="9515"/>
                    </a:cubicBezTo>
                    <a:cubicBezTo>
                      <a:pt x="6809" y="9484"/>
                      <a:pt x="6839" y="9363"/>
                      <a:pt x="6930" y="9302"/>
                    </a:cubicBezTo>
                    <a:cubicBezTo>
                      <a:pt x="7052" y="9241"/>
                      <a:pt x="7143" y="9272"/>
                      <a:pt x="7234" y="9211"/>
                    </a:cubicBezTo>
                    <a:cubicBezTo>
                      <a:pt x="7569" y="9028"/>
                      <a:pt x="7204" y="8876"/>
                      <a:pt x="6961" y="8816"/>
                    </a:cubicBezTo>
                    <a:cubicBezTo>
                      <a:pt x="6778" y="8785"/>
                      <a:pt x="6262" y="8755"/>
                      <a:pt x="6171" y="8603"/>
                    </a:cubicBezTo>
                    <a:cubicBezTo>
                      <a:pt x="6049" y="8451"/>
                      <a:pt x="6262" y="8147"/>
                      <a:pt x="6444" y="8147"/>
                    </a:cubicBezTo>
                    <a:cubicBezTo>
                      <a:pt x="6505" y="7873"/>
                      <a:pt x="6231" y="7782"/>
                      <a:pt x="6566" y="7661"/>
                    </a:cubicBezTo>
                    <a:cubicBezTo>
                      <a:pt x="6687" y="7630"/>
                      <a:pt x="6778" y="7600"/>
                      <a:pt x="6870" y="7569"/>
                    </a:cubicBezTo>
                    <a:cubicBezTo>
                      <a:pt x="6991" y="7509"/>
                      <a:pt x="7022" y="7417"/>
                      <a:pt x="7113" y="7357"/>
                    </a:cubicBezTo>
                    <a:cubicBezTo>
                      <a:pt x="7386" y="7144"/>
                      <a:pt x="7812" y="7326"/>
                      <a:pt x="8055" y="7083"/>
                    </a:cubicBezTo>
                    <a:cubicBezTo>
                      <a:pt x="8237" y="6870"/>
                      <a:pt x="8329" y="6597"/>
                      <a:pt x="8633" y="6475"/>
                    </a:cubicBezTo>
                    <a:cubicBezTo>
                      <a:pt x="8876" y="6384"/>
                      <a:pt x="9149" y="6414"/>
                      <a:pt x="9392" y="6354"/>
                    </a:cubicBezTo>
                    <a:cubicBezTo>
                      <a:pt x="9453" y="6171"/>
                      <a:pt x="9089" y="5898"/>
                      <a:pt x="8997" y="5746"/>
                    </a:cubicBezTo>
                    <a:cubicBezTo>
                      <a:pt x="8845" y="5503"/>
                      <a:pt x="8724" y="5320"/>
                      <a:pt x="8724" y="5016"/>
                    </a:cubicBezTo>
                    <a:cubicBezTo>
                      <a:pt x="8724" y="4712"/>
                      <a:pt x="9028" y="4439"/>
                      <a:pt x="8967" y="4135"/>
                    </a:cubicBezTo>
                    <a:cubicBezTo>
                      <a:pt x="8937" y="4044"/>
                      <a:pt x="8937" y="3952"/>
                      <a:pt x="8785" y="3922"/>
                    </a:cubicBezTo>
                    <a:cubicBezTo>
                      <a:pt x="8772" y="3919"/>
                      <a:pt x="8760" y="3917"/>
                      <a:pt x="8748" y="3917"/>
                    </a:cubicBezTo>
                    <a:cubicBezTo>
                      <a:pt x="8649" y="3917"/>
                      <a:pt x="8589" y="4026"/>
                      <a:pt x="8481" y="4135"/>
                    </a:cubicBezTo>
                    <a:cubicBezTo>
                      <a:pt x="8405" y="4230"/>
                      <a:pt x="8293" y="4337"/>
                      <a:pt x="8205" y="4337"/>
                    </a:cubicBezTo>
                    <a:cubicBezTo>
                      <a:pt x="8152" y="4337"/>
                      <a:pt x="8108" y="4298"/>
                      <a:pt x="8085" y="4196"/>
                    </a:cubicBezTo>
                    <a:cubicBezTo>
                      <a:pt x="7994" y="3983"/>
                      <a:pt x="8085" y="3709"/>
                      <a:pt x="8085" y="3496"/>
                    </a:cubicBezTo>
                    <a:cubicBezTo>
                      <a:pt x="8055" y="3314"/>
                      <a:pt x="8025" y="3101"/>
                      <a:pt x="7873" y="3040"/>
                    </a:cubicBezTo>
                    <a:cubicBezTo>
                      <a:pt x="7828" y="3023"/>
                      <a:pt x="7768" y="3015"/>
                      <a:pt x="7702" y="3015"/>
                    </a:cubicBezTo>
                    <a:cubicBezTo>
                      <a:pt x="7543" y="3015"/>
                      <a:pt x="7351" y="3058"/>
                      <a:pt x="7265" y="3101"/>
                    </a:cubicBezTo>
                    <a:cubicBezTo>
                      <a:pt x="7082" y="3192"/>
                      <a:pt x="7022" y="3466"/>
                      <a:pt x="6930" y="3648"/>
                    </a:cubicBezTo>
                    <a:cubicBezTo>
                      <a:pt x="6809" y="3892"/>
                      <a:pt x="6748" y="4165"/>
                      <a:pt x="6566" y="4378"/>
                    </a:cubicBezTo>
                    <a:cubicBezTo>
                      <a:pt x="6414" y="4530"/>
                      <a:pt x="6231" y="4651"/>
                      <a:pt x="6110" y="4773"/>
                    </a:cubicBezTo>
                    <a:cubicBezTo>
                      <a:pt x="5836" y="5047"/>
                      <a:pt x="5745" y="5351"/>
                      <a:pt x="5563" y="5654"/>
                    </a:cubicBezTo>
                    <a:cubicBezTo>
                      <a:pt x="5441" y="5867"/>
                      <a:pt x="5289" y="5958"/>
                      <a:pt x="5167" y="6110"/>
                    </a:cubicBezTo>
                    <a:cubicBezTo>
                      <a:pt x="5080" y="6198"/>
                      <a:pt x="5049" y="6508"/>
                      <a:pt x="4913" y="6508"/>
                    </a:cubicBezTo>
                    <a:cubicBezTo>
                      <a:pt x="4907" y="6508"/>
                      <a:pt x="4900" y="6507"/>
                      <a:pt x="4894" y="6506"/>
                    </a:cubicBezTo>
                    <a:cubicBezTo>
                      <a:pt x="4560" y="6506"/>
                      <a:pt x="4924" y="6141"/>
                      <a:pt x="4955" y="6050"/>
                    </a:cubicBezTo>
                    <a:cubicBezTo>
                      <a:pt x="5015" y="5928"/>
                      <a:pt x="5076" y="5715"/>
                      <a:pt x="5076" y="5563"/>
                    </a:cubicBezTo>
                    <a:cubicBezTo>
                      <a:pt x="5046" y="5290"/>
                      <a:pt x="4864" y="5138"/>
                      <a:pt x="4955" y="4864"/>
                    </a:cubicBezTo>
                    <a:cubicBezTo>
                      <a:pt x="5015" y="4651"/>
                      <a:pt x="5076" y="4469"/>
                      <a:pt x="5198" y="4287"/>
                    </a:cubicBezTo>
                    <a:cubicBezTo>
                      <a:pt x="5259" y="4196"/>
                      <a:pt x="5289" y="4135"/>
                      <a:pt x="5350" y="4074"/>
                    </a:cubicBezTo>
                    <a:lnTo>
                      <a:pt x="5502" y="3831"/>
                    </a:lnTo>
                    <a:cubicBezTo>
                      <a:pt x="5988" y="3101"/>
                      <a:pt x="6900" y="2706"/>
                      <a:pt x="7326" y="1946"/>
                    </a:cubicBezTo>
                    <a:cubicBezTo>
                      <a:pt x="7449" y="2045"/>
                      <a:pt x="7332" y="2445"/>
                      <a:pt x="7495" y="2445"/>
                    </a:cubicBezTo>
                    <a:cubicBezTo>
                      <a:pt x="7533" y="2445"/>
                      <a:pt x="7586" y="2423"/>
                      <a:pt x="7660" y="2372"/>
                    </a:cubicBezTo>
                    <a:cubicBezTo>
                      <a:pt x="7903" y="2220"/>
                      <a:pt x="7781" y="1885"/>
                      <a:pt x="8055" y="1764"/>
                    </a:cubicBezTo>
                    <a:cubicBezTo>
                      <a:pt x="8096" y="1744"/>
                      <a:pt x="8129" y="1740"/>
                      <a:pt x="8161" y="1740"/>
                    </a:cubicBezTo>
                    <a:cubicBezTo>
                      <a:pt x="8177" y="1740"/>
                      <a:pt x="8192" y="1741"/>
                      <a:pt x="8207" y="1741"/>
                    </a:cubicBezTo>
                    <a:cubicBezTo>
                      <a:pt x="8253" y="1741"/>
                      <a:pt x="8298" y="1733"/>
                      <a:pt x="8359" y="1673"/>
                    </a:cubicBezTo>
                    <a:cubicBezTo>
                      <a:pt x="8481" y="1521"/>
                      <a:pt x="8420" y="1399"/>
                      <a:pt x="8602" y="1278"/>
                    </a:cubicBezTo>
                    <a:cubicBezTo>
                      <a:pt x="8754" y="1186"/>
                      <a:pt x="9089" y="1156"/>
                      <a:pt x="9119" y="943"/>
                    </a:cubicBezTo>
                    <a:cubicBezTo>
                      <a:pt x="8754" y="943"/>
                      <a:pt x="9089" y="487"/>
                      <a:pt x="9058" y="305"/>
                    </a:cubicBezTo>
                    <a:cubicBezTo>
                      <a:pt x="9033" y="288"/>
                      <a:pt x="9005" y="283"/>
                      <a:pt x="8977" y="283"/>
                    </a:cubicBezTo>
                    <a:cubicBezTo>
                      <a:pt x="8931" y="283"/>
                      <a:pt x="8882" y="296"/>
                      <a:pt x="8835" y="296"/>
                    </a:cubicBezTo>
                    <a:cubicBezTo>
                      <a:pt x="8807" y="296"/>
                      <a:pt x="8779" y="291"/>
                      <a:pt x="8754" y="274"/>
                    </a:cubicBezTo>
                    <a:cubicBezTo>
                      <a:pt x="8663" y="244"/>
                      <a:pt x="8572" y="123"/>
                      <a:pt x="8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0"/>
              <p:cNvSpPr/>
              <p:nvPr/>
            </p:nvSpPr>
            <p:spPr>
              <a:xfrm>
                <a:off x="13554063" y="2507450"/>
                <a:ext cx="69175" cy="103400"/>
              </a:xfrm>
              <a:custGeom>
                <a:avLst/>
                <a:gdLst/>
                <a:ahLst/>
                <a:cxnLst/>
                <a:rect l="l" t="t" r="r" b="b"/>
                <a:pathLst>
                  <a:path w="2767" h="4136" extrusionOk="0">
                    <a:moveTo>
                      <a:pt x="1886" y="0"/>
                    </a:moveTo>
                    <a:cubicBezTo>
                      <a:pt x="1369" y="304"/>
                      <a:pt x="882" y="639"/>
                      <a:pt x="396" y="1003"/>
                    </a:cubicBezTo>
                    <a:cubicBezTo>
                      <a:pt x="427" y="1125"/>
                      <a:pt x="518" y="1186"/>
                      <a:pt x="822" y="1247"/>
                    </a:cubicBezTo>
                    <a:cubicBezTo>
                      <a:pt x="1126" y="1277"/>
                      <a:pt x="1186" y="1247"/>
                      <a:pt x="1247" y="1550"/>
                    </a:cubicBezTo>
                    <a:cubicBezTo>
                      <a:pt x="1308" y="1794"/>
                      <a:pt x="1399" y="1946"/>
                      <a:pt x="1186" y="2189"/>
                    </a:cubicBezTo>
                    <a:cubicBezTo>
                      <a:pt x="1034" y="2371"/>
                      <a:pt x="791" y="2523"/>
                      <a:pt x="609" y="2736"/>
                    </a:cubicBezTo>
                    <a:cubicBezTo>
                      <a:pt x="548" y="2797"/>
                      <a:pt x="518" y="2888"/>
                      <a:pt x="457" y="2949"/>
                    </a:cubicBezTo>
                    <a:cubicBezTo>
                      <a:pt x="396" y="3040"/>
                      <a:pt x="275" y="3040"/>
                      <a:pt x="183" y="3131"/>
                    </a:cubicBezTo>
                    <a:cubicBezTo>
                      <a:pt x="1" y="3313"/>
                      <a:pt x="31" y="3617"/>
                      <a:pt x="153" y="3800"/>
                    </a:cubicBezTo>
                    <a:cubicBezTo>
                      <a:pt x="273" y="4021"/>
                      <a:pt x="394" y="4135"/>
                      <a:pt x="567" y="4135"/>
                    </a:cubicBezTo>
                    <a:cubicBezTo>
                      <a:pt x="656" y="4135"/>
                      <a:pt x="759" y="4105"/>
                      <a:pt x="882" y="4043"/>
                    </a:cubicBezTo>
                    <a:cubicBezTo>
                      <a:pt x="1247" y="3830"/>
                      <a:pt x="1126" y="3344"/>
                      <a:pt x="1582" y="3253"/>
                    </a:cubicBezTo>
                    <a:cubicBezTo>
                      <a:pt x="1592" y="3251"/>
                      <a:pt x="1602" y="3250"/>
                      <a:pt x="1612" y="3250"/>
                    </a:cubicBezTo>
                    <a:cubicBezTo>
                      <a:pt x="1731" y="3250"/>
                      <a:pt x="1835" y="3385"/>
                      <a:pt x="1971" y="3385"/>
                    </a:cubicBezTo>
                    <a:cubicBezTo>
                      <a:pt x="1992" y="3385"/>
                      <a:pt x="2014" y="3382"/>
                      <a:pt x="2038" y="3374"/>
                    </a:cubicBezTo>
                    <a:cubicBezTo>
                      <a:pt x="2220" y="3283"/>
                      <a:pt x="2159" y="3009"/>
                      <a:pt x="2220" y="2857"/>
                    </a:cubicBezTo>
                    <a:cubicBezTo>
                      <a:pt x="2311" y="2736"/>
                      <a:pt x="2433" y="2766"/>
                      <a:pt x="2524" y="2675"/>
                    </a:cubicBezTo>
                    <a:cubicBezTo>
                      <a:pt x="2767" y="2432"/>
                      <a:pt x="2250" y="2128"/>
                      <a:pt x="2220" y="1885"/>
                    </a:cubicBezTo>
                    <a:cubicBezTo>
                      <a:pt x="2189" y="1581"/>
                      <a:pt x="2615" y="1399"/>
                      <a:pt x="2676" y="1125"/>
                    </a:cubicBezTo>
                    <a:cubicBezTo>
                      <a:pt x="2706" y="943"/>
                      <a:pt x="2585" y="547"/>
                      <a:pt x="2463" y="456"/>
                    </a:cubicBezTo>
                    <a:cubicBezTo>
                      <a:pt x="2417" y="426"/>
                      <a:pt x="2364" y="426"/>
                      <a:pt x="2311" y="426"/>
                    </a:cubicBezTo>
                    <a:cubicBezTo>
                      <a:pt x="2258" y="426"/>
                      <a:pt x="2205" y="426"/>
                      <a:pt x="2159" y="395"/>
                    </a:cubicBezTo>
                    <a:cubicBezTo>
                      <a:pt x="2068" y="304"/>
                      <a:pt x="2007" y="183"/>
                      <a:pt x="1946" y="91"/>
                    </a:cubicBezTo>
                    <a:cubicBezTo>
                      <a:pt x="1946" y="61"/>
                      <a:pt x="1916" y="31"/>
                      <a:pt x="1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0"/>
              <p:cNvSpPr/>
              <p:nvPr/>
            </p:nvSpPr>
            <p:spPr>
              <a:xfrm>
                <a:off x="13615638" y="2444375"/>
                <a:ext cx="250825" cy="183950"/>
              </a:xfrm>
              <a:custGeom>
                <a:avLst/>
                <a:gdLst/>
                <a:ahLst/>
                <a:cxnLst/>
                <a:rect l="l" t="t" r="r" b="b"/>
                <a:pathLst>
                  <a:path w="10033" h="7358" extrusionOk="0">
                    <a:moveTo>
                      <a:pt x="5289" y="0"/>
                    </a:moveTo>
                    <a:cubicBezTo>
                      <a:pt x="3404" y="487"/>
                      <a:pt x="1641" y="1216"/>
                      <a:pt x="0" y="2159"/>
                    </a:cubicBezTo>
                    <a:cubicBezTo>
                      <a:pt x="61" y="2219"/>
                      <a:pt x="122" y="2280"/>
                      <a:pt x="182" y="2341"/>
                    </a:cubicBezTo>
                    <a:cubicBezTo>
                      <a:pt x="274" y="2402"/>
                      <a:pt x="486" y="2614"/>
                      <a:pt x="608" y="2614"/>
                    </a:cubicBezTo>
                    <a:cubicBezTo>
                      <a:pt x="627" y="2622"/>
                      <a:pt x="644" y="2625"/>
                      <a:pt x="661" y="2625"/>
                    </a:cubicBezTo>
                    <a:cubicBezTo>
                      <a:pt x="783" y="2625"/>
                      <a:pt x="870" y="2455"/>
                      <a:pt x="1003" y="2402"/>
                    </a:cubicBezTo>
                    <a:cubicBezTo>
                      <a:pt x="1246" y="2250"/>
                      <a:pt x="1429" y="2250"/>
                      <a:pt x="1641" y="2037"/>
                    </a:cubicBezTo>
                    <a:cubicBezTo>
                      <a:pt x="1854" y="1794"/>
                      <a:pt x="2067" y="1672"/>
                      <a:pt x="2371" y="1611"/>
                    </a:cubicBezTo>
                    <a:cubicBezTo>
                      <a:pt x="2457" y="1597"/>
                      <a:pt x="2563" y="1569"/>
                      <a:pt x="2654" y="1569"/>
                    </a:cubicBezTo>
                    <a:cubicBezTo>
                      <a:pt x="2757" y="1569"/>
                      <a:pt x="2841" y="1604"/>
                      <a:pt x="2857" y="1733"/>
                    </a:cubicBezTo>
                    <a:cubicBezTo>
                      <a:pt x="2857" y="1946"/>
                      <a:pt x="2219" y="2189"/>
                      <a:pt x="2523" y="2341"/>
                    </a:cubicBezTo>
                    <a:cubicBezTo>
                      <a:pt x="2540" y="2347"/>
                      <a:pt x="2558" y="2349"/>
                      <a:pt x="2576" y="2349"/>
                    </a:cubicBezTo>
                    <a:cubicBezTo>
                      <a:pt x="2699" y="2349"/>
                      <a:pt x="2841" y="2234"/>
                      <a:pt x="2962" y="2234"/>
                    </a:cubicBezTo>
                    <a:cubicBezTo>
                      <a:pt x="3013" y="2234"/>
                      <a:pt x="3060" y="2254"/>
                      <a:pt x="3100" y="2311"/>
                    </a:cubicBezTo>
                    <a:cubicBezTo>
                      <a:pt x="3313" y="2554"/>
                      <a:pt x="2918" y="2979"/>
                      <a:pt x="2796" y="3162"/>
                    </a:cubicBezTo>
                    <a:cubicBezTo>
                      <a:pt x="2705" y="3283"/>
                      <a:pt x="2614" y="3405"/>
                      <a:pt x="2462" y="3496"/>
                    </a:cubicBezTo>
                    <a:cubicBezTo>
                      <a:pt x="2371" y="3557"/>
                      <a:pt x="2219" y="3587"/>
                      <a:pt x="2158" y="3739"/>
                    </a:cubicBezTo>
                    <a:cubicBezTo>
                      <a:pt x="2195" y="3761"/>
                      <a:pt x="2238" y="3767"/>
                      <a:pt x="2283" y="3767"/>
                    </a:cubicBezTo>
                    <a:cubicBezTo>
                      <a:pt x="2340" y="3767"/>
                      <a:pt x="2399" y="3758"/>
                      <a:pt x="2449" y="3758"/>
                    </a:cubicBezTo>
                    <a:cubicBezTo>
                      <a:pt x="2526" y="3758"/>
                      <a:pt x="2584" y="3780"/>
                      <a:pt x="2584" y="3891"/>
                    </a:cubicBezTo>
                    <a:cubicBezTo>
                      <a:pt x="2553" y="4073"/>
                      <a:pt x="2249" y="4317"/>
                      <a:pt x="2128" y="4408"/>
                    </a:cubicBezTo>
                    <a:cubicBezTo>
                      <a:pt x="1763" y="4712"/>
                      <a:pt x="1125" y="4712"/>
                      <a:pt x="1064" y="5289"/>
                    </a:cubicBezTo>
                    <a:cubicBezTo>
                      <a:pt x="1033" y="5563"/>
                      <a:pt x="1003" y="5836"/>
                      <a:pt x="973" y="6110"/>
                    </a:cubicBezTo>
                    <a:cubicBezTo>
                      <a:pt x="973" y="6292"/>
                      <a:pt x="882" y="6809"/>
                      <a:pt x="973" y="6991"/>
                    </a:cubicBezTo>
                    <a:cubicBezTo>
                      <a:pt x="1064" y="7174"/>
                      <a:pt x="1307" y="7083"/>
                      <a:pt x="1459" y="7174"/>
                    </a:cubicBezTo>
                    <a:cubicBezTo>
                      <a:pt x="1597" y="7266"/>
                      <a:pt x="1665" y="7358"/>
                      <a:pt x="1795" y="7358"/>
                    </a:cubicBezTo>
                    <a:cubicBezTo>
                      <a:pt x="1838" y="7358"/>
                      <a:pt x="1886" y="7348"/>
                      <a:pt x="1945" y="7326"/>
                    </a:cubicBezTo>
                    <a:cubicBezTo>
                      <a:pt x="2492" y="7143"/>
                      <a:pt x="2523" y="6292"/>
                      <a:pt x="3070" y="6019"/>
                    </a:cubicBezTo>
                    <a:cubicBezTo>
                      <a:pt x="3313" y="5897"/>
                      <a:pt x="3556" y="5745"/>
                      <a:pt x="3769" y="5624"/>
                    </a:cubicBezTo>
                    <a:cubicBezTo>
                      <a:pt x="3857" y="5585"/>
                      <a:pt x="3926" y="5571"/>
                      <a:pt x="3987" y="5571"/>
                    </a:cubicBezTo>
                    <a:cubicBezTo>
                      <a:pt x="4117" y="5571"/>
                      <a:pt x="4212" y="5633"/>
                      <a:pt x="4377" y="5654"/>
                    </a:cubicBezTo>
                    <a:cubicBezTo>
                      <a:pt x="4409" y="5659"/>
                      <a:pt x="4439" y="5662"/>
                      <a:pt x="4467" y="5662"/>
                    </a:cubicBezTo>
                    <a:cubicBezTo>
                      <a:pt x="4758" y="5662"/>
                      <a:pt x="4849" y="5390"/>
                      <a:pt x="5015" y="5168"/>
                    </a:cubicBezTo>
                    <a:cubicBezTo>
                      <a:pt x="5198" y="4864"/>
                      <a:pt x="5410" y="4833"/>
                      <a:pt x="5745" y="4712"/>
                    </a:cubicBezTo>
                    <a:cubicBezTo>
                      <a:pt x="6049" y="4621"/>
                      <a:pt x="6353" y="4499"/>
                      <a:pt x="6657" y="4408"/>
                    </a:cubicBezTo>
                    <a:cubicBezTo>
                      <a:pt x="6748" y="4377"/>
                      <a:pt x="6839" y="4317"/>
                      <a:pt x="6930" y="4317"/>
                    </a:cubicBezTo>
                    <a:cubicBezTo>
                      <a:pt x="7021" y="4347"/>
                      <a:pt x="7113" y="4438"/>
                      <a:pt x="7204" y="4438"/>
                    </a:cubicBezTo>
                    <a:cubicBezTo>
                      <a:pt x="7599" y="4438"/>
                      <a:pt x="7021" y="4104"/>
                      <a:pt x="7021" y="3922"/>
                    </a:cubicBezTo>
                    <a:cubicBezTo>
                      <a:pt x="7113" y="3906"/>
                      <a:pt x="7204" y="3906"/>
                      <a:pt x="7295" y="3906"/>
                    </a:cubicBezTo>
                    <a:cubicBezTo>
                      <a:pt x="7386" y="3906"/>
                      <a:pt x="7477" y="3906"/>
                      <a:pt x="7569" y="3891"/>
                    </a:cubicBezTo>
                    <a:cubicBezTo>
                      <a:pt x="7660" y="3739"/>
                      <a:pt x="7569" y="3587"/>
                      <a:pt x="7569" y="3435"/>
                    </a:cubicBezTo>
                    <a:cubicBezTo>
                      <a:pt x="7538" y="3162"/>
                      <a:pt x="7629" y="3192"/>
                      <a:pt x="7751" y="3010"/>
                    </a:cubicBezTo>
                    <a:cubicBezTo>
                      <a:pt x="7812" y="2949"/>
                      <a:pt x="7751" y="2888"/>
                      <a:pt x="7842" y="2827"/>
                    </a:cubicBezTo>
                    <a:cubicBezTo>
                      <a:pt x="7876" y="2805"/>
                      <a:pt x="7922" y="2799"/>
                      <a:pt x="7971" y="2799"/>
                    </a:cubicBezTo>
                    <a:cubicBezTo>
                      <a:pt x="8025" y="2799"/>
                      <a:pt x="8083" y="2806"/>
                      <a:pt x="8133" y="2806"/>
                    </a:cubicBezTo>
                    <a:cubicBezTo>
                      <a:pt x="8161" y="2806"/>
                      <a:pt x="8186" y="2804"/>
                      <a:pt x="8207" y="2797"/>
                    </a:cubicBezTo>
                    <a:cubicBezTo>
                      <a:pt x="8480" y="2766"/>
                      <a:pt x="8480" y="2584"/>
                      <a:pt x="8511" y="2371"/>
                    </a:cubicBezTo>
                    <a:cubicBezTo>
                      <a:pt x="8541" y="2311"/>
                      <a:pt x="8602" y="2159"/>
                      <a:pt x="8602" y="2128"/>
                    </a:cubicBezTo>
                    <a:cubicBezTo>
                      <a:pt x="8602" y="2037"/>
                      <a:pt x="8480" y="1976"/>
                      <a:pt x="8541" y="1885"/>
                    </a:cubicBezTo>
                    <a:cubicBezTo>
                      <a:pt x="8556" y="1839"/>
                      <a:pt x="8610" y="1832"/>
                      <a:pt x="8667" y="1832"/>
                    </a:cubicBezTo>
                    <a:cubicBezTo>
                      <a:pt x="8695" y="1832"/>
                      <a:pt x="8725" y="1834"/>
                      <a:pt x="8751" y="1834"/>
                    </a:cubicBezTo>
                    <a:cubicBezTo>
                      <a:pt x="8777" y="1834"/>
                      <a:pt x="8800" y="1832"/>
                      <a:pt x="8815" y="1824"/>
                    </a:cubicBezTo>
                    <a:cubicBezTo>
                      <a:pt x="8876" y="1763"/>
                      <a:pt x="8845" y="1672"/>
                      <a:pt x="8845" y="1581"/>
                    </a:cubicBezTo>
                    <a:cubicBezTo>
                      <a:pt x="8815" y="1459"/>
                      <a:pt x="8784" y="1459"/>
                      <a:pt x="8845" y="1338"/>
                    </a:cubicBezTo>
                    <a:cubicBezTo>
                      <a:pt x="8906" y="1216"/>
                      <a:pt x="9058" y="1186"/>
                      <a:pt x="9180" y="1125"/>
                    </a:cubicBezTo>
                    <a:cubicBezTo>
                      <a:pt x="9362" y="1064"/>
                      <a:pt x="9605" y="1034"/>
                      <a:pt x="9757" y="882"/>
                    </a:cubicBezTo>
                    <a:cubicBezTo>
                      <a:pt x="10033" y="623"/>
                      <a:pt x="9798" y="562"/>
                      <a:pt x="9487" y="562"/>
                    </a:cubicBezTo>
                    <a:cubicBezTo>
                      <a:pt x="9215" y="562"/>
                      <a:pt x="8884" y="608"/>
                      <a:pt x="8784" y="608"/>
                    </a:cubicBezTo>
                    <a:cubicBezTo>
                      <a:pt x="8876" y="517"/>
                      <a:pt x="8997" y="517"/>
                      <a:pt x="8967" y="365"/>
                    </a:cubicBezTo>
                    <a:cubicBezTo>
                      <a:pt x="8967" y="228"/>
                      <a:pt x="8881" y="211"/>
                      <a:pt x="8787" y="211"/>
                    </a:cubicBezTo>
                    <a:cubicBezTo>
                      <a:pt x="8756" y="211"/>
                      <a:pt x="8724" y="213"/>
                      <a:pt x="8693" y="213"/>
                    </a:cubicBezTo>
                    <a:lnTo>
                      <a:pt x="8328" y="213"/>
                    </a:lnTo>
                    <a:cubicBezTo>
                      <a:pt x="8237" y="213"/>
                      <a:pt x="8116" y="274"/>
                      <a:pt x="8025" y="274"/>
                    </a:cubicBezTo>
                    <a:cubicBezTo>
                      <a:pt x="7888" y="274"/>
                      <a:pt x="7854" y="223"/>
                      <a:pt x="7768" y="223"/>
                    </a:cubicBezTo>
                    <a:cubicBezTo>
                      <a:pt x="7740" y="223"/>
                      <a:pt x="7705" y="228"/>
                      <a:pt x="7660" y="244"/>
                    </a:cubicBezTo>
                    <a:cubicBezTo>
                      <a:pt x="7477" y="304"/>
                      <a:pt x="7417" y="396"/>
                      <a:pt x="7234" y="396"/>
                    </a:cubicBezTo>
                    <a:cubicBezTo>
                      <a:pt x="7052" y="396"/>
                      <a:pt x="6900" y="396"/>
                      <a:pt x="6748" y="426"/>
                    </a:cubicBezTo>
                    <a:cubicBezTo>
                      <a:pt x="6505" y="426"/>
                      <a:pt x="6322" y="304"/>
                      <a:pt x="6110" y="304"/>
                    </a:cubicBezTo>
                    <a:cubicBezTo>
                      <a:pt x="6061" y="304"/>
                      <a:pt x="5988" y="314"/>
                      <a:pt x="5920" y="314"/>
                    </a:cubicBezTo>
                    <a:cubicBezTo>
                      <a:pt x="5818" y="314"/>
                      <a:pt x="5727" y="292"/>
                      <a:pt x="5745" y="183"/>
                    </a:cubicBezTo>
                    <a:cubicBezTo>
                      <a:pt x="5684" y="183"/>
                      <a:pt x="5410" y="183"/>
                      <a:pt x="5350" y="122"/>
                    </a:cubicBezTo>
                    <a:cubicBezTo>
                      <a:pt x="5319" y="92"/>
                      <a:pt x="5289" y="61"/>
                      <a:pt x="5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0"/>
              <p:cNvSpPr/>
              <p:nvPr/>
            </p:nvSpPr>
            <p:spPr>
              <a:xfrm>
                <a:off x="13775213" y="2576350"/>
                <a:ext cx="73725" cy="29450"/>
              </a:xfrm>
              <a:custGeom>
                <a:avLst/>
                <a:gdLst/>
                <a:ahLst/>
                <a:cxnLst/>
                <a:rect l="l" t="t" r="r" b="b"/>
                <a:pathLst>
                  <a:path w="2949" h="1178" extrusionOk="0">
                    <a:moveTo>
                      <a:pt x="1990" y="0"/>
                    </a:moveTo>
                    <a:cubicBezTo>
                      <a:pt x="1891" y="0"/>
                      <a:pt x="1824" y="41"/>
                      <a:pt x="1824" y="41"/>
                    </a:cubicBezTo>
                    <a:cubicBezTo>
                      <a:pt x="1702" y="132"/>
                      <a:pt x="1490" y="132"/>
                      <a:pt x="1338" y="162"/>
                    </a:cubicBezTo>
                    <a:cubicBezTo>
                      <a:pt x="1262" y="177"/>
                      <a:pt x="1170" y="185"/>
                      <a:pt x="1075" y="185"/>
                    </a:cubicBezTo>
                    <a:cubicBezTo>
                      <a:pt x="980" y="185"/>
                      <a:pt x="882" y="177"/>
                      <a:pt x="790" y="162"/>
                    </a:cubicBezTo>
                    <a:cubicBezTo>
                      <a:pt x="654" y="143"/>
                      <a:pt x="555" y="61"/>
                      <a:pt x="445" y="61"/>
                    </a:cubicBezTo>
                    <a:cubicBezTo>
                      <a:pt x="384" y="61"/>
                      <a:pt x="319" y="86"/>
                      <a:pt x="243" y="162"/>
                    </a:cubicBezTo>
                    <a:cubicBezTo>
                      <a:pt x="0" y="436"/>
                      <a:pt x="365" y="375"/>
                      <a:pt x="517" y="557"/>
                    </a:cubicBezTo>
                    <a:cubicBezTo>
                      <a:pt x="669" y="770"/>
                      <a:pt x="426" y="1074"/>
                      <a:pt x="730" y="1165"/>
                    </a:cubicBezTo>
                    <a:cubicBezTo>
                      <a:pt x="770" y="1173"/>
                      <a:pt x="826" y="1177"/>
                      <a:pt x="889" y="1177"/>
                    </a:cubicBezTo>
                    <a:cubicBezTo>
                      <a:pt x="1060" y="1177"/>
                      <a:pt x="1279" y="1149"/>
                      <a:pt x="1368" y="1105"/>
                    </a:cubicBezTo>
                    <a:cubicBezTo>
                      <a:pt x="1550" y="1013"/>
                      <a:pt x="1642" y="801"/>
                      <a:pt x="1854" y="709"/>
                    </a:cubicBezTo>
                    <a:cubicBezTo>
                      <a:pt x="1896" y="693"/>
                      <a:pt x="1943" y="687"/>
                      <a:pt x="1992" y="687"/>
                    </a:cubicBezTo>
                    <a:cubicBezTo>
                      <a:pt x="2071" y="687"/>
                      <a:pt x="2155" y="701"/>
                      <a:pt x="2234" y="701"/>
                    </a:cubicBezTo>
                    <a:cubicBezTo>
                      <a:pt x="2282" y="701"/>
                      <a:pt x="2329" y="696"/>
                      <a:pt x="2371" y="679"/>
                    </a:cubicBezTo>
                    <a:cubicBezTo>
                      <a:pt x="2949" y="466"/>
                      <a:pt x="2432" y="162"/>
                      <a:pt x="2158" y="41"/>
                    </a:cubicBezTo>
                    <a:cubicBezTo>
                      <a:pt x="2097" y="10"/>
                      <a:pt x="2040" y="0"/>
                      <a:pt x="1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0"/>
              <p:cNvSpPr/>
              <p:nvPr/>
            </p:nvSpPr>
            <p:spPr>
              <a:xfrm>
                <a:off x="13530513" y="2720625"/>
                <a:ext cx="40300" cy="43375"/>
              </a:xfrm>
              <a:custGeom>
                <a:avLst/>
                <a:gdLst/>
                <a:ahLst/>
                <a:cxnLst/>
                <a:rect l="l" t="t" r="r" b="b"/>
                <a:pathLst>
                  <a:path w="1612" h="1735" extrusionOk="0">
                    <a:moveTo>
                      <a:pt x="1014" y="0"/>
                    </a:moveTo>
                    <a:cubicBezTo>
                      <a:pt x="905" y="0"/>
                      <a:pt x="764" y="220"/>
                      <a:pt x="700" y="349"/>
                    </a:cubicBezTo>
                    <a:cubicBezTo>
                      <a:pt x="609" y="440"/>
                      <a:pt x="609" y="501"/>
                      <a:pt x="487" y="562"/>
                    </a:cubicBezTo>
                    <a:cubicBezTo>
                      <a:pt x="365" y="592"/>
                      <a:pt x="153" y="531"/>
                      <a:pt x="92" y="683"/>
                    </a:cubicBezTo>
                    <a:cubicBezTo>
                      <a:pt x="1" y="926"/>
                      <a:pt x="305" y="926"/>
                      <a:pt x="426" y="1048"/>
                    </a:cubicBezTo>
                    <a:cubicBezTo>
                      <a:pt x="487" y="1109"/>
                      <a:pt x="457" y="1169"/>
                      <a:pt x="517" y="1230"/>
                    </a:cubicBezTo>
                    <a:cubicBezTo>
                      <a:pt x="548" y="1321"/>
                      <a:pt x="548" y="1291"/>
                      <a:pt x="639" y="1321"/>
                    </a:cubicBezTo>
                    <a:cubicBezTo>
                      <a:pt x="730" y="1382"/>
                      <a:pt x="700" y="1321"/>
                      <a:pt x="791" y="1413"/>
                    </a:cubicBezTo>
                    <a:cubicBezTo>
                      <a:pt x="821" y="1473"/>
                      <a:pt x="791" y="1625"/>
                      <a:pt x="852" y="1686"/>
                    </a:cubicBezTo>
                    <a:cubicBezTo>
                      <a:pt x="893" y="1721"/>
                      <a:pt x="931" y="1735"/>
                      <a:pt x="966" y="1735"/>
                    </a:cubicBezTo>
                    <a:cubicBezTo>
                      <a:pt x="1086" y="1735"/>
                      <a:pt x="1169" y="1568"/>
                      <a:pt x="1217" y="1473"/>
                    </a:cubicBezTo>
                    <a:cubicBezTo>
                      <a:pt x="1247" y="1321"/>
                      <a:pt x="1308" y="1352"/>
                      <a:pt x="1429" y="1261"/>
                    </a:cubicBezTo>
                    <a:cubicBezTo>
                      <a:pt x="1521" y="1200"/>
                      <a:pt x="1612" y="1078"/>
                      <a:pt x="1551" y="987"/>
                    </a:cubicBezTo>
                    <a:cubicBezTo>
                      <a:pt x="1581" y="987"/>
                      <a:pt x="1612" y="774"/>
                      <a:pt x="1551" y="622"/>
                    </a:cubicBezTo>
                    <a:cubicBezTo>
                      <a:pt x="1521" y="562"/>
                      <a:pt x="1460" y="349"/>
                      <a:pt x="1399" y="318"/>
                    </a:cubicBezTo>
                    <a:cubicBezTo>
                      <a:pt x="1386" y="312"/>
                      <a:pt x="1372" y="310"/>
                      <a:pt x="1357" y="310"/>
                    </a:cubicBezTo>
                    <a:cubicBezTo>
                      <a:pt x="1316" y="310"/>
                      <a:pt x="1269" y="327"/>
                      <a:pt x="1228" y="327"/>
                    </a:cubicBezTo>
                    <a:cubicBezTo>
                      <a:pt x="1213" y="327"/>
                      <a:pt x="1199" y="325"/>
                      <a:pt x="1186" y="318"/>
                    </a:cubicBezTo>
                    <a:cubicBezTo>
                      <a:pt x="1125" y="288"/>
                      <a:pt x="1156" y="197"/>
                      <a:pt x="1125" y="136"/>
                    </a:cubicBezTo>
                    <a:cubicBezTo>
                      <a:pt x="1099" y="38"/>
                      <a:pt x="1059" y="0"/>
                      <a:pt x="1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3" name="Google Shape;2863;p40"/>
            <p:cNvGrpSpPr/>
            <p:nvPr/>
          </p:nvGrpSpPr>
          <p:grpSpPr>
            <a:xfrm>
              <a:off x="12295400" y="5363875"/>
              <a:ext cx="1050200" cy="578950"/>
              <a:chOff x="12285450" y="5329325"/>
              <a:chExt cx="1050200" cy="578950"/>
            </a:xfrm>
          </p:grpSpPr>
          <p:sp>
            <p:nvSpPr>
              <p:cNvPr id="2864" name="Google Shape;2864;p40"/>
              <p:cNvSpPr/>
              <p:nvPr/>
            </p:nvSpPr>
            <p:spPr>
              <a:xfrm>
                <a:off x="12285450" y="5329325"/>
                <a:ext cx="1050200" cy="578950"/>
              </a:xfrm>
              <a:custGeom>
                <a:avLst/>
                <a:gdLst/>
                <a:ahLst/>
                <a:cxnLst/>
                <a:rect l="l" t="t" r="r" b="b"/>
                <a:pathLst>
                  <a:path w="42008" h="23158" extrusionOk="0">
                    <a:moveTo>
                      <a:pt x="1948" y="0"/>
                    </a:moveTo>
                    <a:cubicBezTo>
                      <a:pt x="1947" y="0"/>
                      <a:pt x="1947" y="1"/>
                      <a:pt x="1946" y="3"/>
                    </a:cubicBezTo>
                    <a:cubicBezTo>
                      <a:pt x="0" y="6994"/>
                      <a:pt x="4651" y="22435"/>
                      <a:pt x="21308" y="23134"/>
                    </a:cubicBezTo>
                    <a:cubicBezTo>
                      <a:pt x="21679" y="23150"/>
                      <a:pt x="22045" y="23158"/>
                      <a:pt x="22404" y="23158"/>
                    </a:cubicBezTo>
                    <a:cubicBezTo>
                      <a:pt x="38142" y="23158"/>
                      <a:pt x="42007" y="8517"/>
                      <a:pt x="42007" y="8514"/>
                    </a:cubicBezTo>
                    <a:lnTo>
                      <a:pt x="42007" y="8514"/>
                    </a:lnTo>
                    <a:cubicBezTo>
                      <a:pt x="41010" y="10993"/>
                      <a:pt x="35163" y="20377"/>
                      <a:pt x="23111" y="20377"/>
                    </a:cubicBezTo>
                    <a:cubicBezTo>
                      <a:pt x="21569" y="20377"/>
                      <a:pt x="19925" y="20223"/>
                      <a:pt x="18177" y="19882"/>
                    </a:cubicBezTo>
                    <a:cubicBezTo>
                      <a:pt x="2888" y="16897"/>
                      <a:pt x="2049" y="0"/>
                      <a:pt x="1948"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0"/>
              <p:cNvSpPr/>
              <p:nvPr/>
            </p:nvSpPr>
            <p:spPr>
              <a:xfrm>
                <a:off x="12446550" y="5691100"/>
                <a:ext cx="424050" cy="197125"/>
              </a:xfrm>
              <a:custGeom>
                <a:avLst/>
                <a:gdLst/>
                <a:ahLst/>
                <a:cxnLst/>
                <a:rect l="l" t="t" r="r" b="b"/>
                <a:pathLst>
                  <a:path w="16962" h="7885" extrusionOk="0">
                    <a:moveTo>
                      <a:pt x="0" y="1"/>
                    </a:moveTo>
                    <a:lnTo>
                      <a:pt x="0" y="1"/>
                    </a:lnTo>
                    <a:cubicBezTo>
                      <a:pt x="487" y="2189"/>
                      <a:pt x="1338" y="3618"/>
                      <a:pt x="3283" y="4773"/>
                    </a:cubicBezTo>
                    <a:cubicBezTo>
                      <a:pt x="6262" y="6566"/>
                      <a:pt x="9636" y="7599"/>
                      <a:pt x="13101" y="7843"/>
                    </a:cubicBezTo>
                    <a:cubicBezTo>
                      <a:pt x="13472" y="7869"/>
                      <a:pt x="13846" y="7885"/>
                      <a:pt x="14219" y="7885"/>
                    </a:cubicBezTo>
                    <a:cubicBezTo>
                      <a:pt x="15158" y="7885"/>
                      <a:pt x="16091" y="7783"/>
                      <a:pt x="16961" y="7478"/>
                    </a:cubicBezTo>
                    <a:cubicBezTo>
                      <a:pt x="14347" y="6931"/>
                      <a:pt x="11703" y="6384"/>
                      <a:pt x="9210" y="5381"/>
                    </a:cubicBezTo>
                    <a:cubicBezTo>
                      <a:pt x="6809" y="4438"/>
                      <a:pt x="4590" y="3071"/>
                      <a:pt x="2523" y="1520"/>
                    </a:cubicBezTo>
                    <a:cubicBezTo>
                      <a:pt x="1733" y="912"/>
                      <a:pt x="943" y="274"/>
                      <a:pt x="0" y="1"/>
                    </a:cubicBezTo>
                    <a:close/>
                  </a:path>
                </a:pathLst>
              </a:custGeom>
              <a:solidFill>
                <a:srgbClr val="333333">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40"/>
            <p:cNvGrpSpPr/>
            <p:nvPr/>
          </p:nvGrpSpPr>
          <p:grpSpPr>
            <a:xfrm>
              <a:off x="12086000" y="4310650"/>
              <a:ext cx="1455225" cy="1674550"/>
              <a:chOff x="10362925" y="4310650"/>
              <a:chExt cx="1455225" cy="1674550"/>
            </a:xfrm>
          </p:grpSpPr>
          <p:sp>
            <p:nvSpPr>
              <p:cNvPr id="2867" name="Google Shape;2867;p40"/>
              <p:cNvSpPr/>
              <p:nvPr/>
            </p:nvSpPr>
            <p:spPr>
              <a:xfrm>
                <a:off x="10995900" y="5618750"/>
                <a:ext cx="205975" cy="78450"/>
              </a:xfrm>
              <a:custGeom>
                <a:avLst/>
                <a:gdLst/>
                <a:ahLst/>
                <a:cxnLst/>
                <a:rect l="l" t="t" r="r" b="b"/>
                <a:pathLst>
                  <a:path w="8239" h="3138" extrusionOk="0">
                    <a:moveTo>
                      <a:pt x="6975" y="1"/>
                    </a:moveTo>
                    <a:cubicBezTo>
                      <a:pt x="6738" y="1"/>
                      <a:pt x="6499" y="25"/>
                      <a:pt x="6293" y="37"/>
                    </a:cubicBezTo>
                    <a:cubicBezTo>
                      <a:pt x="5746" y="68"/>
                      <a:pt x="5199" y="189"/>
                      <a:pt x="4682" y="341"/>
                    </a:cubicBezTo>
                    <a:cubicBezTo>
                      <a:pt x="4074" y="524"/>
                      <a:pt x="3496" y="737"/>
                      <a:pt x="2889" y="980"/>
                    </a:cubicBezTo>
                    <a:cubicBezTo>
                      <a:pt x="2341" y="1192"/>
                      <a:pt x="1764" y="1436"/>
                      <a:pt x="1247" y="1800"/>
                    </a:cubicBezTo>
                    <a:cubicBezTo>
                      <a:pt x="730" y="2135"/>
                      <a:pt x="275" y="2591"/>
                      <a:pt x="1" y="3138"/>
                    </a:cubicBezTo>
                    <a:cubicBezTo>
                      <a:pt x="761" y="3077"/>
                      <a:pt x="1460" y="2803"/>
                      <a:pt x="2189" y="2591"/>
                    </a:cubicBezTo>
                    <a:cubicBezTo>
                      <a:pt x="3618" y="2165"/>
                      <a:pt x="5107" y="1983"/>
                      <a:pt x="6597" y="1800"/>
                    </a:cubicBezTo>
                    <a:cubicBezTo>
                      <a:pt x="7083" y="1740"/>
                      <a:pt x="7630" y="1648"/>
                      <a:pt x="7934" y="1223"/>
                    </a:cubicBezTo>
                    <a:cubicBezTo>
                      <a:pt x="8208" y="888"/>
                      <a:pt x="8238" y="463"/>
                      <a:pt x="7843" y="220"/>
                    </a:cubicBezTo>
                    <a:cubicBezTo>
                      <a:pt x="7615" y="45"/>
                      <a:pt x="7297" y="1"/>
                      <a:pt x="69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0"/>
              <p:cNvSpPr/>
              <p:nvPr/>
            </p:nvSpPr>
            <p:spPr>
              <a:xfrm>
                <a:off x="10775550" y="5202850"/>
                <a:ext cx="261425" cy="65025"/>
              </a:xfrm>
              <a:custGeom>
                <a:avLst/>
                <a:gdLst/>
                <a:ahLst/>
                <a:cxnLst/>
                <a:rect l="l" t="t" r="r" b="b"/>
                <a:pathLst>
                  <a:path w="10457" h="2601" extrusionOk="0">
                    <a:moveTo>
                      <a:pt x="9027" y="0"/>
                    </a:moveTo>
                    <a:cubicBezTo>
                      <a:pt x="8490" y="0"/>
                      <a:pt x="7968" y="100"/>
                      <a:pt x="7447" y="199"/>
                    </a:cubicBezTo>
                    <a:cubicBezTo>
                      <a:pt x="7143" y="260"/>
                      <a:pt x="6839" y="321"/>
                      <a:pt x="6535" y="351"/>
                    </a:cubicBezTo>
                    <a:cubicBezTo>
                      <a:pt x="6373" y="351"/>
                      <a:pt x="6211" y="337"/>
                      <a:pt x="6049" y="337"/>
                    </a:cubicBezTo>
                    <a:cubicBezTo>
                      <a:pt x="5968" y="337"/>
                      <a:pt x="5887" y="341"/>
                      <a:pt x="5806" y="351"/>
                    </a:cubicBezTo>
                    <a:cubicBezTo>
                      <a:pt x="5532" y="381"/>
                      <a:pt x="5289" y="442"/>
                      <a:pt x="5016" y="503"/>
                    </a:cubicBezTo>
                    <a:cubicBezTo>
                      <a:pt x="4691" y="552"/>
                      <a:pt x="4364" y="569"/>
                      <a:pt x="4036" y="569"/>
                    </a:cubicBezTo>
                    <a:cubicBezTo>
                      <a:pt x="3348" y="569"/>
                      <a:pt x="2655" y="493"/>
                      <a:pt x="1976" y="473"/>
                    </a:cubicBezTo>
                    <a:cubicBezTo>
                      <a:pt x="1642" y="473"/>
                      <a:pt x="1338" y="473"/>
                      <a:pt x="1034" y="594"/>
                    </a:cubicBezTo>
                    <a:cubicBezTo>
                      <a:pt x="578" y="807"/>
                      <a:pt x="243" y="1263"/>
                      <a:pt x="91" y="1749"/>
                    </a:cubicBezTo>
                    <a:cubicBezTo>
                      <a:pt x="31" y="1901"/>
                      <a:pt x="0" y="2084"/>
                      <a:pt x="91" y="2236"/>
                    </a:cubicBezTo>
                    <a:cubicBezTo>
                      <a:pt x="122" y="2327"/>
                      <a:pt x="183" y="2388"/>
                      <a:pt x="274" y="2418"/>
                    </a:cubicBezTo>
                    <a:cubicBezTo>
                      <a:pt x="547" y="2600"/>
                      <a:pt x="912" y="2600"/>
                      <a:pt x="1246" y="2600"/>
                    </a:cubicBezTo>
                    <a:cubicBezTo>
                      <a:pt x="2067" y="2600"/>
                      <a:pt x="2888" y="2570"/>
                      <a:pt x="3708" y="2539"/>
                    </a:cubicBezTo>
                    <a:cubicBezTo>
                      <a:pt x="4043" y="2509"/>
                      <a:pt x="4377" y="2509"/>
                      <a:pt x="4712" y="2448"/>
                    </a:cubicBezTo>
                    <a:cubicBezTo>
                      <a:pt x="4955" y="2388"/>
                      <a:pt x="5198" y="2327"/>
                      <a:pt x="5441" y="2266"/>
                    </a:cubicBezTo>
                    <a:cubicBezTo>
                      <a:pt x="5715" y="2205"/>
                      <a:pt x="5958" y="2175"/>
                      <a:pt x="6231" y="2144"/>
                    </a:cubicBezTo>
                    <a:cubicBezTo>
                      <a:pt x="7356" y="1992"/>
                      <a:pt x="8450" y="1688"/>
                      <a:pt x="9544" y="1415"/>
                    </a:cubicBezTo>
                    <a:cubicBezTo>
                      <a:pt x="9848" y="1324"/>
                      <a:pt x="10152" y="1202"/>
                      <a:pt x="10244" y="929"/>
                    </a:cubicBezTo>
                    <a:cubicBezTo>
                      <a:pt x="10456" y="321"/>
                      <a:pt x="9848" y="47"/>
                      <a:pt x="9392" y="17"/>
                    </a:cubicBezTo>
                    <a:cubicBezTo>
                      <a:pt x="9270" y="5"/>
                      <a:pt x="9148" y="0"/>
                      <a:pt x="90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0"/>
              <p:cNvSpPr/>
              <p:nvPr/>
            </p:nvSpPr>
            <p:spPr>
              <a:xfrm>
                <a:off x="11198050" y="5202100"/>
                <a:ext cx="261425" cy="65000"/>
              </a:xfrm>
              <a:custGeom>
                <a:avLst/>
                <a:gdLst/>
                <a:ahLst/>
                <a:cxnLst/>
                <a:rect l="l" t="t" r="r" b="b"/>
                <a:pathLst>
                  <a:path w="10457" h="2600" extrusionOk="0">
                    <a:moveTo>
                      <a:pt x="1418" y="0"/>
                    </a:moveTo>
                    <a:cubicBezTo>
                      <a:pt x="1299" y="0"/>
                      <a:pt x="1181" y="5"/>
                      <a:pt x="1064" y="16"/>
                    </a:cubicBezTo>
                    <a:cubicBezTo>
                      <a:pt x="608" y="77"/>
                      <a:pt x="0" y="320"/>
                      <a:pt x="183" y="928"/>
                    </a:cubicBezTo>
                    <a:cubicBezTo>
                      <a:pt x="274" y="1202"/>
                      <a:pt x="608" y="1323"/>
                      <a:pt x="912" y="1414"/>
                    </a:cubicBezTo>
                    <a:cubicBezTo>
                      <a:pt x="2006" y="1718"/>
                      <a:pt x="3101" y="1992"/>
                      <a:pt x="4225" y="2144"/>
                    </a:cubicBezTo>
                    <a:cubicBezTo>
                      <a:pt x="4468" y="2205"/>
                      <a:pt x="4742" y="2205"/>
                      <a:pt x="4985" y="2266"/>
                    </a:cubicBezTo>
                    <a:cubicBezTo>
                      <a:pt x="5228" y="2326"/>
                      <a:pt x="5502" y="2387"/>
                      <a:pt x="5745" y="2448"/>
                    </a:cubicBezTo>
                    <a:cubicBezTo>
                      <a:pt x="6079" y="2509"/>
                      <a:pt x="6414" y="2539"/>
                      <a:pt x="6748" y="2539"/>
                    </a:cubicBezTo>
                    <a:cubicBezTo>
                      <a:pt x="7538" y="2600"/>
                      <a:pt x="8359" y="2600"/>
                      <a:pt x="9180" y="2600"/>
                    </a:cubicBezTo>
                    <a:cubicBezTo>
                      <a:pt x="9544" y="2600"/>
                      <a:pt x="9879" y="2600"/>
                      <a:pt x="10183" y="2418"/>
                    </a:cubicBezTo>
                    <a:cubicBezTo>
                      <a:pt x="10244" y="2387"/>
                      <a:pt x="10335" y="2326"/>
                      <a:pt x="10365" y="2235"/>
                    </a:cubicBezTo>
                    <a:cubicBezTo>
                      <a:pt x="10456" y="2114"/>
                      <a:pt x="10396" y="1931"/>
                      <a:pt x="10365" y="1779"/>
                    </a:cubicBezTo>
                    <a:cubicBezTo>
                      <a:pt x="10183" y="1293"/>
                      <a:pt x="9879" y="807"/>
                      <a:pt x="9393" y="624"/>
                    </a:cubicBezTo>
                    <a:cubicBezTo>
                      <a:pt x="9119" y="503"/>
                      <a:pt x="8785" y="472"/>
                      <a:pt x="8481" y="472"/>
                    </a:cubicBezTo>
                    <a:cubicBezTo>
                      <a:pt x="7783" y="493"/>
                      <a:pt x="7099" y="583"/>
                      <a:pt x="6419" y="583"/>
                    </a:cubicBezTo>
                    <a:cubicBezTo>
                      <a:pt x="6092" y="583"/>
                      <a:pt x="5767" y="562"/>
                      <a:pt x="5441" y="503"/>
                    </a:cubicBezTo>
                    <a:cubicBezTo>
                      <a:pt x="5168" y="442"/>
                      <a:pt x="4894" y="381"/>
                      <a:pt x="4620" y="351"/>
                    </a:cubicBezTo>
                    <a:lnTo>
                      <a:pt x="3891" y="351"/>
                    </a:lnTo>
                    <a:cubicBezTo>
                      <a:pt x="3587" y="320"/>
                      <a:pt x="3313" y="259"/>
                      <a:pt x="3009" y="199"/>
                    </a:cubicBezTo>
                    <a:cubicBezTo>
                      <a:pt x="2488" y="99"/>
                      <a:pt x="1947" y="0"/>
                      <a:pt x="141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0"/>
              <p:cNvSpPr/>
              <p:nvPr/>
            </p:nvSpPr>
            <p:spPr>
              <a:xfrm>
                <a:off x="10782375" y="5219475"/>
                <a:ext cx="244725" cy="39975"/>
              </a:xfrm>
              <a:custGeom>
                <a:avLst/>
                <a:gdLst/>
                <a:ahLst/>
                <a:cxnLst/>
                <a:rect l="l" t="t" r="r" b="b"/>
                <a:pathLst>
                  <a:path w="9789" h="1599" extrusionOk="0">
                    <a:moveTo>
                      <a:pt x="9160" y="0"/>
                    </a:moveTo>
                    <a:cubicBezTo>
                      <a:pt x="9104" y="0"/>
                      <a:pt x="9048" y="8"/>
                      <a:pt x="8998" y="20"/>
                    </a:cubicBezTo>
                    <a:cubicBezTo>
                      <a:pt x="7782" y="203"/>
                      <a:pt x="6566" y="415"/>
                      <a:pt x="5381" y="598"/>
                    </a:cubicBezTo>
                    <a:cubicBezTo>
                      <a:pt x="4955" y="689"/>
                      <a:pt x="4530" y="750"/>
                      <a:pt x="4104" y="780"/>
                    </a:cubicBezTo>
                    <a:cubicBezTo>
                      <a:pt x="3618" y="841"/>
                      <a:pt x="3132" y="841"/>
                      <a:pt x="2676" y="871"/>
                    </a:cubicBezTo>
                    <a:cubicBezTo>
                      <a:pt x="2007" y="871"/>
                      <a:pt x="1338" y="902"/>
                      <a:pt x="669" y="932"/>
                    </a:cubicBezTo>
                    <a:cubicBezTo>
                      <a:pt x="518" y="932"/>
                      <a:pt x="335" y="932"/>
                      <a:pt x="214" y="1023"/>
                    </a:cubicBezTo>
                    <a:cubicBezTo>
                      <a:pt x="62" y="1115"/>
                      <a:pt x="1" y="1327"/>
                      <a:pt x="92" y="1449"/>
                    </a:cubicBezTo>
                    <a:cubicBezTo>
                      <a:pt x="183" y="1540"/>
                      <a:pt x="305" y="1540"/>
                      <a:pt x="426" y="1571"/>
                    </a:cubicBezTo>
                    <a:cubicBezTo>
                      <a:pt x="821" y="1589"/>
                      <a:pt x="1217" y="1599"/>
                      <a:pt x="1614" y="1599"/>
                    </a:cubicBezTo>
                    <a:cubicBezTo>
                      <a:pt x="3777" y="1599"/>
                      <a:pt x="5949" y="1320"/>
                      <a:pt x="8056" y="780"/>
                    </a:cubicBezTo>
                    <a:cubicBezTo>
                      <a:pt x="8390" y="689"/>
                      <a:pt x="8724" y="598"/>
                      <a:pt x="9059" y="507"/>
                    </a:cubicBezTo>
                    <a:cubicBezTo>
                      <a:pt x="9211" y="446"/>
                      <a:pt x="9788" y="264"/>
                      <a:pt x="9393" y="51"/>
                    </a:cubicBezTo>
                    <a:cubicBezTo>
                      <a:pt x="9322" y="15"/>
                      <a:pt x="9240" y="0"/>
                      <a:pt x="9160"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0"/>
              <p:cNvSpPr/>
              <p:nvPr/>
            </p:nvSpPr>
            <p:spPr>
              <a:xfrm>
                <a:off x="11207150" y="5220550"/>
                <a:ext cx="244725" cy="39675"/>
              </a:xfrm>
              <a:custGeom>
                <a:avLst/>
                <a:gdLst/>
                <a:ahLst/>
                <a:cxnLst/>
                <a:rect l="l" t="t" r="r" b="b"/>
                <a:pathLst>
                  <a:path w="9789" h="1587" extrusionOk="0">
                    <a:moveTo>
                      <a:pt x="601" y="0"/>
                    </a:moveTo>
                    <a:cubicBezTo>
                      <a:pt x="533" y="0"/>
                      <a:pt x="472" y="8"/>
                      <a:pt x="427" y="38"/>
                    </a:cubicBezTo>
                    <a:cubicBezTo>
                      <a:pt x="1" y="281"/>
                      <a:pt x="579" y="433"/>
                      <a:pt x="730" y="494"/>
                    </a:cubicBezTo>
                    <a:cubicBezTo>
                      <a:pt x="1065" y="585"/>
                      <a:pt x="1399" y="676"/>
                      <a:pt x="1734" y="768"/>
                    </a:cubicBezTo>
                    <a:cubicBezTo>
                      <a:pt x="3840" y="1307"/>
                      <a:pt x="6012" y="1586"/>
                      <a:pt x="8176" y="1586"/>
                    </a:cubicBezTo>
                    <a:cubicBezTo>
                      <a:pt x="8572" y="1586"/>
                      <a:pt x="8968" y="1577"/>
                      <a:pt x="9363" y="1558"/>
                    </a:cubicBezTo>
                    <a:cubicBezTo>
                      <a:pt x="9484" y="1558"/>
                      <a:pt x="9606" y="1528"/>
                      <a:pt x="9697" y="1436"/>
                    </a:cubicBezTo>
                    <a:cubicBezTo>
                      <a:pt x="9788" y="1315"/>
                      <a:pt x="9728" y="1102"/>
                      <a:pt x="9576" y="1011"/>
                    </a:cubicBezTo>
                    <a:cubicBezTo>
                      <a:pt x="9454" y="920"/>
                      <a:pt x="9272" y="920"/>
                      <a:pt x="9120" y="920"/>
                    </a:cubicBezTo>
                    <a:cubicBezTo>
                      <a:pt x="8451" y="889"/>
                      <a:pt x="7782" y="889"/>
                      <a:pt x="7144" y="859"/>
                    </a:cubicBezTo>
                    <a:cubicBezTo>
                      <a:pt x="6658" y="859"/>
                      <a:pt x="6171" y="828"/>
                      <a:pt x="5685" y="768"/>
                    </a:cubicBezTo>
                    <a:cubicBezTo>
                      <a:pt x="5259" y="737"/>
                      <a:pt x="4834" y="676"/>
                      <a:pt x="4439" y="616"/>
                    </a:cubicBezTo>
                    <a:cubicBezTo>
                      <a:pt x="3223" y="403"/>
                      <a:pt x="2007" y="221"/>
                      <a:pt x="822" y="8"/>
                    </a:cubicBezTo>
                    <a:cubicBezTo>
                      <a:pt x="746" y="8"/>
                      <a:pt x="670" y="0"/>
                      <a:pt x="601"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72" name="Google Shape;2872;p40"/>
              <p:cNvGrpSpPr/>
              <p:nvPr/>
            </p:nvGrpSpPr>
            <p:grpSpPr>
              <a:xfrm>
                <a:off x="10362925" y="4310650"/>
                <a:ext cx="1455225" cy="1674550"/>
                <a:chOff x="10362925" y="4310650"/>
                <a:chExt cx="1455225" cy="1674550"/>
              </a:xfrm>
            </p:grpSpPr>
            <p:sp>
              <p:nvSpPr>
                <p:cNvPr id="2873" name="Google Shape;2873;p40"/>
                <p:cNvSpPr/>
                <p:nvPr/>
              </p:nvSpPr>
              <p:spPr>
                <a:xfrm>
                  <a:off x="10591875" y="5739325"/>
                  <a:ext cx="517050" cy="221025"/>
                </a:xfrm>
                <a:custGeom>
                  <a:avLst/>
                  <a:gdLst/>
                  <a:ahLst/>
                  <a:cxnLst/>
                  <a:rect l="l" t="t" r="r" b="b"/>
                  <a:pathLst>
                    <a:path w="20682" h="8841" extrusionOk="0">
                      <a:moveTo>
                        <a:pt x="1109" y="0"/>
                      </a:moveTo>
                      <a:cubicBezTo>
                        <a:pt x="775" y="0"/>
                        <a:pt x="441" y="52"/>
                        <a:pt x="113" y="169"/>
                      </a:cubicBezTo>
                      <a:cubicBezTo>
                        <a:pt x="1" y="197"/>
                        <a:pt x="44" y="355"/>
                        <a:pt x="147" y="355"/>
                      </a:cubicBezTo>
                      <a:cubicBezTo>
                        <a:pt x="156" y="355"/>
                        <a:pt x="165" y="354"/>
                        <a:pt x="174" y="351"/>
                      </a:cubicBezTo>
                      <a:cubicBezTo>
                        <a:pt x="467" y="295"/>
                        <a:pt x="748" y="268"/>
                        <a:pt x="1018" y="268"/>
                      </a:cubicBezTo>
                      <a:cubicBezTo>
                        <a:pt x="3805" y="268"/>
                        <a:pt x="5450" y="3087"/>
                        <a:pt x="7195" y="4971"/>
                      </a:cubicBezTo>
                      <a:cubicBezTo>
                        <a:pt x="8168" y="6035"/>
                        <a:pt x="9323" y="6734"/>
                        <a:pt x="10660" y="7221"/>
                      </a:cubicBezTo>
                      <a:cubicBezTo>
                        <a:pt x="12180" y="7798"/>
                        <a:pt x="13791" y="8254"/>
                        <a:pt x="15372" y="8528"/>
                      </a:cubicBezTo>
                      <a:cubicBezTo>
                        <a:pt x="16408" y="8728"/>
                        <a:pt x="17444" y="8841"/>
                        <a:pt x="18480" y="8841"/>
                      </a:cubicBezTo>
                      <a:cubicBezTo>
                        <a:pt x="19177" y="8841"/>
                        <a:pt x="19873" y="8790"/>
                        <a:pt x="20569" y="8680"/>
                      </a:cubicBezTo>
                      <a:cubicBezTo>
                        <a:pt x="20682" y="8680"/>
                        <a:pt x="20638" y="8524"/>
                        <a:pt x="20559" y="8524"/>
                      </a:cubicBezTo>
                      <a:cubicBezTo>
                        <a:pt x="20553" y="8524"/>
                        <a:pt x="20546" y="8525"/>
                        <a:pt x="20539" y="8528"/>
                      </a:cubicBezTo>
                      <a:cubicBezTo>
                        <a:pt x="19924" y="8612"/>
                        <a:pt x="19306" y="8650"/>
                        <a:pt x="18688" y="8650"/>
                      </a:cubicBezTo>
                      <a:cubicBezTo>
                        <a:pt x="15943" y="8650"/>
                        <a:pt x="13191" y="7890"/>
                        <a:pt x="10660" y="6947"/>
                      </a:cubicBezTo>
                      <a:cubicBezTo>
                        <a:pt x="9141" y="6400"/>
                        <a:pt x="7955" y="5519"/>
                        <a:pt x="6922" y="4272"/>
                      </a:cubicBezTo>
                      <a:cubicBezTo>
                        <a:pt x="6010" y="3208"/>
                        <a:pt x="5189" y="2023"/>
                        <a:pt x="4064" y="1172"/>
                      </a:cubicBezTo>
                      <a:cubicBezTo>
                        <a:pt x="3232" y="525"/>
                        <a:pt x="2172" y="0"/>
                        <a:pt x="1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40"/>
                <p:cNvSpPr/>
                <p:nvPr/>
              </p:nvSpPr>
              <p:spPr>
                <a:xfrm>
                  <a:off x="10362925" y="5523750"/>
                  <a:ext cx="212575" cy="232350"/>
                </a:xfrm>
                <a:custGeom>
                  <a:avLst/>
                  <a:gdLst/>
                  <a:ahLst/>
                  <a:cxnLst/>
                  <a:rect l="l" t="t" r="r" b="b"/>
                  <a:pathLst>
                    <a:path w="8503" h="9294" extrusionOk="0">
                      <a:moveTo>
                        <a:pt x="2081" y="0"/>
                      </a:moveTo>
                      <a:cubicBezTo>
                        <a:pt x="2062" y="0"/>
                        <a:pt x="2046" y="11"/>
                        <a:pt x="2037" y="38"/>
                      </a:cubicBezTo>
                      <a:cubicBezTo>
                        <a:pt x="578" y="1831"/>
                        <a:pt x="0" y="4688"/>
                        <a:pt x="1642" y="6573"/>
                      </a:cubicBezTo>
                      <a:cubicBezTo>
                        <a:pt x="2959" y="8109"/>
                        <a:pt x="4902" y="9294"/>
                        <a:pt x="6921" y="9294"/>
                      </a:cubicBezTo>
                      <a:cubicBezTo>
                        <a:pt x="7419" y="9294"/>
                        <a:pt x="7921" y="9222"/>
                        <a:pt x="8420" y="9065"/>
                      </a:cubicBezTo>
                      <a:cubicBezTo>
                        <a:pt x="8503" y="9038"/>
                        <a:pt x="8485" y="8909"/>
                        <a:pt x="8390" y="8909"/>
                      </a:cubicBezTo>
                      <a:cubicBezTo>
                        <a:pt x="8380" y="8909"/>
                        <a:pt x="8370" y="8911"/>
                        <a:pt x="8359" y="8913"/>
                      </a:cubicBezTo>
                      <a:cubicBezTo>
                        <a:pt x="7899" y="9020"/>
                        <a:pt x="7429" y="9076"/>
                        <a:pt x="6961" y="9076"/>
                      </a:cubicBezTo>
                      <a:cubicBezTo>
                        <a:pt x="6224" y="9076"/>
                        <a:pt x="5491" y="8937"/>
                        <a:pt x="4803" y="8640"/>
                      </a:cubicBezTo>
                      <a:cubicBezTo>
                        <a:pt x="3739" y="8184"/>
                        <a:pt x="2736" y="7424"/>
                        <a:pt x="1946" y="6573"/>
                      </a:cubicBezTo>
                      <a:cubicBezTo>
                        <a:pt x="1125" y="5722"/>
                        <a:pt x="791" y="4597"/>
                        <a:pt x="882" y="3442"/>
                      </a:cubicBezTo>
                      <a:cubicBezTo>
                        <a:pt x="1003" y="2196"/>
                        <a:pt x="1581" y="1163"/>
                        <a:pt x="2158" y="129"/>
                      </a:cubicBezTo>
                      <a:cubicBezTo>
                        <a:pt x="2180" y="65"/>
                        <a:pt x="2125" y="0"/>
                        <a:pt x="20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40"/>
                <p:cNvSpPr/>
                <p:nvPr/>
              </p:nvSpPr>
              <p:spPr>
                <a:xfrm>
                  <a:off x="10413075" y="5528675"/>
                  <a:ext cx="87050" cy="110300"/>
                </a:xfrm>
                <a:custGeom>
                  <a:avLst/>
                  <a:gdLst/>
                  <a:ahLst/>
                  <a:cxnLst/>
                  <a:rect l="l" t="t" r="r" b="b"/>
                  <a:pathLst>
                    <a:path w="3482" h="4412" extrusionOk="0">
                      <a:moveTo>
                        <a:pt x="357" y="1"/>
                      </a:moveTo>
                      <a:cubicBezTo>
                        <a:pt x="328" y="1"/>
                        <a:pt x="304" y="18"/>
                        <a:pt x="304" y="54"/>
                      </a:cubicBezTo>
                      <a:cubicBezTo>
                        <a:pt x="122" y="1239"/>
                        <a:pt x="0" y="2607"/>
                        <a:pt x="791" y="3610"/>
                      </a:cubicBezTo>
                      <a:cubicBezTo>
                        <a:pt x="1175" y="4104"/>
                        <a:pt x="1769" y="4411"/>
                        <a:pt x="2353" y="4411"/>
                      </a:cubicBezTo>
                      <a:cubicBezTo>
                        <a:pt x="2739" y="4411"/>
                        <a:pt x="3121" y="4277"/>
                        <a:pt x="3435" y="3975"/>
                      </a:cubicBezTo>
                      <a:cubicBezTo>
                        <a:pt x="3482" y="3928"/>
                        <a:pt x="3439" y="3864"/>
                        <a:pt x="3389" y="3864"/>
                      </a:cubicBezTo>
                      <a:cubicBezTo>
                        <a:pt x="3374" y="3864"/>
                        <a:pt x="3358" y="3869"/>
                        <a:pt x="3344" y="3884"/>
                      </a:cubicBezTo>
                      <a:cubicBezTo>
                        <a:pt x="3080" y="4103"/>
                        <a:pt x="2737" y="4196"/>
                        <a:pt x="2395" y="4196"/>
                      </a:cubicBezTo>
                      <a:cubicBezTo>
                        <a:pt x="2264" y="4196"/>
                        <a:pt x="2133" y="4182"/>
                        <a:pt x="2007" y="4157"/>
                      </a:cubicBezTo>
                      <a:cubicBezTo>
                        <a:pt x="1520" y="4066"/>
                        <a:pt x="1125" y="3762"/>
                        <a:pt x="852" y="3336"/>
                      </a:cubicBezTo>
                      <a:cubicBezTo>
                        <a:pt x="213" y="2394"/>
                        <a:pt x="304" y="1178"/>
                        <a:pt x="456" y="115"/>
                      </a:cubicBezTo>
                      <a:cubicBezTo>
                        <a:pt x="456" y="41"/>
                        <a:pt x="401" y="1"/>
                        <a:pt x="3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0"/>
                <p:cNvSpPr/>
                <p:nvPr/>
              </p:nvSpPr>
              <p:spPr>
                <a:xfrm>
                  <a:off x="10400925" y="5203200"/>
                  <a:ext cx="147425" cy="406050"/>
                </a:xfrm>
                <a:custGeom>
                  <a:avLst/>
                  <a:gdLst/>
                  <a:ahLst/>
                  <a:cxnLst/>
                  <a:rect l="l" t="t" r="r" b="b"/>
                  <a:pathLst>
                    <a:path w="5897" h="16242" extrusionOk="0">
                      <a:moveTo>
                        <a:pt x="2303" y="1"/>
                      </a:moveTo>
                      <a:cubicBezTo>
                        <a:pt x="2284" y="1"/>
                        <a:pt x="2265" y="10"/>
                        <a:pt x="2249" y="33"/>
                      </a:cubicBezTo>
                      <a:cubicBezTo>
                        <a:pt x="304" y="2070"/>
                        <a:pt x="0" y="5231"/>
                        <a:pt x="912" y="7784"/>
                      </a:cubicBezTo>
                      <a:cubicBezTo>
                        <a:pt x="1398" y="9213"/>
                        <a:pt x="2249" y="10368"/>
                        <a:pt x="3161" y="11583"/>
                      </a:cubicBezTo>
                      <a:cubicBezTo>
                        <a:pt x="4134" y="12830"/>
                        <a:pt x="5137" y="14532"/>
                        <a:pt x="4316" y="16112"/>
                      </a:cubicBezTo>
                      <a:cubicBezTo>
                        <a:pt x="4273" y="16177"/>
                        <a:pt x="4337" y="16241"/>
                        <a:pt x="4388" y="16241"/>
                      </a:cubicBezTo>
                      <a:cubicBezTo>
                        <a:pt x="4410" y="16241"/>
                        <a:pt x="4429" y="16230"/>
                        <a:pt x="4438" y="16203"/>
                      </a:cubicBezTo>
                      <a:cubicBezTo>
                        <a:pt x="5897" y="13437"/>
                        <a:pt x="2736" y="11097"/>
                        <a:pt x="1642" y="8909"/>
                      </a:cubicBezTo>
                      <a:cubicBezTo>
                        <a:pt x="183" y="6021"/>
                        <a:pt x="395" y="2708"/>
                        <a:pt x="2371" y="155"/>
                      </a:cubicBezTo>
                      <a:cubicBezTo>
                        <a:pt x="2417" y="86"/>
                        <a:pt x="2360" y="1"/>
                        <a:pt x="23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40"/>
                <p:cNvSpPr/>
                <p:nvPr/>
              </p:nvSpPr>
              <p:spPr>
                <a:xfrm>
                  <a:off x="10441950" y="5216150"/>
                  <a:ext cx="17225" cy="67025"/>
                </a:xfrm>
                <a:custGeom>
                  <a:avLst/>
                  <a:gdLst/>
                  <a:ahLst/>
                  <a:cxnLst/>
                  <a:rect l="l" t="t" r="r" b="b"/>
                  <a:pathLst>
                    <a:path w="689" h="2681" extrusionOk="0">
                      <a:moveTo>
                        <a:pt x="595" y="0"/>
                      </a:moveTo>
                      <a:cubicBezTo>
                        <a:pt x="568" y="0"/>
                        <a:pt x="539" y="10"/>
                        <a:pt x="517" y="32"/>
                      </a:cubicBezTo>
                      <a:cubicBezTo>
                        <a:pt x="274" y="427"/>
                        <a:pt x="152" y="883"/>
                        <a:pt x="61" y="1339"/>
                      </a:cubicBezTo>
                      <a:cubicBezTo>
                        <a:pt x="31" y="1552"/>
                        <a:pt x="1" y="1764"/>
                        <a:pt x="1" y="2007"/>
                      </a:cubicBezTo>
                      <a:cubicBezTo>
                        <a:pt x="1" y="2220"/>
                        <a:pt x="1" y="2463"/>
                        <a:pt x="61" y="2646"/>
                      </a:cubicBezTo>
                      <a:cubicBezTo>
                        <a:pt x="74" y="2671"/>
                        <a:pt x="92" y="2681"/>
                        <a:pt x="112" y="2681"/>
                      </a:cubicBezTo>
                      <a:cubicBezTo>
                        <a:pt x="138" y="2681"/>
                        <a:pt x="165" y="2663"/>
                        <a:pt x="183" y="2646"/>
                      </a:cubicBezTo>
                      <a:cubicBezTo>
                        <a:pt x="183" y="2524"/>
                        <a:pt x="183" y="2433"/>
                        <a:pt x="183" y="2311"/>
                      </a:cubicBezTo>
                      <a:cubicBezTo>
                        <a:pt x="183" y="2220"/>
                        <a:pt x="183" y="2099"/>
                        <a:pt x="183" y="2007"/>
                      </a:cubicBezTo>
                      <a:cubicBezTo>
                        <a:pt x="183" y="1764"/>
                        <a:pt x="213" y="1552"/>
                        <a:pt x="244" y="1339"/>
                      </a:cubicBezTo>
                      <a:cubicBezTo>
                        <a:pt x="335" y="883"/>
                        <a:pt x="487" y="488"/>
                        <a:pt x="669" y="93"/>
                      </a:cubicBezTo>
                      <a:cubicBezTo>
                        <a:pt x="689" y="34"/>
                        <a:pt x="645" y="0"/>
                        <a:pt x="5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40"/>
                <p:cNvSpPr/>
                <p:nvPr/>
              </p:nvSpPr>
              <p:spPr>
                <a:xfrm>
                  <a:off x="10442975" y="5250825"/>
                  <a:ext cx="57500" cy="69775"/>
                </a:xfrm>
                <a:custGeom>
                  <a:avLst/>
                  <a:gdLst/>
                  <a:ahLst/>
                  <a:cxnLst/>
                  <a:rect l="l" t="t" r="r" b="b"/>
                  <a:pathLst>
                    <a:path w="2300" h="2791" extrusionOk="0">
                      <a:moveTo>
                        <a:pt x="2202" y="1"/>
                      </a:moveTo>
                      <a:cubicBezTo>
                        <a:pt x="2146" y="1"/>
                        <a:pt x="2087" y="40"/>
                        <a:pt x="2087" y="104"/>
                      </a:cubicBezTo>
                      <a:cubicBezTo>
                        <a:pt x="2057" y="833"/>
                        <a:pt x="1874" y="1593"/>
                        <a:pt x="1510" y="2201"/>
                      </a:cubicBezTo>
                      <a:cubicBezTo>
                        <a:pt x="1393" y="2412"/>
                        <a:pt x="1204" y="2586"/>
                        <a:pt x="984" y="2586"/>
                      </a:cubicBezTo>
                      <a:cubicBezTo>
                        <a:pt x="919" y="2586"/>
                        <a:pt x="850" y="2570"/>
                        <a:pt x="780" y="2535"/>
                      </a:cubicBezTo>
                      <a:cubicBezTo>
                        <a:pt x="507" y="2414"/>
                        <a:pt x="294" y="2110"/>
                        <a:pt x="172" y="1867"/>
                      </a:cubicBezTo>
                      <a:cubicBezTo>
                        <a:pt x="151" y="1835"/>
                        <a:pt x="123" y="1822"/>
                        <a:pt x="96" y="1822"/>
                      </a:cubicBezTo>
                      <a:cubicBezTo>
                        <a:pt x="45" y="1822"/>
                        <a:pt x="1" y="1868"/>
                        <a:pt x="20" y="1927"/>
                      </a:cubicBezTo>
                      <a:cubicBezTo>
                        <a:pt x="203" y="2231"/>
                        <a:pt x="385" y="2566"/>
                        <a:pt x="689" y="2718"/>
                      </a:cubicBezTo>
                      <a:cubicBezTo>
                        <a:pt x="798" y="2767"/>
                        <a:pt x="907" y="2791"/>
                        <a:pt x="1012" y="2791"/>
                      </a:cubicBezTo>
                      <a:cubicBezTo>
                        <a:pt x="1228" y="2791"/>
                        <a:pt x="1427" y="2689"/>
                        <a:pt x="1570" y="2505"/>
                      </a:cubicBezTo>
                      <a:cubicBezTo>
                        <a:pt x="1814" y="2201"/>
                        <a:pt x="1966" y="1776"/>
                        <a:pt x="2087" y="1411"/>
                      </a:cubicBezTo>
                      <a:cubicBezTo>
                        <a:pt x="2209" y="985"/>
                        <a:pt x="2270" y="560"/>
                        <a:pt x="2300" y="104"/>
                      </a:cubicBezTo>
                      <a:cubicBezTo>
                        <a:pt x="2300" y="32"/>
                        <a:pt x="2252" y="1"/>
                        <a:pt x="22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0"/>
                <p:cNvSpPr/>
                <p:nvPr/>
              </p:nvSpPr>
              <p:spPr>
                <a:xfrm>
                  <a:off x="10503875" y="5251075"/>
                  <a:ext cx="23200" cy="72775"/>
                </a:xfrm>
                <a:custGeom>
                  <a:avLst/>
                  <a:gdLst/>
                  <a:ahLst/>
                  <a:cxnLst/>
                  <a:rect l="l" t="t" r="r" b="b"/>
                  <a:pathLst>
                    <a:path w="928" h="2911" extrusionOk="0">
                      <a:moveTo>
                        <a:pt x="89" y="1"/>
                      </a:moveTo>
                      <a:cubicBezTo>
                        <a:pt x="41" y="1"/>
                        <a:pt x="1" y="86"/>
                        <a:pt x="46" y="155"/>
                      </a:cubicBezTo>
                      <a:cubicBezTo>
                        <a:pt x="350" y="519"/>
                        <a:pt x="563" y="975"/>
                        <a:pt x="654" y="1431"/>
                      </a:cubicBezTo>
                      <a:cubicBezTo>
                        <a:pt x="685" y="1674"/>
                        <a:pt x="685" y="1917"/>
                        <a:pt x="685" y="2161"/>
                      </a:cubicBezTo>
                      <a:cubicBezTo>
                        <a:pt x="685" y="2373"/>
                        <a:pt x="624" y="2617"/>
                        <a:pt x="593" y="2860"/>
                      </a:cubicBezTo>
                      <a:cubicBezTo>
                        <a:pt x="576" y="2895"/>
                        <a:pt x="610" y="2910"/>
                        <a:pt x="648" y="2910"/>
                      </a:cubicBezTo>
                      <a:cubicBezTo>
                        <a:pt x="674" y="2910"/>
                        <a:pt x="702" y="2903"/>
                        <a:pt x="715" y="2890"/>
                      </a:cubicBezTo>
                      <a:cubicBezTo>
                        <a:pt x="837" y="2677"/>
                        <a:pt x="867" y="2404"/>
                        <a:pt x="897" y="2161"/>
                      </a:cubicBezTo>
                      <a:cubicBezTo>
                        <a:pt x="928" y="1917"/>
                        <a:pt x="897" y="1644"/>
                        <a:pt x="837" y="1401"/>
                      </a:cubicBezTo>
                      <a:cubicBezTo>
                        <a:pt x="745" y="884"/>
                        <a:pt x="502" y="428"/>
                        <a:pt x="138" y="33"/>
                      </a:cubicBezTo>
                      <a:cubicBezTo>
                        <a:pt x="122" y="10"/>
                        <a:pt x="105" y="1"/>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40"/>
                <p:cNvSpPr/>
                <p:nvPr/>
              </p:nvSpPr>
              <p:spPr>
                <a:xfrm>
                  <a:off x="10483750" y="5334850"/>
                  <a:ext cx="39175" cy="124725"/>
                </a:xfrm>
                <a:custGeom>
                  <a:avLst/>
                  <a:gdLst/>
                  <a:ahLst/>
                  <a:cxnLst/>
                  <a:rect l="l" t="t" r="r" b="b"/>
                  <a:pathLst>
                    <a:path w="1567" h="4989" extrusionOk="0">
                      <a:moveTo>
                        <a:pt x="1401" y="0"/>
                      </a:moveTo>
                      <a:cubicBezTo>
                        <a:pt x="1379" y="0"/>
                        <a:pt x="1355" y="8"/>
                        <a:pt x="1338" y="25"/>
                      </a:cubicBezTo>
                      <a:cubicBezTo>
                        <a:pt x="1034" y="603"/>
                        <a:pt x="760" y="1181"/>
                        <a:pt x="487" y="1758"/>
                      </a:cubicBezTo>
                      <a:cubicBezTo>
                        <a:pt x="274" y="2275"/>
                        <a:pt x="61" y="2791"/>
                        <a:pt x="31" y="3339"/>
                      </a:cubicBezTo>
                      <a:cubicBezTo>
                        <a:pt x="0" y="3825"/>
                        <a:pt x="122" y="4342"/>
                        <a:pt x="456" y="4676"/>
                      </a:cubicBezTo>
                      <a:cubicBezTo>
                        <a:pt x="640" y="4860"/>
                        <a:pt x="879" y="4989"/>
                        <a:pt x="1127" y="4989"/>
                      </a:cubicBezTo>
                      <a:cubicBezTo>
                        <a:pt x="1248" y="4989"/>
                        <a:pt x="1370" y="4958"/>
                        <a:pt x="1490" y="4889"/>
                      </a:cubicBezTo>
                      <a:cubicBezTo>
                        <a:pt x="1566" y="4838"/>
                        <a:pt x="1514" y="4723"/>
                        <a:pt x="1442" y="4723"/>
                      </a:cubicBezTo>
                      <a:cubicBezTo>
                        <a:pt x="1428" y="4723"/>
                        <a:pt x="1413" y="4727"/>
                        <a:pt x="1398" y="4737"/>
                      </a:cubicBezTo>
                      <a:cubicBezTo>
                        <a:pt x="1326" y="4770"/>
                        <a:pt x="1250" y="4785"/>
                        <a:pt x="1176" y="4785"/>
                      </a:cubicBezTo>
                      <a:cubicBezTo>
                        <a:pt x="845" y="4785"/>
                        <a:pt x="519" y="4493"/>
                        <a:pt x="395" y="4220"/>
                      </a:cubicBezTo>
                      <a:cubicBezTo>
                        <a:pt x="183" y="3764"/>
                        <a:pt x="213" y="3247"/>
                        <a:pt x="335" y="2791"/>
                      </a:cubicBezTo>
                      <a:cubicBezTo>
                        <a:pt x="578" y="1849"/>
                        <a:pt x="1125" y="998"/>
                        <a:pt x="1490" y="86"/>
                      </a:cubicBezTo>
                      <a:cubicBezTo>
                        <a:pt x="1511" y="43"/>
                        <a:pt x="1457" y="0"/>
                        <a:pt x="14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40"/>
                <p:cNvSpPr/>
                <p:nvPr/>
              </p:nvSpPr>
              <p:spPr>
                <a:xfrm>
                  <a:off x="10505025" y="5020475"/>
                  <a:ext cx="72675" cy="427150"/>
                </a:xfrm>
                <a:custGeom>
                  <a:avLst/>
                  <a:gdLst/>
                  <a:ahLst/>
                  <a:cxnLst/>
                  <a:rect l="l" t="t" r="r" b="b"/>
                  <a:pathLst>
                    <a:path w="2907" h="17086" extrusionOk="0">
                      <a:moveTo>
                        <a:pt x="2787" y="0"/>
                      </a:moveTo>
                      <a:cubicBezTo>
                        <a:pt x="2771" y="0"/>
                        <a:pt x="2753" y="5"/>
                        <a:pt x="2736" y="17"/>
                      </a:cubicBezTo>
                      <a:cubicBezTo>
                        <a:pt x="669" y="1506"/>
                        <a:pt x="0" y="4333"/>
                        <a:pt x="213" y="6765"/>
                      </a:cubicBezTo>
                      <a:cubicBezTo>
                        <a:pt x="365" y="8315"/>
                        <a:pt x="1034" y="9713"/>
                        <a:pt x="1307" y="11233"/>
                      </a:cubicBezTo>
                      <a:cubicBezTo>
                        <a:pt x="1642" y="13148"/>
                        <a:pt x="1247" y="15093"/>
                        <a:pt x="882" y="16977"/>
                      </a:cubicBezTo>
                      <a:cubicBezTo>
                        <a:pt x="865" y="17046"/>
                        <a:pt x="915" y="17085"/>
                        <a:pt x="962" y="17085"/>
                      </a:cubicBezTo>
                      <a:cubicBezTo>
                        <a:pt x="999" y="17085"/>
                        <a:pt x="1034" y="17061"/>
                        <a:pt x="1034" y="17008"/>
                      </a:cubicBezTo>
                      <a:cubicBezTo>
                        <a:pt x="1399" y="15366"/>
                        <a:pt x="1763" y="13634"/>
                        <a:pt x="1611" y="11932"/>
                      </a:cubicBezTo>
                      <a:cubicBezTo>
                        <a:pt x="1490" y="10382"/>
                        <a:pt x="821" y="8983"/>
                        <a:pt x="547" y="7464"/>
                      </a:cubicBezTo>
                      <a:cubicBezTo>
                        <a:pt x="92" y="4789"/>
                        <a:pt x="791" y="1992"/>
                        <a:pt x="2858" y="138"/>
                      </a:cubicBezTo>
                      <a:cubicBezTo>
                        <a:pt x="2907" y="89"/>
                        <a:pt x="2856" y="0"/>
                        <a:pt x="2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0"/>
                <p:cNvSpPr/>
                <p:nvPr/>
              </p:nvSpPr>
              <p:spPr>
                <a:xfrm>
                  <a:off x="10592600" y="4954275"/>
                  <a:ext cx="101475" cy="52275"/>
                </a:xfrm>
                <a:custGeom>
                  <a:avLst/>
                  <a:gdLst/>
                  <a:ahLst/>
                  <a:cxnLst/>
                  <a:rect l="l" t="t" r="r" b="b"/>
                  <a:pathLst>
                    <a:path w="4059" h="2091" extrusionOk="0">
                      <a:moveTo>
                        <a:pt x="3986" y="0"/>
                      </a:moveTo>
                      <a:cubicBezTo>
                        <a:pt x="3973" y="0"/>
                        <a:pt x="3958" y="6"/>
                        <a:pt x="3944" y="20"/>
                      </a:cubicBezTo>
                      <a:cubicBezTo>
                        <a:pt x="3792" y="111"/>
                        <a:pt x="3671" y="263"/>
                        <a:pt x="3519" y="355"/>
                      </a:cubicBezTo>
                      <a:cubicBezTo>
                        <a:pt x="3397" y="476"/>
                        <a:pt x="3276" y="567"/>
                        <a:pt x="3124" y="659"/>
                      </a:cubicBezTo>
                      <a:cubicBezTo>
                        <a:pt x="2820" y="871"/>
                        <a:pt x="2516" y="1023"/>
                        <a:pt x="2181" y="1175"/>
                      </a:cubicBezTo>
                      <a:cubicBezTo>
                        <a:pt x="1513" y="1479"/>
                        <a:pt x="814" y="1692"/>
                        <a:pt x="114" y="1874"/>
                      </a:cubicBezTo>
                      <a:cubicBezTo>
                        <a:pt x="1" y="1903"/>
                        <a:pt x="46" y="2090"/>
                        <a:pt x="152" y="2090"/>
                      </a:cubicBezTo>
                      <a:cubicBezTo>
                        <a:pt x="159" y="2090"/>
                        <a:pt x="167" y="2089"/>
                        <a:pt x="175" y="2087"/>
                      </a:cubicBezTo>
                      <a:cubicBezTo>
                        <a:pt x="905" y="1874"/>
                        <a:pt x="1604" y="1662"/>
                        <a:pt x="2303" y="1358"/>
                      </a:cubicBezTo>
                      <a:cubicBezTo>
                        <a:pt x="2637" y="1206"/>
                        <a:pt x="2972" y="1054"/>
                        <a:pt x="3276" y="841"/>
                      </a:cubicBezTo>
                      <a:cubicBezTo>
                        <a:pt x="3519" y="659"/>
                        <a:pt x="3853" y="385"/>
                        <a:pt x="4035" y="111"/>
                      </a:cubicBezTo>
                      <a:cubicBezTo>
                        <a:pt x="4059" y="65"/>
                        <a:pt x="4028" y="0"/>
                        <a:pt x="39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40"/>
                <p:cNvSpPr/>
                <p:nvPr/>
              </p:nvSpPr>
              <p:spPr>
                <a:xfrm>
                  <a:off x="10610650" y="4695800"/>
                  <a:ext cx="132250" cy="244300"/>
                </a:xfrm>
                <a:custGeom>
                  <a:avLst/>
                  <a:gdLst/>
                  <a:ahLst/>
                  <a:cxnLst/>
                  <a:rect l="l" t="t" r="r" b="b"/>
                  <a:pathLst>
                    <a:path w="5290" h="9772" extrusionOk="0">
                      <a:moveTo>
                        <a:pt x="232" y="0"/>
                      </a:moveTo>
                      <a:cubicBezTo>
                        <a:pt x="199" y="0"/>
                        <a:pt x="165" y="17"/>
                        <a:pt x="152" y="55"/>
                      </a:cubicBezTo>
                      <a:cubicBezTo>
                        <a:pt x="31" y="906"/>
                        <a:pt x="0" y="1788"/>
                        <a:pt x="517" y="2487"/>
                      </a:cubicBezTo>
                      <a:cubicBezTo>
                        <a:pt x="1064" y="3216"/>
                        <a:pt x="1946" y="3611"/>
                        <a:pt x="2614" y="4189"/>
                      </a:cubicBezTo>
                      <a:cubicBezTo>
                        <a:pt x="4195" y="5466"/>
                        <a:pt x="5289" y="7867"/>
                        <a:pt x="3769" y="9630"/>
                      </a:cubicBezTo>
                      <a:cubicBezTo>
                        <a:pt x="3722" y="9700"/>
                        <a:pt x="3766" y="9771"/>
                        <a:pt x="3831" y="9771"/>
                      </a:cubicBezTo>
                      <a:cubicBezTo>
                        <a:pt x="3850" y="9771"/>
                        <a:pt x="3870" y="9765"/>
                        <a:pt x="3891" y="9751"/>
                      </a:cubicBezTo>
                      <a:cubicBezTo>
                        <a:pt x="5107" y="8353"/>
                        <a:pt x="4803" y="6377"/>
                        <a:pt x="3739" y="5010"/>
                      </a:cubicBezTo>
                      <a:cubicBezTo>
                        <a:pt x="3162" y="4250"/>
                        <a:pt x="2402" y="3763"/>
                        <a:pt x="1642" y="3216"/>
                      </a:cubicBezTo>
                      <a:cubicBezTo>
                        <a:pt x="1216" y="2912"/>
                        <a:pt x="760" y="2548"/>
                        <a:pt x="517" y="2092"/>
                      </a:cubicBezTo>
                      <a:cubicBezTo>
                        <a:pt x="213" y="1453"/>
                        <a:pt x="274" y="754"/>
                        <a:pt x="304" y="86"/>
                      </a:cubicBezTo>
                      <a:cubicBezTo>
                        <a:pt x="322" y="33"/>
                        <a:pt x="278" y="0"/>
                        <a:pt x="2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40"/>
                <p:cNvSpPr/>
                <p:nvPr/>
              </p:nvSpPr>
              <p:spPr>
                <a:xfrm>
                  <a:off x="10613250" y="4491200"/>
                  <a:ext cx="79500" cy="195975"/>
                </a:xfrm>
                <a:custGeom>
                  <a:avLst/>
                  <a:gdLst/>
                  <a:ahLst/>
                  <a:cxnLst/>
                  <a:rect l="l" t="t" r="r" b="b"/>
                  <a:pathLst>
                    <a:path w="3180" h="7839" extrusionOk="0">
                      <a:moveTo>
                        <a:pt x="2280" y="1"/>
                      </a:moveTo>
                      <a:cubicBezTo>
                        <a:pt x="2231" y="1"/>
                        <a:pt x="2187" y="34"/>
                        <a:pt x="2206" y="93"/>
                      </a:cubicBezTo>
                      <a:cubicBezTo>
                        <a:pt x="2510" y="792"/>
                        <a:pt x="2754" y="1431"/>
                        <a:pt x="2754" y="2221"/>
                      </a:cubicBezTo>
                      <a:cubicBezTo>
                        <a:pt x="2754" y="3011"/>
                        <a:pt x="2510" y="3771"/>
                        <a:pt x="2115" y="4440"/>
                      </a:cubicBezTo>
                      <a:cubicBezTo>
                        <a:pt x="1447" y="5564"/>
                        <a:pt x="443" y="6476"/>
                        <a:pt x="18" y="7753"/>
                      </a:cubicBezTo>
                      <a:cubicBezTo>
                        <a:pt x="0" y="7806"/>
                        <a:pt x="44" y="7838"/>
                        <a:pt x="90" y="7838"/>
                      </a:cubicBezTo>
                      <a:cubicBezTo>
                        <a:pt x="123" y="7838"/>
                        <a:pt x="157" y="7821"/>
                        <a:pt x="170" y="7783"/>
                      </a:cubicBezTo>
                      <a:cubicBezTo>
                        <a:pt x="656" y="6385"/>
                        <a:pt x="1933" y="5412"/>
                        <a:pt x="2571" y="4075"/>
                      </a:cubicBezTo>
                      <a:cubicBezTo>
                        <a:pt x="3118" y="2890"/>
                        <a:pt x="3179" y="1127"/>
                        <a:pt x="2358" y="32"/>
                      </a:cubicBezTo>
                      <a:cubicBezTo>
                        <a:pt x="2337" y="11"/>
                        <a:pt x="2308" y="1"/>
                        <a:pt x="2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0"/>
                <p:cNvSpPr/>
                <p:nvPr/>
              </p:nvSpPr>
              <p:spPr>
                <a:xfrm>
                  <a:off x="10664850" y="4487325"/>
                  <a:ext cx="83350" cy="192575"/>
                </a:xfrm>
                <a:custGeom>
                  <a:avLst/>
                  <a:gdLst/>
                  <a:ahLst/>
                  <a:cxnLst/>
                  <a:rect l="l" t="t" r="r" b="b"/>
                  <a:pathLst>
                    <a:path w="3334" h="7703" extrusionOk="0">
                      <a:moveTo>
                        <a:pt x="114" y="0"/>
                      </a:moveTo>
                      <a:cubicBezTo>
                        <a:pt x="40" y="0"/>
                        <a:pt x="0" y="100"/>
                        <a:pt x="82" y="127"/>
                      </a:cubicBezTo>
                      <a:cubicBezTo>
                        <a:pt x="1358" y="856"/>
                        <a:pt x="2513" y="1677"/>
                        <a:pt x="2817" y="3197"/>
                      </a:cubicBezTo>
                      <a:cubicBezTo>
                        <a:pt x="2969" y="3865"/>
                        <a:pt x="3121" y="4808"/>
                        <a:pt x="2787" y="5446"/>
                      </a:cubicBezTo>
                      <a:cubicBezTo>
                        <a:pt x="2453" y="6175"/>
                        <a:pt x="1905" y="6814"/>
                        <a:pt x="1601" y="7574"/>
                      </a:cubicBezTo>
                      <a:cubicBezTo>
                        <a:pt x="1580" y="7638"/>
                        <a:pt x="1619" y="7702"/>
                        <a:pt x="1666" y="7702"/>
                      </a:cubicBezTo>
                      <a:cubicBezTo>
                        <a:pt x="1685" y="7702"/>
                        <a:pt x="1705" y="7691"/>
                        <a:pt x="1723" y="7665"/>
                      </a:cubicBezTo>
                      <a:cubicBezTo>
                        <a:pt x="1997" y="7330"/>
                        <a:pt x="2209" y="6905"/>
                        <a:pt x="2453" y="6510"/>
                      </a:cubicBezTo>
                      <a:cubicBezTo>
                        <a:pt x="2665" y="6175"/>
                        <a:pt x="2908" y="5811"/>
                        <a:pt x="3060" y="5446"/>
                      </a:cubicBezTo>
                      <a:cubicBezTo>
                        <a:pt x="3334" y="4777"/>
                        <a:pt x="3182" y="3865"/>
                        <a:pt x="3060" y="3197"/>
                      </a:cubicBezTo>
                      <a:cubicBezTo>
                        <a:pt x="2908" y="2437"/>
                        <a:pt x="2574" y="1798"/>
                        <a:pt x="2027" y="1251"/>
                      </a:cubicBezTo>
                      <a:cubicBezTo>
                        <a:pt x="1480" y="735"/>
                        <a:pt x="811" y="370"/>
                        <a:pt x="142" y="5"/>
                      </a:cubicBezTo>
                      <a:cubicBezTo>
                        <a:pt x="132" y="2"/>
                        <a:pt x="123" y="0"/>
                        <a:pt x="1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40"/>
                <p:cNvSpPr/>
                <p:nvPr/>
              </p:nvSpPr>
              <p:spPr>
                <a:xfrm>
                  <a:off x="10699550" y="4636275"/>
                  <a:ext cx="154275" cy="141475"/>
                </a:xfrm>
                <a:custGeom>
                  <a:avLst/>
                  <a:gdLst/>
                  <a:ahLst/>
                  <a:cxnLst/>
                  <a:rect l="l" t="t" r="r" b="b"/>
                  <a:pathLst>
                    <a:path w="6171" h="5659" extrusionOk="0">
                      <a:moveTo>
                        <a:pt x="4719" y="1"/>
                      </a:moveTo>
                      <a:cubicBezTo>
                        <a:pt x="4642" y="1"/>
                        <a:pt x="4601" y="129"/>
                        <a:pt x="4712" y="157"/>
                      </a:cubicBezTo>
                      <a:cubicBezTo>
                        <a:pt x="5654" y="400"/>
                        <a:pt x="5897" y="1646"/>
                        <a:pt x="5867" y="2497"/>
                      </a:cubicBezTo>
                      <a:cubicBezTo>
                        <a:pt x="5867" y="3014"/>
                        <a:pt x="5776" y="3500"/>
                        <a:pt x="5593" y="3986"/>
                      </a:cubicBezTo>
                      <a:cubicBezTo>
                        <a:pt x="5411" y="4473"/>
                        <a:pt x="5138" y="5020"/>
                        <a:pt x="4651" y="5233"/>
                      </a:cubicBezTo>
                      <a:cubicBezTo>
                        <a:pt x="4350" y="5373"/>
                        <a:pt x="4016" y="5434"/>
                        <a:pt x="3673" y="5434"/>
                      </a:cubicBezTo>
                      <a:cubicBezTo>
                        <a:pt x="2979" y="5434"/>
                        <a:pt x="2252" y="5183"/>
                        <a:pt x="1703" y="4837"/>
                      </a:cubicBezTo>
                      <a:cubicBezTo>
                        <a:pt x="913" y="4321"/>
                        <a:pt x="335" y="3470"/>
                        <a:pt x="153" y="2527"/>
                      </a:cubicBezTo>
                      <a:cubicBezTo>
                        <a:pt x="140" y="2489"/>
                        <a:pt x="111" y="2472"/>
                        <a:pt x="82" y="2472"/>
                      </a:cubicBezTo>
                      <a:cubicBezTo>
                        <a:pt x="42" y="2472"/>
                        <a:pt x="1" y="2505"/>
                        <a:pt x="1" y="2558"/>
                      </a:cubicBezTo>
                      <a:cubicBezTo>
                        <a:pt x="335" y="4290"/>
                        <a:pt x="1764" y="5567"/>
                        <a:pt x="3527" y="5658"/>
                      </a:cubicBezTo>
                      <a:cubicBezTo>
                        <a:pt x="3952" y="5658"/>
                        <a:pt x="4438" y="5628"/>
                        <a:pt x="4803" y="5445"/>
                      </a:cubicBezTo>
                      <a:cubicBezTo>
                        <a:pt x="5168" y="5263"/>
                        <a:pt x="5411" y="4898"/>
                        <a:pt x="5593" y="4533"/>
                      </a:cubicBezTo>
                      <a:cubicBezTo>
                        <a:pt x="6019" y="3713"/>
                        <a:pt x="6171" y="2801"/>
                        <a:pt x="6049" y="1919"/>
                      </a:cubicBezTo>
                      <a:cubicBezTo>
                        <a:pt x="5958" y="1129"/>
                        <a:pt x="5593" y="187"/>
                        <a:pt x="4742" y="5"/>
                      </a:cubicBezTo>
                      <a:cubicBezTo>
                        <a:pt x="4734" y="2"/>
                        <a:pt x="4726" y="1"/>
                        <a:pt x="47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40"/>
                <p:cNvSpPr/>
                <p:nvPr/>
              </p:nvSpPr>
              <p:spPr>
                <a:xfrm>
                  <a:off x="10819625" y="4622700"/>
                  <a:ext cx="89675" cy="100725"/>
                </a:xfrm>
                <a:custGeom>
                  <a:avLst/>
                  <a:gdLst/>
                  <a:ahLst/>
                  <a:cxnLst/>
                  <a:rect l="l" t="t" r="r" b="b"/>
                  <a:pathLst>
                    <a:path w="3587" h="4029" extrusionOk="0">
                      <a:moveTo>
                        <a:pt x="122" y="0"/>
                      </a:moveTo>
                      <a:cubicBezTo>
                        <a:pt x="0" y="0"/>
                        <a:pt x="0" y="152"/>
                        <a:pt x="91" y="183"/>
                      </a:cubicBezTo>
                      <a:cubicBezTo>
                        <a:pt x="487" y="304"/>
                        <a:pt x="882" y="396"/>
                        <a:pt x="1277" y="608"/>
                      </a:cubicBezTo>
                      <a:cubicBezTo>
                        <a:pt x="1642" y="821"/>
                        <a:pt x="1976" y="1095"/>
                        <a:pt x="2249" y="1399"/>
                      </a:cubicBezTo>
                      <a:cubicBezTo>
                        <a:pt x="2553" y="1703"/>
                        <a:pt x="2797" y="2037"/>
                        <a:pt x="2949" y="2402"/>
                      </a:cubicBezTo>
                      <a:cubicBezTo>
                        <a:pt x="3070" y="2645"/>
                        <a:pt x="3161" y="2888"/>
                        <a:pt x="3192" y="3162"/>
                      </a:cubicBezTo>
                      <a:cubicBezTo>
                        <a:pt x="3253" y="3435"/>
                        <a:pt x="3222" y="3678"/>
                        <a:pt x="3222" y="3952"/>
                      </a:cubicBezTo>
                      <a:cubicBezTo>
                        <a:pt x="3241" y="3990"/>
                        <a:pt x="3285" y="4029"/>
                        <a:pt x="3322" y="4029"/>
                      </a:cubicBezTo>
                      <a:cubicBezTo>
                        <a:pt x="3344" y="4029"/>
                        <a:pt x="3363" y="4016"/>
                        <a:pt x="3374" y="3982"/>
                      </a:cubicBezTo>
                      <a:cubicBezTo>
                        <a:pt x="3587" y="3526"/>
                        <a:pt x="3404" y="2888"/>
                        <a:pt x="3222" y="2432"/>
                      </a:cubicBezTo>
                      <a:cubicBezTo>
                        <a:pt x="3040" y="2007"/>
                        <a:pt x="2797" y="1642"/>
                        <a:pt x="2493" y="1277"/>
                      </a:cubicBezTo>
                      <a:cubicBezTo>
                        <a:pt x="2189" y="943"/>
                        <a:pt x="1824" y="669"/>
                        <a:pt x="1398" y="426"/>
                      </a:cubicBezTo>
                      <a:cubicBezTo>
                        <a:pt x="1003" y="213"/>
                        <a:pt x="547" y="31"/>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40"/>
                <p:cNvSpPr/>
                <p:nvPr/>
              </p:nvSpPr>
              <p:spPr>
                <a:xfrm>
                  <a:off x="10886475" y="4733775"/>
                  <a:ext cx="38550" cy="97125"/>
                </a:xfrm>
                <a:custGeom>
                  <a:avLst/>
                  <a:gdLst/>
                  <a:ahLst/>
                  <a:cxnLst/>
                  <a:rect l="l" t="t" r="r" b="b"/>
                  <a:pathLst>
                    <a:path w="1542" h="3885" extrusionOk="0">
                      <a:moveTo>
                        <a:pt x="658" y="1"/>
                      </a:moveTo>
                      <a:cubicBezTo>
                        <a:pt x="625" y="1"/>
                        <a:pt x="591" y="18"/>
                        <a:pt x="579" y="56"/>
                      </a:cubicBezTo>
                      <a:cubicBezTo>
                        <a:pt x="457" y="512"/>
                        <a:pt x="305" y="968"/>
                        <a:pt x="183" y="1424"/>
                      </a:cubicBezTo>
                      <a:cubicBezTo>
                        <a:pt x="92" y="1849"/>
                        <a:pt x="1" y="2275"/>
                        <a:pt x="62" y="2700"/>
                      </a:cubicBezTo>
                      <a:cubicBezTo>
                        <a:pt x="143" y="3269"/>
                        <a:pt x="609" y="3885"/>
                        <a:pt x="1204" y="3885"/>
                      </a:cubicBezTo>
                      <a:cubicBezTo>
                        <a:pt x="1277" y="3885"/>
                        <a:pt x="1353" y="3875"/>
                        <a:pt x="1430" y="3855"/>
                      </a:cubicBezTo>
                      <a:cubicBezTo>
                        <a:pt x="1542" y="3827"/>
                        <a:pt x="1499" y="3670"/>
                        <a:pt x="1420" y="3670"/>
                      </a:cubicBezTo>
                      <a:cubicBezTo>
                        <a:pt x="1413" y="3670"/>
                        <a:pt x="1406" y="3671"/>
                        <a:pt x="1399" y="3673"/>
                      </a:cubicBezTo>
                      <a:cubicBezTo>
                        <a:pt x="1365" y="3676"/>
                        <a:pt x="1332" y="3678"/>
                        <a:pt x="1299" y="3678"/>
                      </a:cubicBezTo>
                      <a:cubicBezTo>
                        <a:pt x="1004" y="3678"/>
                        <a:pt x="739" y="3557"/>
                        <a:pt x="548" y="3339"/>
                      </a:cubicBezTo>
                      <a:cubicBezTo>
                        <a:pt x="305" y="3065"/>
                        <a:pt x="244" y="2700"/>
                        <a:pt x="244" y="2336"/>
                      </a:cubicBezTo>
                      <a:cubicBezTo>
                        <a:pt x="244" y="1971"/>
                        <a:pt x="366" y="1576"/>
                        <a:pt x="457" y="1211"/>
                      </a:cubicBezTo>
                      <a:cubicBezTo>
                        <a:pt x="548" y="846"/>
                        <a:pt x="639" y="482"/>
                        <a:pt x="730" y="86"/>
                      </a:cubicBezTo>
                      <a:cubicBezTo>
                        <a:pt x="748" y="33"/>
                        <a:pt x="704" y="1"/>
                        <a:pt x="6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0"/>
                <p:cNvSpPr/>
                <p:nvPr/>
              </p:nvSpPr>
              <p:spPr>
                <a:xfrm>
                  <a:off x="10940875" y="4395000"/>
                  <a:ext cx="127650" cy="434725"/>
                </a:xfrm>
                <a:custGeom>
                  <a:avLst/>
                  <a:gdLst/>
                  <a:ahLst/>
                  <a:cxnLst/>
                  <a:rect l="l" t="t" r="r" b="b"/>
                  <a:pathLst>
                    <a:path w="5106" h="17389" extrusionOk="0">
                      <a:moveTo>
                        <a:pt x="4987" y="0"/>
                      </a:moveTo>
                      <a:cubicBezTo>
                        <a:pt x="4969" y="0"/>
                        <a:pt x="4952" y="6"/>
                        <a:pt x="4938" y="20"/>
                      </a:cubicBezTo>
                      <a:cubicBezTo>
                        <a:pt x="3874" y="1114"/>
                        <a:pt x="2840" y="2269"/>
                        <a:pt x="2111" y="3637"/>
                      </a:cubicBezTo>
                      <a:cubicBezTo>
                        <a:pt x="1412" y="5005"/>
                        <a:pt x="1169" y="6434"/>
                        <a:pt x="1412" y="7984"/>
                      </a:cubicBezTo>
                      <a:cubicBezTo>
                        <a:pt x="1655" y="9747"/>
                        <a:pt x="2324" y="11449"/>
                        <a:pt x="2354" y="13242"/>
                      </a:cubicBezTo>
                      <a:cubicBezTo>
                        <a:pt x="2354" y="14823"/>
                        <a:pt x="1685" y="16586"/>
                        <a:pt x="105" y="17224"/>
                      </a:cubicBezTo>
                      <a:cubicBezTo>
                        <a:pt x="0" y="17250"/>
                        <a:pt x="30" y="17388"/>
                        <a:pt x="118" y="17388"/>
                      </a:cubicBezTo>
                      <a:cubicBezTo>
                        <a:pt x="132" y="17388"/>
                        <a:pt x="148" y="17385"/>
                        <a:pt x="165" y="17376"/>
                      </a:cubicBezTo>
                      <a:cubicBezTo>
                        <a:pt x="1381" y="16920"/>
                        <a:pt x="2141" y="15795"/>
                        <a:pt x="2445" y="14549"/>
                      </a:cubicBezTo>
                      <a:cubicBezTo>
                        <a:pt x="2810" y="12908"/>
                        <a:pt x="2324" y="11206"/>
                        <a:pt x="1959" y="9595"/>
                      </a:cubicBezTo>
                      <a:cubicBezTo>
                        <a:pt x="1503" y="7741"/>
                        <a:pt x="1290" y="5917"/>
                        <a:pt x="2080" y="4124"/>
                      </a:cubicBezTo>
                      <a:cubicBezTo>
                        <a:pt x="2779" y="2604"/>
                        <a:pt x="3935" y="1358"/>
                        <a:pt x="5059" y="111"/>
                      </a:cubicBezTo>
                      <a:cubicBezTo>
                        <a:pt x="5106" y="65"/>
                        <a:pt x="5045" y="0"/>
                        <a:pt x="49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0"/>
                <p:cNvSpPr/>
                <p:nvPr/>
              </p:nvSpPr>
              <p:spPr>
                <a:xfrm>
                  <a:off x="11047575" y="4395125"/>
                  <a:ext cx="183925" cy="408800"/>
                </a:xfrm>
                <a:custGeom>
                  <a:avLst/>
                  <a:gdLst/>
                  <a:ahLst/>
                  <a:cxnLst/>
                  <a:rect l="l" t="t" r="r" b="b"/>
                  <a:pathLst>
                    <a:path w="7357" h="16352" extrusionOk="0">
                      <a:moveTo>
                        <a:pt x="1020" y="0"/>
                      </a:moveTo>
                      <a:cubicBezTo>
                        <a:pt x="993" y="0"/>
                        <a:pt x="964" y="14"/>
                        <a:pt x="943" y="46"/>
                      </a:cubicBezTo>
                      <a:cubicBezTo>
                        <a:pt x="1" y="2082"/>
                        <a:pt x="153" y="4574"/>
                        <a:pt x="1399" y="6489"/>
                      </a:cubicBezTo>
                      <a:cubicBezTo>
                        <a:pt x="2828" y="8708"/>
                        <a:pt x="5898" y="9620"/>
                        <a:pt x="6810" y="12204"/>
                      </a:cubicBezTo>
                      <a:cubicBezTo>
                        <a:pt x="7326" y="13724"/>
                        <a:pt x="6688" y="15274"/>
                        <a:pt x="5442" y="16186"/>
                      </a:cubicBezTo>
                      <a:cubicBezTo>
                        <a:pt x="5365" y="16237"/>
                        <a:pt x="5417" y="16352"/>
                        <a:pt x="5507" y="16352"/>
                      </a:cubicBezTo>
                      <a:cubicBezTo>
                        <a:pt x="5525" y="16352"/>
                        <a:pt x="5544" y="16347"/>
                        <a:pt x="5563" y="16338"/>
                      </a:cubicBezTo>
                      <a:cubicBezTo>
                        <a:pt x="6475" y="15821"/>
                        <a:pt x="7083" y="14787"/>
                        <a:pt x="7235" y="13724"/>
                      </a:cubicBezTo>
                      <a:cubicBezTo>
                        <a:pt x="7357" y="12599"/>
                        <a:pt x="6901" y="11535"/>
                        <a:pt x="6202" y="10684"/>
                      </a:cubicBezTo>
                      <a:cubicBezTo>
                        <a:pt x="5320" y="9590"/>
                        <a:pt x="4135" y="8860"/>
                        <a:pt x="3101" y="7979"/>
                      </a:cubicBezTo>
                      <a:cubicBezTo>
                        <a:pt x="2007" y="7067"/>
                        <a:pt x="1186" y="5973"/>
                        <a:pt x="791" y="4574"/>
                      </a:cubicBezTo>
                      <a:cubicBezTo>
                        <a:pt x="366" y="3085"/>
                        <a:pt x="457" y="1505"/>
                        <a:pt x="1095" y="106"/>
                      </a:cubicBezTo>
                      <a:cubicBezTo>
                        <a:pt x="1115" y="47"/>
                        <a:pt x="1070" y="0"/>
                        <a:pt x="10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40"/>
                <p:cNvSpPr/>
                <p:nvPr/>
              </p:nvSpPr>
              <p:spPr>
                <a:xfrm>
                  <a:off x="11168400" y="4787400"/>
                  <a:ext cx="83175" cy="36550"/>
                </a:xfrm>
                <a:custGeom>
                  <a:avLst/>
                  <a:gdLst/>
                  <a:ahLst/>
                  <a:cxnLst/>
                  <a:rect l="l" t="t" r="r" b="b"/>
                  <a:pathLst>
                    <a:path w="3327" h="1462" extrusionOk="0">
                      <a:moveTo>
                        <a:pt x="3225" y="1"/>
                      </a:moveTo>
                      <a:cubicBezTo>
                        <a:pt x="3203" y="1"/>
                        <a:pt x="3180" y="12"/>
                        <a:pt x="3162" y="39"/>
                      </a:cubicBezTo>
                      <a:cubicBezTo>
                        <a:pt x="2767" y="495"/>
                        <a:pt x="2311" y="859"/>
                        <a:pt x="1764" y="1072"/>
                      </a:cubicBezTo>
                      <a:cubicBezTo>
                        <a:pt x="1490" y="1194"/>
                        <a:pt x="1186" y="1254"/>
                        <a:pt x="913" y="1254"/>
                      </a:cubicBezTo>
                      <a:cubicBezTo>
                        <a:pt x="877" y="1254"/>
                        <a:pt x="834" y="1255"/>
                        <a:pt x="787" y="1255"/>
                      </a:cubicBezTo>
                      <a:cubicBezTo>
                        <a:pt x="550" y="1255"/>
                        <a:pt x="209" y="1234"/>
                        <a:pt x="183" y="981"/>
                      </a:cubicBezTo>
                      <a:cubicBezTo>
                        <a:pt x="183" y="943"/>
                        <a:pt x="137" y="917"/>
                        <a:pt x="94" y="917"/>
                      </a:cubicBezTo>
                      <a:cubicBezTo>
                        <a:pt x="68" y="917"/>
                        <a:pt x="43" y="927"/>
                        <a:pt x="31" y="951"/>
                      </a:cubicBezTo>
                      <a:cubicBezTo>
                        <a:pt x="1" y="1254"/>
                        <a:pt x="305" y="1406"/>
                        <a:pt x="518" y="1437"/>
                      </a:cubicBezTo>
                      <a:cubicBezTo>
                        <a:pt x="619" y="1454"/>
                        <a:pt x="721" y="1461"/>
                        <a:pt x="822" y="1461"/>
                      </a:cubicBezTo>
                      <a:cubicBezTo>
                        <a:pt x="1084" y="1461"/>
                        <a:pt x="1340" y="1411"/>
                        <a:pt x="1581" y="1346"/>
                      </a:cubicBezTo>
                      <a:cubicBezTo>
                        <a:pt x="2250" y="1163"/>
                        <a:pt x="2919" y="738"/>
                        <a:pt x="3284" y="130"/>
                      </a:cubicBezTo>
                      <a:cubicBezTo>
                        <a:pt x="3327" y="65"/>
                        <a:pt x="3278" y="1"/>
                        <a:pt x="32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40"/>
                <p:cNvSpPr/>
                <p:nvPr/>
              </p:nvSpPr>
              <p:spPr>
                <a:xfrm>
                  <a:off x="11259100" y="4721625"/>
                  <a:ext cx="12675" cy="58775"/>
                </a:xfrm>
                <a:custGeom>
                  <a:avLst/>
                  <a:gdLst/>
                  <a:ahLst/>
                  <a:cxnLst/>
                  <a:rect l="l" t="t" r="r" b="b"/>
                  <a:pathLst>
                    <a:path w="507" h="2351" extrusionOk="0">
                      <a:moveTo>
                        <a:pt x="394" y="1"/>
                      </a:moveTo>
                      <a:cubicBezTo>
                        <a:pt x="345" y="1"/>
                        <a:pt x="294" y="33"/>
                        <a:pt x="294" y="86"/>
                      </a:cubicBezTo>
                      <a:cubicBezTo>
                        <a:pt x="263" y="268"/>
                        <a:pt x="294" y="451"/>
                        <a:pt x="294" y="633"/>
                      </a:cubicBezTo>
                      <a:cubicBezTo>
                        <a:pt x="294" y="816"/>
                        <a:pt x="263" y="998"/>
                        <a:pt x="263" y="1180"/>
                      </a:cubicBezTo>
                      <a:cubicBezTo>
                        <a:pt x="203" y="1545"/>
                        <a:pt x="142" y="1910"/>
                        <a:pt x="20" y="2244"/>
                      </a:cubicBezTo>
                      <a:cubicBezTo>
                        <a:pt x="0" y="2304"/>
                        <a:pt x="58" y="2350"/>
                        <a:pt x="109" y="2350"/>
                      </a:cubicBezTo>
                      <a:cubicBezTo>
                        <a:pt x="136" y="2350"/>
                        <a:pt x="162" y="2337"/>
                        <a:pt x="172" y="2305"/>
                      </a:cubicBezTo>
                      <a:cubicBezTo>
                        <a:pt x="294" y="1940"/>
                        <a:pt x="415" y="1575"/>
                        <a:pt x="476" y="1180"/>
                      </a:cubicBezTo>
                      <a:cubicBezTo>
                        <a:pt x="476" y="998"/>
                        <a:pt x="507" y="816"/>
                        <a:pt x="507" y="633"/>
                      </a:cubicBezTo>
                      <a:cubicBezTo>
                        <a:pt x="507" y="451"/>
                        <a:pt x="507" y="238"/>
                        <a:pt x="476" y="56"/>
                      </a:cubicBezTo>
                      <a:cubicBezTo>
                        <a:pt x="463" y="17"/>
                        <a:pt x="429" y="1"/>
                        <a:pt x="3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0"/>
                <p:cNvSpPr/>
                <p:nvPr/>
              </p:nvSpPr>
              <p:spPr>
                <a:xfrm>
                  <a:off x="11270575" y="4727050"/>
                  <a:ext cx="43750" cy="109550"/>
                </a:xfrm>
                <a:custGeom>
                  <a:avLst/>
                  <a:gdLst/>
                  <a:ahLst/>
                  <a:cxnLst/>
                  <a:rect l="l" t="t" r="r" b="b"/>
                  <a:pathLst>
                    <a:path w="1750" h="4382" extrusionOk="0">
                      <a:moveTo>
                        <a:pt x="108" y="1"/>
                      </a:moveTo>
                      <a:cubicBezTo>
                        <a:pt x="44" y="1"/>
                        <a:pt x="1" y="66"/>
                        <a:pt x="48" y="112"/>
                      </a:cubicBezTo>
                      <a:cubicBezTo>
                        <a:pt x="595" y="629"/>
                        <a:pt x="959" y="1328"/>
                        <a:pt x="1081" y="2058"/>
                      </a:cubicBezTo>
                      <a:cubicBezTo>
                        <a:pt x="1233" y="2817"/>
                        <a:pt x="1111" y="3547"/>
                        <a:pt x="838" y="4246"/>
                      </a:cubicBezTo>
                      <a:cubicBezTo>
                        <a:pt x="797" y="4327"/>
                        <a:pt x="865" y="4381"/>
                        <a:pt x="932" y="4381"/>
                      </a:cubicBezTo>
                      <a:cubicBezTo>
                        <a:pt x="966" y="4381"/>
                        <a:pt x="1000" y="4368"/>
                        <a:pt x="1020" y="4337"/>
                      </a:cubicBezTo>
                      <a:cubicBezTo>
                        <a:pt x="1750" y="2909"/>
                        <a:pt x="1324" y="1054"/>
                        <a:pt x="169" y="21"/>
                      </a:cubicBezTo>
                      <a:cubicBezTo>
                        <a:pt x="148" y="7"/>
                        <a:pt x="127" y="1"/>
                        <a:pt x="1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0"/>
                <p:cNvSpPr/>
                <p:nvPr/>
              </p:nvSpPr>
              <p:spPr>
                <a:xfrm>
                  <a:off x="11293975" y="4819900"/>
                  <a:ext cx="106725" cy="45700"/>
                </a:xfrm>
                <a:custGeom>
                  <a:avLst/>
                  <a:gdLst/>
                  <a:ahLst/>
                  <a:cxnLst/>
                  <a:rect l="l" t="t" r="r" b="b"/>
                  <a:pathLst>
                    <a:path w="4269" h="1828" extrusionOk="0">
                      <a:moveTo>
                        <a:pt x="4182" y="1"/>
                      </a:moveTo>
                      <a:cubicBezTo>
                        <a:pt x="4159" y="1"/>
                        <a:pt x="4138" y="14"/>
                        <a:pt x="4127" y="46"/>
                      </a:cubicBezTo>
                      <a:cubicBezTo>
                        <a:pt x="3793" y="775"/>
                        <a:pt x="3215" y="1353"/>
                        <a:pt x="2425" y="1565"/>
                      </a:cubicBezTo>
                      <a:cubicBezTo>
                        <a:pt x="2273" y="1599"/>
                        <a:pt x="2119" y="1615"/>
                        <a:pt x="1964" y="1615"/>
                      </a:cubicBezTo>
                      <a:cubicBezTo>
                        <a:pt x="1279" y="1615"/>
                        <a:pt x="586" y="1301"/>
                        <a:pt x="115" y="806"/>
                      </a:cubicBezTo>
                      <a:cubicBezTo>
                        <a:pt x="101" y="791"/>
                        <a:pt x="86" y="786"/>
                        <a:pt x="73" y="786"/>
                      </a:cubicBezTo>
                      <a:cubicBezTo>
                        <a:pt x="31" y="786"/>
                        <a:pt x="0" y="850"/>
                        <a:pt x="23" y="897"/>
                      </a:cubicBezTo>
                      <a:cubicBezTo>
                        <a:pt x="497" y="1495"/>
                        <a:pt x="1215" y="1827"/>
                        <a:pt x="1961" y="1827"/>
                      </a:cubicBezTo>
                      <a:cubicBezTo>
                        <a:pt x="2125" y="1827"/>
                        <a:pt x="2291" y="1811"/>
                        <a:pt x="2455" y="1778"/>
                      </a:cubicBezTo>
                      <a:cubicBezTo>
                        <a:pt x="3276" y="1596"/>
                        <a:pt x="4066" y="927"/>
                        <a:pt x="4248" y="106"/>
                      </a:cubicBezTo>
                      <a:cubicBezTo>
                        <a:pt x="4268" y="47"/>
                        <a:pt x="4224" y="1"/>
                        <a:pt x="41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40"/>
                <p:cNvSpPr/>
                <p:nvPr/>
              </p:nvSpPr>
              <p:spPr>
                <a:xfrm>
                  <a:off x="11352300" y="4619600"/>
                  <a:ext cx="49425" cy="182450"/>
                </a:xfrm>
                <a:custGeom>
                  <a:avLst/>
                  <a:gdLst/>
                  <a:ahLst/>
                  <a:cxnLst/>
                  <a:rect l="l" t="t" r="r" b="b"/>
                  <a:pathLst>
                    <a:path w="1977" h="7298" extrusionOk="0">
                      <a:moveTo>
                        <a:pt x="1089" y="0"/>
                      </a:moveTo>
                      <a:cubicBezTo>
                        <a:pt x="1069" y="0"/>
                        <a:pt x="1050" y="10"/>
                        <a:pt x="1034" y="33"/>
                      </a:cubicBezTo>
                      <a:cubicBezTo>
                        <a:pt x="274" y="915"/>
                        <a:pt x="1" y="2131"/>
                        <a:pt x="274" y="3286"/>
                      </a:cubicBezTo>
                      <a:cubicBezTo>
                        <a:pt x="396" y="3863"/>
                        <a:pt x="700" y="4349"/>
                        <a:pt x="1064" y="4836"/>
                      </a:cubicBezTo>
                      <a:cubicBezTo>
                        <a:pt x="1612" y="5535"/>
                        <a:pt x="1824" y="6325"/>
                        <a:pt x="1794" y="7207"/>
                      </a:cubicBezTo>
                      <a:cubicBezTo>
                        <a:pt x="1794" y="7267"/>
                        <a:pt x="1840" y="7298"/>
                        <a:pt x="1885" y="7298"/>
                      </a:cubicBezTo>
                      <a:cubicBezTo>
                        <a:pt x="1931" y="7298"/>
                        <a:pt x="1976" y="7267"/>
                        <a:pt x="1976" y="7207"/>
                      </a:cubicBezTo>
                      <a:cubicBezTo>
                        <a:pt x="1976" y="6599"/>
                        <a:pt x="1915" y="5991"/>
                        <a:pt x="1672" y="5444"/>
                      </a:cubicBezTo>
                      <a:cubicBezTo>
                        <a:pt x="1368" y="4805"/>
                        <a:pt x="852" y="4349"/>
                        <a:pt x="608" y="3711"/>
                      </a:cubicBezTo>
                      <a:cubicBezTo>
                        <a:pt x="153" y="2526"/>
                        <a:pt x="365" y="1127"/>
                        <a:pt x="1156" y="124"/>
                      </a:cubicBezTo>
                      <a:cubicBezTo>
                        <a:pt x="1201" y="79"/>
                        <a:pt x="1145" y="0"/>
                        <a:pt x="10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40"/>
                <p:cNvSpPr/>
                <p:nvPr/>
              </p:nvSpPr>
              <p:spPr>
                <a:xfrm>
                  <a:off x="11379650" y="4621750"/>
                  <a:ext cx="89700" cy="78450"/>
                </a:xfrm>
                <a:custGeom>
                  <a:avLst/>
                  <a:gdLst/>
                  <a:ahLst/>
                  <a:cxnLst/>
                  <a:rect l="l" t="t" r="r" b="b"/>
                  <a:pathLst>
                    <a:path w="3588" h="3138" extrusionOk="0">
                      <a:moveTo>
                        <a:pt x="164" y="0"/>
                      </a:moveTo>
                      <a:cubicBezTo>
                        <a:pt x="130" y="0"/>
                        <a:pt x="92" y="23"/>
                        <a:pt x="92" y="69"/>
                      </a:cubicBezTo>
                      <a:cubicBezTo>
                        <a:pt x="1" y="890"/>
                        <a:pt x="153" y="1801"/>
                        <a:pt x="700" y="2440"/>
                      </a:cubicBezTo>
                      <a:cubicBezTo>
                        <a:pt x="1080" y="2890"/>
                        <a:pt x="1644" y="3138"/>
                        <a:pt x="2221" y="3138"/>
                      </a:cubicBezTo>
                      <a:cubicBezTo>
                        <a:pt x="2383" y="3138"/>
                        <a:pt x="2546" y="3118"/>
                        <a:pt x="2706" y="3078"/>
                      </a:cubicBezTo>
                      <a:cubicBezTo>
                        <a:pt x="3040" y="2956"/>
                        <a:pt x="3496" y="2713"/>
                        <a:pt x="3587" y="2348"/>
                      </a:cubicBezTo>
                      <a:cubicBezTo>
                        <a:pt x="3587" y="2280"/>
                        <a:pt x="3536" y="2246"/>
                        <a:pt x="3485" y="2246"/>
                      </a:cubicBezTo>
                      <a:cubicBezTo>
                        <a:pt x="3468" y="2246"/>
                        <a:pt x="3451" y="2250"/>
                        <a:pt x="3436" y="2257"/>
                      </a:cubicBezTo>
                      <a:cubicBezTo>
                        <a:pt x="3284" y="2409"/>
                        <a:pt x="3162" y="2561"/>
                        <a:pt x="2980" y="2683"/>
                      </a:cubicBezTo>
                      <a:cubicBezTo>
                        <a:pt x="2828" y="2804"/>
                        <a:pt x="2645" y="2865"/>
                        <a:pt x="2463" y="2896"/>
                      </a:cubicBezTo>
                      <a:cubicBezTo>
                        <a:pt x="2376" y="2908"/>
                        <a:pt x="2288" y="2914"/>
                        <a:pt x="2199" y="2914"/>
                      </a:cubicBezTo>
                      <a:cubicBezTo>
                        <a:pt x="1855" y="2914"/>
                        <a:pt x="1507" y="2822"/>
                        <a:pt x="1217" y="2652"/>
                      </a:cubicBezTo>
                      <a:cubicBezTo>
                        <a:pt x="366" y="2136"/>
                        <a:pt x="122" y="1011"/>
                        <a:pt x="214" y="69"/>
                      </a:cubicBezTo>
                      <a:cubicBezTo>
                        <a:pt x="229" y="23"/>
                        <a:pt x="198" y="0"/>
                        <a:pt x="1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0"/>
                <p:cNvSpPr/>
                <p:nvPr/>
              </p:nvSpPr>
              <p:spPr>
                <a:xfrm>
                  <a:off x="11454475" y="4516575"/>
                  <a:ext cx="46800" cy="153175"/>
                </a:xfrm>
                <a:custGeom>
                  <a:avLst/>
                  <a:gdLst/>
                  <a:ahLst/>
                  <a:cxnLst/>
                  <a:rect l="l" t="t" r="r" b="b"/>
                  <a:pathLst>
                    <a:path w="1872" h="6127" extrusionOk="0">
                      <a:moveTo>
                        <a:pt x="121" y="1"/>
                      </a:moveTo>
                      <a:cubicBezTo>
                        <a:pt x="63" y="1"/>
                        <a:pt x="0" y="71"/>
                        <a:pt x="47" y="142"/>
                      </a:cubicBezTo>
                      <a:cubicBezTo>
                        <a:pt x="655" y="993"/>
                        <a:pt x="1111" y="1875"/>
                        <a:pt x="1233" y="2908"/>
                      </a:cubicBezTo>
                      <a:cubicBezTo>
                        <a:pt x="1385" y="3972"/>
                        <a:pt x="1233" y="5036"/>
                        <a:pt x="807" y="5978"/>
                      </a:cubicBezTo>
                      <a:cubicBezTo>
                        <a:pt x="767" y="6059"/>
                        <a:pt x="821" y="6127"/>
                        <a:pt x="879" y="6127"/>
                      </a:cubicBezTo>
                      <a:cubicBezTo>
                        <a:pt x="909" y="6127"/>
                        <a:pt x="939" y="6110"/>
                        <a:pt x="959" y="6069"/>
                      </a:cubicBezTo>
                      <a:cubicBezTo>
                        <a:pt x="1871" y="4185"/>
                        <a:pt x="1689" y="1571"/>
                        <a:pt x="169" y="20"/>
                      </a:cubicBezTo>
                      <a:cubicBezTo>
                        <a:pt x="155" y="7"/>
                        <a:pt x="138" y="1"/>
                        <a:pt x="1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0"/>
                <p:cNvSpPr/>
                <p:nvPr/>
              </p:nvSpPr>
              <p:spPr>
                <a:xfrm>
                  <a:off x="11447300" y="4520825"/>
                  <a:ext cx="95750" cy="391050"/>
                </a:xfrm>
                <a:custGeom>
                  <a:avLst/>
                  <a:gdLst/>
                  <a:ahLst/>
                  <a:cxnLst/>
                  <a:rect l="l" t="t" r="r" b="b"/>
                  <a:pathLst>
                    <a:path w="3830" h="15642" extrusionOk="0">
                      <a:moveTo>
                        <a:pt x="597" y="0"/>
                      </a:moveTo>
                      <a:cubicBezTo>
                        <a:pt x="529" y="0"/>
                        <a:pt x="479" y="79"/>
                        <a:pt x="547" y="124"/>
                      </a:cubicBezTo>
                      <a:cubicBezTo>
                        <a:pt x="2584" y="1796"/>
                        <a:pt x="3526" y="4623"/>
                        <a:pt x="2888" y="7176"/>
                      </a:cubicBezTo>
                      <a:cubicBezTo>
                        <a:pt x="2280" y="9516"/>
                        <a:pt x="0" y="11887"/>
                        <a:pt x="1064" y="14410"/>
                      </a:cubicBezTo>
                      <a:cubicBezTo>
                        <a:pt x="1348" y="15080"/>
                        <a:pt x="2039" y="15642"/>
                        <a:pt x="2730" y="15642"/>
                      </a:cubicBezTo>
                      <a:cubicBezTo>
                        <a:pt x="3073" y="15642"/>
                        <a:pt x="3416" y="15503"/>
                        <a:pt x="3708" y="15170"/>
                      </a:cubicBezTo>
                      <a:cubicBezTo>
                        <a:pt x="3753" y="15125"/>
                        <a:pt x="3715" y="15046"/>
                        <a:pt x="3654" y="15046"/>
                      </a:cubicBezTo>
                      <a:cubicBezTo>
                        <a:pt x="3634" y="15046"/>
                        <a:pt x="3610" y="15055"/>
                        <a:pt x="3587" y="15079"/>
                      </a:cubicBezTo>
                      <a:cubicBezTo>
                        <a:pt x="3333" y="15332"/>
                        <a:pt x="3040" y="15440"/>
                        <a:pt x="2745" y="15440"/>
                      </a:cubicBezTo>
                      <a:cubicBezTo>
                        <a:pt x="2155" y="15440"/>
                        <a:pt x="1560" y="15008"/>
                        <a:pt x="1277" y="14440"/>
                      </a:cubicBezTo>
                      <a:cubicBezTo>
                        <a:pt x="881" y="13650"/>
                        <a:pt x="973" y="12708"/>
                        <a:pt x="1216" y="11857"/>
                      </a:cubicBezTo>
                      <a:cubicBezTo>
                        <a:pt x="1641" y="10307"/>
                        <a:pt x="2584" y="8969"/>
                        <a:pt x="3040" y="7449"/>
                      </a:cubicBezTo>
                      <a:cubicBezTo>
                        <a:pt x="3830" y="4775"/>
                        <a:pt x="2827" y="1765"/>
                        <a:pt x="669" y="33"/>
                      </a:cubicBezTo>
                      <a:cubicBezTo>
                        <a:pt x="645" y="9"/>
                        <a:pt x="620" y="0"/>
                        <a:pt x="5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40"/>
                <p:cNvSpPr/>
                <p:nvPr/>
              </p:nvSpPr>
              <p:spPr>
                <a:xfrm>
                  <a:off x="11548025" y="4646650"/>
                  <a:ext cx="33025" cy="243200"/>
                </a:xfrm>
                <a:custGeom>
                  <a:avLst/>
                  <a:gdLst/>
                  <a:ahLst/>
                  <a:cxnLst/>
                  <a:rect l="l" t="t" r="r" b="b"/>
                  <a:pathLst>
                    <a:path w="1321" h="9728" extrusionOk="0">
                      <a:moveTo>
                        <a:pt x="1141" y="0"/>
                      </a:moveTo>
                      <a:cubicBezTo>
                        <a:pt x="1113" y="0"/>
                        <a:pt x="1088" y="14"/>
                        <a:pt x="1078" y="45"/>
                      </a:cubicBezTo>
                      <a:cubicBezTo>
                        <a:pt x="713" y="805"/>
                        <a:pt x="409" y="1596"/>
                        <a:pt x="378" y="2447"/>
                      </a:cubicBezTo>
                      <a:cubicBezTo>
                        <a:pt x="348" y="3298"/>
                        <a:pt x="622" y="4088"/>
                        <a:pt x="774" y="4909"/>
                      </a:cubicBezTo>
                      <a:cubicBezTo>
                        <a:pt x="1108" y="6489"/>
                        <a:pt x="1169" y="8313"/>
                        <a:pt x="74" y="9590"/>
                      </a:cubicBezTo>
                      <a:cubicBezTo>
                        <a:pt x="1" y="9639"/>
                        <a:pt x="66" y="9728"/>
                        <a:pt x="142" y="9728"/>
                      </a:cubicBezTo>
                      <a:cubicBezTo>
                        <a:pt x="160" y="9728"/>
                        <a:pt x="179" y="9723"/>
                        <a:pt x="196" y="9711"/>
                      </a:cubicBezTo>
                      <a:cubicBezTo>
                        <a:pt x="1169" y="8587"/>
                        <a:pt x="1321" y="7097"/>
                        <a:pt x="1138" y="5669"/>
                      </a:cubicBezTo>
                      <a:cubicBezTo>
                        <a:pt x="1017" y="4818"/>
                        <a:pt x="743" y="3997"/>
                        <a:pt x="652" y="3146"/>
                      </a:cubicBezTo>
                      <a:cubicBezTo>
                        <a:pt x="500" y="2052"/>
                        <a:pt x="865" y="1109"/>
                        <a:pt x="1229" y="106"/>
                      </a:cubicBezTo>
                      <a:cubicBezTo>
                        <a:pt x="1249" y="47"/>
                        <a:pt x="1192" y="0"/>
                        <a:pt x="11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40"/>
                <p:cNvSpPr/>
                <p:nvPr/>
              </p:nvSpPr>
              <p:spPr>
                <a:xfrm>
                  <a:off x="11570400" y="4643600"/>
                  <a:ext cx="142875" cy="511675"/>
                </a:xfrm>
                <a:custGeom>
                  <a:avLst/>
                  <a:gdLst/>
                  <a:ahLst/>
                  <a:cxnLst/>
                  <a:rect l="l" t="t" r="r" b="b"/>
                  <a:pathLst>
                    <a:path w="5715" h="20467" extrusionOk="0">
                      <a:moveTo>
                        <a:pt x="573" y="1"/>
                      </a:moveTo>
                      <a:cubicBezTo>
                        <a:pt x="549" y="1"/>
                        <a:pt x="527" y="14"/>
                        <a:pt x="517" y="46"/>
                      </a:cubicBezTo>
                      <a:cubicBezTo>
                        <a:pt x="0" y="1474"/>
                        <a:pt x="608" y="2873"/>
                        <a:pt x="1338" y="4089"/>
                      </a:cubicBezTo>
                      <a:cubicBezTo>
                        <a:pt x="2189" y="5426"/>
                        <a:pt x="3192" y="6672"/>
                        <a:pt x="3982" y="8070"/>
                      </a:cubicBezTo>
                      <a:cubicBezTo>
                        <a:pt x="4772" y="9469"/>
                        <a:pt x="5319" y="11049"/>
                        <a:pt x="5259" y="12690"/>
                      </a:cubicBezTo>
                      <a:cubicBezTo>
                        <a:pt x="5198" y="13511"/>
                        <a:pt x="5015" y="14301"/>
                        <a:pt x="4590" y="15031"/>
                      </a:cubicBezTo>
                      <a:cubicBezTo>
                        <a:pt x="4256" y="15639"/>
                        <a:pt x="3739" y="16125"/>
                        <a:pt x="3374" y="16763"/>
                      </a:cubicBezTo>
                      <a:cubicBezTo>
                        <a:pt x="2675" y="17949"/>
                        <a:pt x="2888" y="19469"/>
                        <a:pt x="3860" y="20441"/>
                      </a:cubicBezTo>
                      <a:cubicBezTo>
                        <a:pt x="3884" y="20459"/>
                        <a:pt x="3908" y="20466"/>
                        <a:pt x="3931" y="20466"/>
                      </a:cubicBezTo>
                      <a:cubicBezTo>
                        <a:pt x="4031" y="20466"/>
                        <a:pt x="4117" y="20333"/>
                        <a:pt x="4043" y="20259"/>
                      </a:cubicBezTo>
                      <a:cubicBezTo>
                        <a:pt x="3526" y="19742"/>
                        <a:pt x="3222" y="19074"/>
                        <a:pt x="3222" y="18344"/>
                      </a:cubicBezTo>
                      <a:cubicBezTo>
                        <a:pt x="3192" y="17584"/>
                        <a:pt x="3526" y="16915"/>
                        <a:pt x="3982" y="16338"/>
                      </a:cubicBezTo>
                      <a:cubicBezTo>
                        <a:pt x="4377" y="15760"/>
                        <a:pt x="4803" y="15244"/>
                        <a:pt x="5076" y="14605"/>
                      </a:cubicBezTo>
                      <a:cubicBezTo>
                        <a:pt x="5319" y="14058"/>
                        <a:pt x="5441" y="13450"/>
                        <a:pt x="5502" y="12842"/>
                      </a:cubicBezTo>
                      <a:cubicBezTo>
                        <a:pt x="5715" y="9894"/>
                        <a:pt x="3921" y="7371"/>
                        <a:pt x="2310" y="5061"/>
                      </a:cubicBezTo>
                      <a:cubicBezTo>
                        <a:pt x="1307" y="3663"/>
                        <a:pt x="31" y="1930"/>
                        <a:pt x="669" y="107"/>
                      </a:cubicBezTo>
                      <a:cubicBezTo>
                        <a:pt x="669" y="47"/>
                        <a:pt x="617" y="1"/>
                        <a:pt x="5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0"/>
                <p:cNvSpPr/>
                <p:nvPr/>
              </p:nvSpPr>
              <p:spPr>
                <a:xfrm>
                  <a:off x="11671625" y="5104100"/>
                  <a:ext cx="43925" cy="59875"/>
                </a:xfrm>
                <a:custGeom>
                  <a:avLst/>
                  <a:gdLst/>
                  <a:ahLst/>
                  <a:cxnLst/>
                  <a:rect l="l" t="t" r="r" b="b"/>
                  <a:pathLst>
                    <a:path w="1757" h="2395" extrusionOk="0">
                      <a:moveTo>
                        <a:pt x="1647" y="0"/>
                      </a:moveTo>
                      <a:cubicBezTo>
                        <a:pt x="1620" y="0"/>
                        <a:pt x="1590" y="15"/>
                        <a:pt x="1574" y="46"/>
                      </a:cubicBezTo>
                      <a:cubicBezTo>
                        <a:pt x="1544" y="137"/>
                        <a:pt x="1514" y="289"/>
                        <a:pt x="1514" y="410"/>
                      </a:cubicBezTo>
                      <a:cubicBezTo>
                        <a:pt x="1483" y="532"/>
                        <a:pt x="1483" y="654"/>
                        <a:pt x="1453" y="775"/>
                      </a:cubicBezTo>
                      <a:cubicBezTo>
                        <a:pt x="1422" y="1049"/>
                        <a:pt x="1362" y="1292"/>
                        <a:pt x="1210" y="1535"/>
                      </a:cubicBezTo>
                      <a:cubicBezTo>
                        <a:pt x="1007" y="1912"/>
                        <a:pt x="610" y="2206"/>
                        <a:pt x="178" y="2206"/>
                      </a:cubicBezTo>
                      <a:cubicBezTo>
                        <a:pt x="157" y="2206"/>
                        <a:pt x="136" y="2205"/>
                        <a:pt x="115" y="2204"/>
                      </a:cubicBezTo>
                      <a:cubicBezTo>
                        <a:pt x="108" y="2201"/>
                        <a:pt x="102" y="2200"/>
                        <a:pt x="96" y="2200"/>
                      </a:cubicBezTo>
                      <a:cubicBezTo>
                        <a:pt x="20" y="2200"/>
                        <a:pt x="1" y="2358"/>
                        <a:pt x="85" y="2386"/>
                      </a:cubicBezTo>
                      <a:cubicBezTo>
                        <a:pt x="133" y="2392"/>
                        <a:pt x="181" y="2395"/>
                        <a:pt x="229" y="2395"/>
                      </a:cubicBezTo>
                      <a:cubicBezTo>
                        <a:pt x="691" y="2395"/>
                        <a:pt x="1114" y="2134"/>
                        <a:pt x="1362" y="1748"/>
                      </a:cubicBezTo>
                      <a:cubicBezTo>
                        <a:pt x="1514" y="1505"/>
                        <a:pt x="1605" y="1201"/>
                        <a:pt x="1666" y="927"/>
                      </a:cubicBezTo>
                      <a:cubicBezTo>
                        <a:pt x="1666" y="806"/>
                        <a:pt x="1696" y="654"/>
                        <a:pt x="1726" y="502"/>
                      </a:cubicBezTo>
                      <a:cubicBezTo>
                        <a:pt x="1726" y="350"/>
                        <a:pt x="1757" y="198"/>
                        <a:pt x="1696" y="46"/>
                      </a:cubicBezTo>
                      <a:cubicBezTo>
                        <a:pt x="1696" y="15"/>
                        <a:pt x="1673" y="0"/>
                        <a:pt x="16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0"/>
                <p:cNvSpPr/>
                <p:nvPr/>
              </p:nvSpPr>
              <p:spPr>
                <a:xfrm>
                  <a:off x="11710200" y="4955800"/>
                  <a:ext cx="31600" cy="154775"/>
                </a:xfrm>
                <a:custGeom>
                  <a:avLst/>
                  <a:gdLst/>
                  <a:ahLst/>
                  <a:cxnLst/>
                  <a:rect l="l" t="t" r="r" b="b"/>
                  <a:pathLst>
                    <a:path w="1264" h="6191" extrusionOk="0">
                      <a:moveTo>
                        <a:pt x="1116" y="0"/>
                      </a:moveTo>
                      <a:cubicBezTo>
                        <a:pt x="1097" y="0"/>
                        <a:pt x="1078" y="6"/>
                        <a:pt x="1065" y="20"/>
                      </a:cubicBezTo>
                      <a:cubicBezTo>
                        <a:pt x="426" y="658"/>
                        <a:pt x="366" y="1692"/>
                        <a:pt x="305" y="2543"/>
                      </a:cubicBezTo>
                      <a:cubicBezTo>
                        <a:pt x="214" y="3728"/>
                        <a:pt x="92" y="4914"/>
                        <a:pt x="1" y="6099"/>
                      </a:cubicBezTo>
                      <a:cubicBezTo>
                        <a:pt x="1" y="6160"/>
                        <a:pt x="47" y="6190"/>
                        <a:pt x="96" y="6190"/>
                      </a:cubicBezTo>
                      <a:cubicBezTo>
                        <a:pt x="145" y="6190"/>
                        <a:pt x="199" y="6160"/>
                        <a:pt x="214" y="6099"/>
                      </a:cubicBezTo>
                      <a:cubicBezTo>
                        <a:pt x="305" y="5035"/>
                        <a:pt x="396" y="3941"/>
                        <a:pt x="518" y="2847"/>
                      </a:cubicBezTo>
                      <a:cubicBezTo>
                        <a:pt x="578" y="1874"/>
                        <a:pt x="639" y="962"/>
                        <a:pt x="1217" y="142"/>
                      </a:cubicBezTo>
                      <a:cubicBezTo>
                        <a:pt x="1264" y="71"/>
                        <a:pt x="1183" y="0"/>
                        <a:pt x="111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40"/>
                <p:cNvSpPr/>
                <p:nvPr/>
              </p:nvSpPr>
              <p:spPr>
                <a:xfrm>
                  <a:off x="11709125" y="4966300"/>
                  <a:ext cx="77100" cy="438200"/>
                </a:xfrm>
                <a:custGeom>
                  <a:avLst/>
                  <a:gdLst/>
                  <a:ahLst/>
                  <a:cxnLst/>
                  <a:rect l="l" t="t" r="r" b="b"/>
                  <a:pathLst>
                    <a:path w="3084" h="17528" extrusionOk="0">
                      <a:moveTo>
                        <a:pt x="1157" y="1"/>
                      </a:moveTo>
                      <a:cubicBezTo>
                        <a:pt x="1124" y="1"/>
                        <a:pt x="1090" y="18"/>
                        <a:pt x="1077" y="56"/>
                      </a:cubicBezTo>
                      <a:cubicBezTo>
                        <a:pt x="743" y="1576"/>
                        <a:pt x="1047" y="3096"/>
                        <a:pt x="1381" y="4585"/>
                      </a:cubicBezTo>
                      <a:cubicBezTo>
                        <a:pt x="1776" y="6226"/>
                        <a:pt x="2263" y="7868"/>
                        <a:pt x="2536" y="9509"/>
                      </a:cubicBezTo>
                      <a:cubicBezTo>
                        <a:pt x="2962" y="12366"/>
                        <a:pt x="2506" y="15467"/>
                        <a:pt x="74" y="17321"/>
                      </a:cubicBezTo>
                      <a:cubicBezTo>
                        <a:pt x="1" y="17394"/>
                        <a:pt x="46" y="17528"/>
                        <a:pt x="131" y="17528"/>
                      </a:cubicBezTo>
                      <a:cubicBezTo>
                        <a:pt x="151" y="17528"/>
                        <a:pt x="173" y="17520"/>
                        <a:pt x="196" y="17503"/>
                      </a:cubicBezTo>
                      <a:cubicBezTo>
                        <a:pt x="2445" y="16074"/>
                        <a:pt x="3084" y="13035"/>
                        <a:pt x="2871" y="10542"/>
                      </a:cubicBezTo>
                      <a:cubicBezTo>
                        <a:pt x="2749" y="8840"/>
                        <a:pt x="2293" y="7199"/>
                        <a:pt x="1868" y="5588"/>
                      </a:cubicBezTo>
                      <a:cubicBezTo>
                        <a:pt x="1381" y="3795"/>
                        <a:pt x="865" y="1941"/>
                        <a:pt x="1229" y="86"/>
                      </a:cubicBezTo>
                      <a:cubicBezTo>
                        <a:pt x="1247" y="33"/>
                        <a:pt x="1203" y="1"/>
                        <a:pt x="11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40"/>
                <p:cNvSpPr/>
                <p:nvPr/>
              </p:nvSpPr>
              <p:spPr>
                <a:xfrm>
                  <a:off x="11693500" y="5410525"/>
                  <a:ext cx="12500" cy="34775"/>
                </a:xfrm>
                <a:custGeom>
                  <a:avLst/>
                  <a:gdLst/>
                  <a:ahLst/>
                  <a:cxnLst/>
                  <a:rect l="l" t="t" r="r" b="b"/>
                  <a:pathLst>
                    <a:path w="500" h="1391" extrusionOk="0">
                      <a:moveTo>
                        <a:pt x="373" y="0"/>
                      </a:moveTo>
                      <a:cubicBezTo>
                        <a:pt x="348" y="0"/>
                        <a:pt x="322" y="11"/>
                        <a:pt x="304" y="38"/>
                      </a:cubicBezTo>
                      <a:cubicBezTo>
                        <a:pt x="213" y="220"/>
                        <a:pt x="122" y="464"/>
                        <a:pt x="61" y="676"/>
                      </a:cubicBezTo>
                      <a:cubicBezTo>
                        <a:pt x="31" y="798"/>
                        <a:pt x="31" y="889"/>
                        <a:pt x="0" y="1011"/>
                      </a:cubicBezTo>
                      <a:cubicBezTo>
                        <a:pt x="0" y="1071"/>
                        <a:pt x="0" y="1132"/>
                        <a:pt x="0" y="1193"/>
                      </a:cubicBezTo>
                      <a:cubicBezTo>
                        <a:pt x="0" y="1254"/>
                        <a:pt x="0" y="1315"/>
                        <a:pt x="31" y="1345"/>
                      </a:cubicBezTo>
                      <a:cubicBezTo>
                        <a:pt x="46" y="1375"/>
                        <a:pt x="69" y="1391"/>
                        <a:pt x="91" y="1391"/>
                      </a:cubicBezTo>
                      <a:cubicBezTo>
                        <a:pt x="114" y="1391"/>
                        <a:pt x="137" y="1375"/>
                        <a:pt x="152" y="1345"/>
                      </a:cubicBezTo>
                      <a:cubicBezTo>
                        <a:pt x="183" y="1315"/>
                        <a:pt x="183" y="1254"/>
                        <a:pt x="183" y="1193"/>
                      </a:cubicBezTo>
                      <a:cubicBezTo>
                        <a:pt x="183" y="1132"/>
                        <a:pt x="183" y="1071"/>
                        <a:pt x="183" y="1041"/>
                      </a:cubicBezTo>
                      <a:cubicBezTo>
                        <a:pt x="183" y="920"/>
                        <a:pt x="213" y="828"/>
                        <a:pt x="243" y="707"/>
                      </a:cubicBezTo>
                      <a:cubicBezTo>
                        <a:pt x="274" y="524"/>
                        <a:pt x="365" y="312"/>
                        <a:pt x="456" y="129"/>
                      </a:cubicBezTo>
                      <a:cubicBezTo>
                        <a:pt x="499" y="65"/>
                        <a:pt x="436" y="0"/>
                        <a:pt x="3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0"/>
                <p:cNvSpPr/>
                <p:nvPr/>
              </p:nvSpPr>
              <p:spPr>
                <a:xfrm>
                  <a:off x="11117500" y="5948225"/>
                  <a:ext cx="102400" cy="16550"/>
                </a:xfrm>
                <a:custGeom>
                  <a:avLst/>
                  <a:gdLst/>
                  <a:ahLst/>
                  <a:cxnLst/>
                  <a:rect l="l" t="t" r="r" b="b"/>
                  <a:pathLst>
                    <a:path w="4096" h="662" extrusionOk="0">
                      <a:moveTo>
                        <a:pt x="1153" y="0"/>
                      </a:moveTo>
                      <a:cubicBezTo>
                        <a:pt x="794" y="0"/>
                        <a:pt x="434" y="29"/>
                        <a:pt x="91" y="111"/>
                      </a:cubicBezTo>
                      <a:cubicBezTo>
                        <a:pt x="0" y="141"/>
                        <a:pt x="0" y="324"/>
                        <a:pt x="122" y="324"/>
                      </a:cubicBezTo>
                      <a:cubicBezTo>
                        <a:pt x="456" y="293"/>
                        <a:pt x="791" y="263"/>
                        <a:pt x="1125" y="263"/>
                      </a:cubicBezTo>
                      <a:cubicBezTo>
                        <a:pt x="1429" y="263"/>
                        <a:pt x="1733" y="263"/>
                        <a:pt x="2037" y="293"/>
                      </a:cubicBezTo>
                      <a:cubicBezTo>
                        <a:pt x="2706" y="354"/>
                        <a:pt x="3344" y="506"/>
                        <a:pt x="3952" y="658"/>
                      </a:cubicBezTo>
                      <a:cubicBezTo>
                        <a:pt x="3963" y="661"/>
                        <a:pt x="3973" y="662"/>
                        <a:pt x="3982" y="662"/>
                      </a:cubicBezTo>
                      <a:cubicBezTo>
                        <a:pt x="4078" y="662"/>
                        <a:pt x="4095" y="534"/>
                        <a:pt x="4013" y="506"/>
                      </a:cubicBezTo>
                      <a:cubicBezTo>
                        <a:pt x="3405" y="263"/>
                        <a:pt x="2736" y="141"/>
                        <a:pt x="2067" y="50"/>
                      </a:cubicBezTo>
                      <a:cubicBezTo>
                        <a:pt x="1771" y="22"/>
                        <a:pt x="1463" y="0"/>
                        <a:pt x="1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0"/>
                <p:cNvSpPr/>
                <p:nvPr/>
              </p:nvSpPr>
              <p:spPr>
                <a:xfrm>
                  <a:off x="11245925" y="5770800"/>
                  <a:ext cx="414700" cy="214400"/>
                </a:xfrm>
                <a:custGeom>
                  <a:avLst/>
                  <a:gdLst/>
                  <a:ahLst/>
                  <a:cxnLst/>
                  <a:rect l="l" t="t" r="r" b="b"/>
                  <a:pathLst>
                    <a:path w="16588" h="8576" extrusionOk="0">
                      <a:moveTo>
                        <a:pt x="16475" y="0"/>
                      </a:moveTo>
                      <a:cubicBezTo>
                        <a:pt x="16465" y="0"/>
                        <a:pt x="16455" y="1"/>
                        <a:pt x="16444" y="4"/>
                      </a:cubicBezTo>
                      <a:cubicBezTo>
                        <a:pt x="15046" y="430"/>
                        <a:pt x="13800" y="1342"/>
                        <a:pt x="12918" y="2527"/>
                      </a:cubicBezTo>
                      <a:cubicBezTo>
                        <a:pt x="12432" y="3165"/>
                        <a:pt x="12067" y="3864"/>
                        <a:pt x="11672" y="4563"/>
                      </a:cubicBezTo>
                      <a:cubicBezTo>
                        <a:pt x="11247" y="5232"/>
                        <a:pt x="10730" y="5840"/>
                        <a:pt x="10122" y="6326"/>
                      </a:cubicBezTo>
                      <a:cubicBezTo>
                        <a:pt x="8936" y="7329"/>
                        <a:pt x="7447" y="7937"/>
                        <a:pt x="5927" y="8181"/>
                      </a:cubicBezTo>
                      <a:cubicBezTo>
                        <a:pt x="5350" y="8274"/>
                        <a:pt x="4773" y="8310"/>
                        <a:pt x="4196" y="8310"/>
                      </a:cubicBezTo>
                      <a:cubicBezTo>
                        <a:pt x="3831" y="8310"/>
                        <a:pt x="3466" y="8295"/>
                        <a:pt x="3101" y="8272"/>
                      </a:cubicBezTo>
                      <a:cubicBezTo>
                        <a:pt x="2097" y="8211"/>
                        <a:pt x="1125" y="7937"/>
                        <a:pt x="152" y="7785"/>
                      </a:cubicBezTo>
                      <a:cubicBezTo>
                        <a:pt x="61" y="7785"/>
                        <a:pt x="0" y="7907"/>
                        <a:pt x="91" y="7937"/>
                      </a:cubicBezTo>
                      <a:cubicBezTo>
                        <a:pt x="1314" y="8374"/>
                        <a:pt x="2709" y="8575"/>
                        <a:pt x="4051" y="8575"/>
                      </a:cubicBezTo>
                      <a:cubicBezTo>
                        <a:pt x="4578" y="8575"/>
                        <a:pt x="5096" y="8544"/>
                        <a:pt x="5593" y="8485"/>
                      </a:cubicBezTo>
                      <a:cubicBezTo>
                        <a:pt x="7052" y="8302"/>
                        <a:pt x="8481" y="7816"/>
                        <a:pt x="9696" y="6965"/>
                      </a:cubicBezTo>
                      <a:cubicBezTo>
                        <a:pt x="10304" y="6570"/>
                        <a:pt x="10851" y="6053"/>
                        <a:pt x="11307" y="5475"/>
                      </a:cubicBezTo>
                      <a:cubicBezTo>
                        <a:pt x="11794" y="4867"/>
                        <a:pt x="12158" y="4168"/>
                        <a:pt x="12554" y="3469"/>
                      </a:cubicBezTo>
                      <a:cubicBezTo>
                        <a:pt x="13496" y="1919"/>
                        <a:pt x="14833" y="855"/>
                        <a:pt x="16505" y="156"/>
                      </a:cubicBezTo>
                      <a:cubicBezTo>
                        <a:pt x="16588" y="128"/>
                        <a:pt x="16570" y="0"/>
                        <a:pt x="164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40"/>
                <p:cNvSpPr/>
                <p:nvPr/>
              </p:nvSpPr>
              <p:spPr>
                <a:xfrm>
                  <a:off x="11688425" y="5534200"/>
                  <a:ext cx="88675" cy="229225"/>
                </a:xfrm>
                <a:custGeom>
                  <a:avLst/>
                  <a:gdLst/>
                  <a:ahLst/>
                  <a:cxnLst/>
                  <a:rect l="l" t="t" r="r" b="b"/>
                  <a:pathLst>
                    <a:path w="3547" h="9169" extrusionOk="0">
                      <a:moveTo>
                        <a:pt x="1831" y="0"/>
                      </a:moveTo>
                      <a:cubicBezTo>
                        <a:pt x="1765" y="0"/>
                        <a:pt x="1717" y="100"/>
                        <a:pt x="1784" y="167"/>
                      </a:cubicBezTo>
                      <a:cubicBezTo>
                        <a:pt x="2453" y="988"/>
                        <a:pt x="3000" y="1778"/>
                        <a:pt x="3182" y="2842"/>
                      </a:cubicBezTo>
                      <a:cubicBezTo>
                        <a:pt x="3334" y="3663"/>
                        <a:pt x="3273" y="4514"/>
                        <a:pt x="3030" y="5334"/>
                      </a:cubicBezTo>
                      <a:cubicBezTo>
                        <a:pt x="2604" y="6885"/>
                        <a:pt x="1510" y="8252"/>
                        <a:pt x="82" y="9012"/>
                      </a:cubicBezTo>
                      <a:cubicBezTo>
                        <a:pt x="0" y="9066"/>
                        <a:pt x="40" y="9169"/>
                        <a:pt x="114" y="9169"/>
                      </a:cubicBezTo>
                      <a:cubicBezTo>
                        <a:pt x="123" y="9169"/>
                        <a:pt x="133" y="9167"/>
                        <a:pt x="142" y="9164"/>
                      </a:cubicBezTo>
                      <a:cubicBezTo>
                        <a:pt x="1723" y="8404"/>
                        <a:pt x="2848" y="6945"/>
                        <a:pt x="3273" y="5274"/>
                      </a:cubicBezTo>
                      <a:cubicBezTo>
                        <a:pt x="3486" y="4453"/>
                        <a:pt x="3547" y="3602"/>
                        <a:pt x="3395" y="2781"/>
                      </a:cubicBezTo>
                      <a:cubicBezTo>
                        <a:pt x="3212" y="1687"/>
                        <a:pt x="2635" y="836"/>
                        <a:pt x="1905" y="46"/>
                      </a:cubicBezTo>
                      <a:cubicBezTo>
                        <a:pt x="1881" y="13"/>
                        <a:pt x="1855" y="0"/>
                        <a:pt x="18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40"/>
                <p:cNvSpPr/>
                <p:nvPr/>
              </p:nvSpPr>
              <p:spPr>
                <a:xfrm>
                  <a:off x="11693500" y="5538750"/>
                  <a:ext cx="60800" cy="131750"/>
                </a:xfrm>
                <a:custGeom>
                  <a:avLst/>
                  <a:gdLst/>
                  <a:ahLst/>
                  <a:cxnLst/>
                  <a:rect l="l" t="t" r="r" b="b"/>
                  <a:pathLst>
                    <a:path w="2432" h="5270" extrusionOk="0">
                      <a:moveTo>
                        <a:pt x="1717" y="1"/>
                      </a:moveTo>
                      <a:cubicBezTo>
                        <a:pt x="1666" y="1"/>
                        <a:pt x="1622" y="47"/>
                        <a:pt x="1642" y="107"/>
                      </a:cubicBezTo>
                      <a:cubicBezTo>
                        <a:pt x="2037" y="1019"/>
                        <a:pt x="2189" y="2052"/>
                        <a:pt x="1976" y="3055"/>
                      </a:cubicBezTo>
                      <a:cubicBezTo>
                        <a:pt x="1798" y="3973"/>
                        <a:pt x="1304" y="5064"/>
                        <a:pt x="211" y="5064"/>
                      </a:cubicBezTo>
                      <a:cubicBezTo>
                        <a:pt x="182" y="5064"/>
                        <a:pt x="152" y="5063"/>
                        <a:pt x="122" y="5061"/>
                      </a:cubicBezTo>
                      <a:cubicBezTo>
                        <a:pt x="31" y="5061"/>
                        <a:pt x="0" y="5213"/>
                        <a:pt x="122" y="5244"/>
                      </a:cubicBezTo>
                      <a:cubicBezTo>
                        <a:pt x="214" y="5261"/>
                        <a:pt x="302" y="5269"/>
                        <a:pt x="388" y="5269"/>
                      </a:cubicBezTo>
                      <a:cubicBezTo>
                        <a:pt x="1353" y="5269"/>
                        <a:pt x="1935" y="4224"/>
                        <a:pt x="2158" y="3359"/>
                      </a:cubicBezTo>
                      <a:cubicBezTo>
                        <a:pt x="2432" y="2265"/>
                        <a:pt x="2310" y="1049"/>
                        <a:pt x="1794" y="46"/>
                      </a:cubicBezTo>
                      <a:cubicBezTo>
                        <a:pt x="1772" y="14"/>
                        <a:pt x="1744" y="1"/>
                        <a:pt x="17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0"/>
                <p:cNvSpPr/>
                <p:nvPr/>
              </p:nvSpPr>
              <p:spPr>
                <a:xfrm>
                  <a:off x="11644850" y="5494625"/>
                  <a:ext cx="45625" cy="171525"/>
                </a:xfrm>
                <a:custGeom>
                  <a:avLst/>
                  <a:gdLst/>
                  <a:ahLst/>
                  <a:cxnLst/>
                  <a:rect l="l" t="t" r="r" b="b"/>
                  <a:pathLst>
                    <a:path w="1825" h="6861" extrusionOk="0">
                      <a:moveTo>
                        <a:pt x="1711" y="1"/>
                      </a:moveTo>
                      <a:cubicBezTo>
                        <a:pt x="1668" y="1"/>
                        <a:pt x="1625" y="25"/>
                        <a:pt x="1612" y="78"/>
                      </a:cubicBezTo>
                      <a:cubicBezTo>
                        <a:pt x="1460" y="777"/>
                        <a:pt x="913" y="1294"/>
                        <a:pt x="609" y="1902"/>
                      </a:cubicBezTo>
                      <a:cubicBezTo>
                        <a:pt x="335" y="2480"/>
                        <a:pt x="153" y="3118"/>
                        <a:pt x="92" y="3756"/>
                      </a:cubicBezTo>
                      <a:cubicBezTo>
                        <a:pt x="1" y="4972"/>
                        <a:pt x="305" y="6309"/>
                        <a:pt x="1521" y="6857"/>
                      </a:cubicBezTo>
                      <a:cubicBezTo>
                        <a:pt x="1532" y="6859"/>
                        <a:pt x="1542" y="6861"/>
                        <a:pt x="1552" y="6861"/>
                      </a:cubicBezTo>
                      <a:cubicBezTo>
                        <a:pt x="1652" y="6861"/>
                        <a:pt x="1695" y="6732"/>
                        <a:pt x="1612" y="6705"/>
                      </a:cubicBezTo>
                      <a:cubicBezTo>
                        <a:pt x="335" y="6097"/>
                        <a:pt x="153" y="4546"/>
                        <a:pt x="366" y="3300"/>
                      </a:cubicBezTo>
                      <a:cubicBezTo>
                        <a:pt x="487" y="2692"/>
                        <a:pt x="730" y="2115"/>
                        <a:pt x="1034" y="1598"/>
                      </a:cubicBezTo>
                      <a:cubicBezTo>
                        <a:pt x="1338" y="1112"/>
                        <a:pt x="1733" y="686"/>
                        <a:pt x="1825" y="109"/>
                      </a:cubicBezTo>
                      <a:cubicBezTo>
                        <a:pt x="1825" y="40"/>
                        <a:pt x="1767" y="1"/>
                        <a:pt x="17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0"/>
                <p:cNvSpPr/>
                <p:nvPr/>
              </p:nvSpPr>
              <p:spPr>
                <a:xfrm>
                  <a:off x="11689175" y="5452200"/>
                  <a:ext cx="8900" cy="31400"/>
                </a:xfrm>
                <a:custGeom>
                  <a:avLst/>
                  <a:gdLst/>
                  <a:ahLst/>
                  <a:cxnLst/>
                  <a:rect l="l" t="t" r="r" b="b"/>
                  <a:pathLst>
                    <a:path w="356" h="1256" extrusionOk="0">
                      <a:moveTo>
                        <a:pt x="133" y="0"/>
                      </a:moveTo>
                      <a:cubicBezTo>
                        <a:pt x="86" y="0"/>
                        <a:pt x="21" y="29"/>
                        <a:pt x="21" y="73"/>
                      </a:cubicBezTo>
                      <a:cubicBezTo>
                        <a:pt x="21" y="164"/>
                        <a:pt x="82" y="256"/>
                        <a:pt x="112" y="347"/>
                      </a:cubicBezTo>
                      <a:cubicBezTo>
                        <a:pt x="112" y="438"/>
                        <a:pt x="143" y="529"/>
                        <a:pt x="143" y="590"/>
                      </a:cubicBezTo>
                      <a:cubicBezTo>
                        <a:pt x="143" y="772"/>
                        <a:pt x="112" y="955"/>
                        <a:pt x="21" y="1107"/>
                      </a:cubicBezTo>
                      <a:cubicBezTo>
                        <a:pt x="1" y="1188"/>
                        <a:pt x="62" y="1255"/>
                        <a:pt x="123" y="1255"/>
                      </a:cubicBezTo>
                      <a:cubicBezTo>
                        <a:pt x="153" y="1255"/>
                        <a:pt x="183" y="1238"/>
                        <a:pt x="204" y="1198"/>
                      </a:cubicBezTo>
                      <a:cubicBezTo>
                        <a:pt x="295" y="1015"/>
                        <a:pt x="356" y="833"/>
                        <a:pt x="356" y="620"/>
                      </a:cubicBezTo>
                      <a:cubicBezTo>
                        <a:pt x="356" y="529"/>
                        <a:pt x="325" y="408"/>
                        <a:pt x="295" y="316"/>
                      </a:cubicBezTo>
                      <a:cubicBezTo>
                        <a:pt x="295" y="256"/>
                        <a:pt x="295" y="225"/>
                        <a:pt x="264" y="164"/>
                      </a:cubicBezTo>
                      <a:cubicBezTo>
                        <a:pt x="264" y="134"/>
                        <a:pt x="234" y="73"/>
                        <a:pt x="173" y="12"/>
                      </a:cubicBezTo>
                      <a:cubicBezTo>
                        <a:pt x="165" y="4"/>
                        <a:pt x="150" y="0"/>
                        <a:pt x="1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40"/>
                <p:cNvSpPr/>
                <p:nvPr/>
              </p:nvSpPr>
              <p:spPr>
                <a:xfrm>
                  <a:off x="10525550" y="4720525"/>
                  <a:ext cx="84350" cy="242225"/>
                </a:xfrm>
                <a:custGeom>
                  <a:avLst/>
                  <a:gdLst/>
                  <a:ahLst/>
                  <a:cxnLst/>
                  <a:rect l="l" t="t" r="r" b="b"/>
                  <a:pathLst>
                    <a:path w="3374" h="9689" extrusionOk="0">
                      <a:moveTo>
                        <a:pt x="76" y="1"/>
                      </a:moveTo>
                      <a:cubicBezTo>
                        <a:pt x="38" y="1"/>
                        <a:pt x="0" y="24"/>
                        <a:pt x="0" y="69"/>
                      </a:cubicBezTo>
                      <a:cubicBezTo>
                        <a:pt x="0" y="860"/>
                        <a:pt x="182" y="1619"/>
                        <a:pt x="578" y="2319"/>
                      </a:cubicBezTo>
                      <a:cubicBezTo>
                        <a:pt x="1033" y="3139"/>
                        <a:pt x="1854" y="3656"/>
                        <a:pt x="2341" y="4446"/>
                      </a:cubicBezTo>
                      <a:cubicBezTo>
                        <a:pt x="3374" y="6240"/>
                        <a:pt x="2462" y="8337"/>
                        <a:pt x="973" y="9522"/>
                      </a:cubicBezTo>
                      <a:cubicBezTo>
                        <a:pt x="896" y="9573"/>
                        <a:pt x="969" y="9688"/>
                        <a:pt x="1049" y="9688"/>
                      </a:cubicBezTo>
                      <a:cubicBezTo>
                        <a:pt x="1064" y="9688"/>
                        <a:pt x="1080" y="9684"/>
                        <a:pt x="1094" y="9674"/>
                      </a:cubicBezTo>
                      <a:cubicBezTo>
                        <a:pt x="2432" y="8641"/>
                        <a:pt x="3344" y="6999"/>
                        <a:pt x="2918" y="5267"/>
                      </a:cubicBezTo>
                      <a:cubicBezTo>
                        <a:pt x="2675" y="4325"/>
                        <a:pt x="2067" y="3778"/>
                        <a:pt x="1429" y="3109"/>
                      </a:cubicBezTo>
                      <a:cubicBezTo>
                        <a:pt x="638" y="2288"/>
                        <a:pt x="182" y="1224"/>
                        <a:pt x="152" y="69"/>
                      </a:cubicBezTo>
                      <a:cubicBezTo>
                        <a:pt x="152" y="24"/>
                        <a:pt x="114"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40"/>
                <p:cNvSpPr/>
                <p:nvPr/>
              </p:nvSpPr>
              <p:spPr>
                <a:xfrm>
                  <a:off x="10494375" y="4718425"/>
                  <a:ext cx="34725" cy="133200"/>
                </a:xfrm>
                <a:custGeom>
                  <a:avLst/>
                  <a:gdLst/>
                  <a:ahLst/>
                  <a:cxnLst/>
                  <a:rect l="l" t="t" r="r" b="b"/>
                  <a:pathLst>
                    <a:path w="1389" h="5328" extrusionOk="0">
                      <a:moveTo>
                        <a:pt x="1303" y="0"/>
                      </a:moveTo>
                      <a:cubicBezTo>
                        <a:pt x="1280" y="0"/>
                        <a:pt x="1258" y="10"/>
                        <a:pt x="1247" y="32"/>
                      </a:cubicBezTo>
                      <a:cubicBezTo>
                        <a:pt x="518" y="1673"/>
                        <a:pt x="1" y="3466"/>
                        <a:pt x="366" y="5260"/>
                      </a:cubicBezTo>
                      <a:cubicBezTo>
                        <a:pt x="366" y="5308"/>
                        <a:pt x="390" y="5328"/>
                        <a:pt x="419" y="5328"/>
                      </a:cubicBezTo>
                      <a:cubicBezTo>
                        <a:pt x="463" y="5328"/>
                        <a:pt x="518" y="5284"/>
                        <a:pt x="518" y="5229"/>
                      </a:cubicBezTo>
                      <a:cubicBezTo>
                        <a:pt x="274" y="3466"/>
                        <a:pt x="730" y="1703"/>
                        <a:pt x="1369" y="92"/>
                      </a:cubicBezTo>
                      <a:cubicBezTo>
                        <a:pt x="1388" y="34"/>
                        <a:pt x="1345" y="0"/>
                        <a:pt x="13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0"/>
                <p:cNvSpPr/>
                <p:nvPr/>
              </p:nvSpPr>
              <p:spPr>
                <a:xfrm>
                  <a:off x="10507575" y="4860600"/>
                  <a:ext cx="26900" cy="112525"/>
                </a:xfrm>
                <a:custGeom>
                  <a:avLst/>
                  <a:gdLst/>
                  <a:ahLst/>
                  <a:cxnLst/>
                  <a:rect l="l" t="t" r="r" b="b"/>
                  <a:pathLst>
                    <a:path w="1076" h="4501" extrusionOk="0">
                      <a:moveTo>
                        <a:pt x="140" y="0"/>
                      </a:moveTo>
                      <a:cubicBezTo>
                        <a:pt x="71" y="0"/>
                        <a:pt x="0" y="60"/>
                        <a:pt x="20" y="120"/>
                      </a:cubicBezTo>
                      <a:cubicBezTo>
                        <a:pt x="354" y="910"/>
                        <a:pt x="841" y="1792"/>
                        <a:pt x="749" y="2673"/>
                      </a:cubicBezTo>
                      <a:cubicBezTo>
                        <a:pt x="689" y="3190"/>
                        <a:pt x="172" y="4193"/>
                        <a:pt x="901" y="4497"/>
                      </a:cubicBezTo>
                      <a:cubicBezTo>
                        <a:pt x="910" y="4500"/>
                        <a:pt x="918" y="4501"/>
                        <a:pt x="926" y="4501"/>
                      </a:cubicBezTo>
                      <a:cubicBezTo>
                        <a:pt x="1007" y="4501"/>
                        <a:pt x="1076" y="4370"/>
                        <a:pt x="993" y="4314"/>
                      </a:cubicBezTo>
                      <a:cubicBezTo>
                        <a:pt x="719" y="4041"/>
                        <a:pt x="749" y="3707"/>
                        <a:pt x="841" y="3342"/>
                      </a:cubicBezTo>
                      <a:cubicBezTo>
                        <a:pt x="932" y="2977"/>
                        <a:pt x="1023" y="2643"/>
                        <a:pt x="993" y="2248"/>
                      </a:cubicBezTo>
                      <a:cubicBezTo>
                        <a:pt x="901" y="1488"/>
                        <a:pt x="537" y="758"/>
                        <a:pt x="233" y="59"/>
                      </a:cubicBezTo>
                      <a:cubicBezTo>
                        <a:pt x="212" y="17"/>
                        <a:pt x="176" y="0"/>
                        <a:pt x="1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0"/>
                <p:cNvSpPr/>
                <p:nvPr/>
              </p:nvSpPr>
              <p:spPr>
                <a:xfrm>
                  <a:off x="10536925" y="4970725"/>
                  <a:ext cx="5350" cy="4575"/>
                </a:xfrm>
                <a:custGeom>
                  <a:avLst/>
                  <a:gdLst/>
                  <a:ahLst/>
                  <a:cxnLst/>
                  <a:rect l="l" t="t" r="r" b="b"/>
                  <a:pathLst>
                    <a:path w="214" h="183" extrusionOk="0">
                      <a:moveTo>
                        <a:pt x="62" y="1"/>
                      </a:moveTo>
                      <a:cubicBezTo>
                        <a:pt x="31" y="1"/>
                        <a:pt x="31" y="1"/>
                        <a:pt x="31" y="31"/>
                      </a:cubicBezTo>
                      <a:cubicBezTo>
                        <a:pt x="1" y="31"/>
                        <a:pt x="1" y="31"/>
                        <a:pt x="1" y="61"/>
                      </a:cubicBezTo>
                      <a:cubicBezTo>
                        <a:pt x="1" y="61"/>
                        <a:pt x="1" y="61"/>
                        <a:pt x="1" y="92"/>
                      </a:cubicBezTo>
                      <a:cubicBezTo>
                        <a:pt x="1" y="92"/>
                        <a:pt x="1" y="92"/>
                        <a:pt x="1" y="122"/>
                      </a:cubicBezTo>
                      <a:cubicBezTo>
                        <a:pt x="1" y="122"/>
                        <a:pt x="1" y="122"/>
                        <a:pt x="31" y="153"/>
                      </a:cubicBezTo>
                      <a:cubicBezTo>
                        <a:pt x="62" y="153"/>
                        <a:pt x="62" y="183"/>
                        <a:pt x="92" y="183"/>
                      </a:cubicBezTo>
                      <a:lnTo>
                        <a:pt x="153" y="183"/>
                      </a:lnTo>
                      <a:cubicBezTo>
                        <a:pt x="153" y="153"/>
                        <a:pt x="153" y="153"/>
                        <a:pt x="153" y="153"/>
                      </a:cubicBezTo>
                      <a:lnTo>
                        <a:pt x="183" y="153"/>
                      </a:lnTo>
                      <a:cubicBezTo>
                        <a:pt x="183" y="122"/>
                        <a:pt x="214" y="122"/>
                        <a:pt x="214" y="122"/>
                      </a:cubicBezTo>
                      <a:cubicBezTo>
                        <a:pt x="214" y="122"/>
                        <a:pt x="214" y="92"/>
                        <a:pt x="214" y="92"/>
                      </a:cubicBezTo>
                      <a:cubicBezTo>
                        <a:pt x="214" y="92"/>
                        <a:pt x="214" y="61"/>
                        <a:pt x="214" y="61"/>
                      </a:cubicBezTo>
                      <a:cubicBezTo>
                        <a:pt x="214" y="61"/>
                        <a:pt x="183" y="61"/>
                        <a:pt x="183" y="31"/>
                      </a:cubicBezTo>
                      <a:cubicBezTo>
                        <a:pt x="183" y="31"/>
                        <a:pt x="183" y="3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40"/>
                <p:cNvSpPr/>
                <p:nvPr/>
              </p:nvSpPr>
              <p:spPr>
                <a:xfrm>
                  <a:off x="11166125" y="4314750"/>
                  <a:ext cx="41825" cy="206075"/>
                </a:xfrm>
                <a:custGeom>
                  <a:avLst/>
                  <a:gdLst/>
                  <a:ahLst/>
                  <a:cxnLst/>
                  <a:rect l="l" t="t" r="r" b="b"/>
                  <a:pathLst>
                    <a:path w="1673" h="8243" extrusionOk="0">
                      <a:moveTo>
                        <a:pt x="1536" y="1"/>
                      </a:moveTo>
                      <a:cubicBezTo>
                        <a:pt x="1498" y="1"/>
                        <a:pt x="1460" y="23"/>
                        <a:pt x="1460" y="69"/>
                      </a:cubicBezTo>
                      <a:cubicBezTo>
                        <a:pt x="1429" y="890"/>
                        <a:pt x="1460" y="1680"/>
                        <a:pt x="1247" y="2440"/>
                      </a:cubicBezTo>
                      <a:cubicBezTo>
                        <a:pt x="1034" y="3169"/>
                        <a:pt x="669" y="3838"/>
                        <a:pt x="396" y="4537"/>
                      </a:cubicBezTo>
                      <a:cubicBezTo>
                        <a:pt x="183" y="5145"/>
                        <a:pt x="1" y="5814"/>
                        <a:pt x="92" y="6482"/>
                      </a:cubicBezTo>
                      <a:cubicBezTo>
                        <a:pt x="183" y="7151"/>
                        <a:pt x="548" y="7668"/>
                        <a:pt x="943" y="8185"/>
                      </a:cubicBezTo>
                      <a:cubicBezTo>
                        <a:pt x="973" y="8225"/>
                        <a:pt x="1017" y="8242"/>
                        <a:pt x="1059" y="8242"/>
                      </a:cubicBezTo>
                      <a:cubicBezTo>
                        <a:pt x="1142" y="8242"/>
                        <a:pt x="1216" y="8174"/>
                        <a:pt x="1156" y="8093"/>
                      </a:cubicBezTo>
                      <a:cubicBezTo>
                        <a:pt x="700" y="7486"/>
                        <a:pt x="305" y="6908"/>
                        <a:pt x="305" y="6148"/>
                      </a:cubicBezTo>
                      <a:cubicBezTo>
                        <a:pt x="305" y="5388"/>
                        <a:pt x="609" y="4659"/>
                        <a:pt x="882" y="3960"/>
                      </a:cubicBezTo>
                      <a:cubicBezTo>
                        <a:pt x="1156" y="3382"/>
                        <a:pt x="1429" y="2774"/>
                        <a:pt x="1551" y="2136"/>
                      </a:cubicBezTo>
                      <a:cubicBezTo>
                        <a:pt x="1672" y="1467"/>
                        <a:pt x="1642" y="768"/>
                        <a:pt x="1612" y="69"/>
                      </a:cubicBezTo>
                      <a:cubicBezTo>
                        <a:pt x="1612" y="23"/>
                        <a:pt x="1574" y="1"/>
                        <a:pt x="15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40"/>
                <p:cNvSpPr/>
                <p:nvPr/>
              </p:nvSpPr>
              <p:spPr>
                <a:xfrm>
                  <a:off x="11200325" y="4310650"/>
                  <a:ext cx="41050" cy="207025"/>
                </a:xfrm>
                <a:custGeom>
                  <a:avLst/>
                  <a:gdLst/>
                  <a:ahLst/>
                  <a:cxnLst/>
                  <a:rect l="l" t="t" r="r" b="b"/>
                  <a:pathLst>
                    <a:path w="1642" h="8281" extrusionOk="0">
                      <a:moveTo>
                        <a:pt x="153" y="1"/>
                      </a:moveTo>
                      <a:cubicBezTo>
                        <a:pt x="89" y="1"/>
                        <a:pt x="45" y="71"/>
                        <a:pt x="92" y="142"/>
                      </a:cubicBezTo>
                      <a:cubicBezTo>
                        <a:pt x="1095" y="1145"/>
                        <a:pt x="1520" y="2725"/>
                        <a:pt x="1125" y="4093"/>
                      </a:cubicBezTo>
                      <a:cubicBezTo>
                        <a:pt x="912" y="4823"/>
                        <a:pt x="426" y="5400"/>
                        <a:pt x="183" y="6099"/>
                      </a:cubicBezTo>
                      <a:cubicBezTo>
                        <a:pt x="0" y="6829"/>
                        <a:pt x="0" y="7528"/>
                        <a:pt x="274" y="8227"/>
                      </a:cubicBezTo>
                      <a:cubicBezTo>
                        <a:pt x="286" y="8263"/>
                        <a:pt x="322" y="8280"/>
                        <a:pt x="359" y="8280"/>
                      </a:cubicBezTo>
                      <a:cubicBezTo>
                        <a:pt x="415" y="8280"/>
                        <a:pt x="475" y="8240"/>
                        <a:pt x="456" y="8166"/>
                      </a:cubicBezTo>
                      <a:cubicBezTo>
                        <a:pt x="183" y="7254"/>
                        <a:pt x="274" y="6343"/>
                        <a:pt x="730" y="5491"/>
                      </a:cubicBezTo>
                      <a:cubicBezTo>
                        <a:pt x="1064" y="4884"/>
                        <a:pt x="1368" y="4306"/>
                        <a:pt x="1459" y="3577"/>
                      </a:cubicBezTo>
                      <a:cubicBezTo>
                        <a:pt x="1642" y="2270"/>
                        <a:pt x="1186" y="932"/>
                        <a:pt x="213" y="20"/>
                      </a:cubicBezTo>
                      <a:cubicBezTo>
                        <a:pt x="193" y="7"/>
                        <a:pt x="172"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0"/>
                <p:cNvSpPr/>
                <p:nvPr/>
              </p:nvSpPr>
              <p:spPr>
                <a:xfrm>
                  <a:off x="11195000" y="4516725"/>
                  <a:ext cx="17500" cy="12525"/>
                </a:xfrm>
                <a:custGeom>
                  <a:avLst/>
                  <a:gdLst/>
                  <a:ahLst/>
                  <a:cxnLst/>
                  <a:rect l="l" t="t" r="r" b="b"/>
                  <a:pathLst>
                    <a:path w="700" h="501" extrusionOk="0">
                      <a:moveTo>
                        <a:pt x="122" y="1"/>
                      </a:moveTo>
                      <a:cubicBezTo>
                        <a:pt x="102" y="1"/>
                        <a:pt x="82" y="14"/>
                        <a:pt x="61" y="14"/>
                      </a:cubicBezTo>
                      <a:cubicBezTo>
                        <a:pt x="31" y="45"/>
                        <a:pt x="1" y="75"/>
                        <a:pt x="31" y="106"/>
                      </a:cubicBezTo>
                      <a:cubicBezTo>
                        <a:pt x="31" y="197"/>
                        <a:pt x="92" y="227"/>
                        <a:pt x="122" y="288"/>
                      </a:cubicBezTo>
                      <a:cubicBezTo>
                        <a:pt x="183" y="318"/>
                        <a:pt x="213" y="349"/>
                        <a:pt x="274" y="379"/>
                      </a:cubicBezTo>
                      <a:cubicBezTo>
                        <a:pt x="305" y="410"/>
                        <a:pt x="365" y="440"/>
                        <a:pt x="426" y="470"/>
                      </a:cubicBezTo>
                      <a:lnTo>
                        <a:pt x="517" y="470"/>
                      </a:lnTo>
                      <a:cubicBezTo>
                        <a:pt x="533" y="486"/>
                        <a:pt x="525" y="486"/>
                        <a:pt x="517" y="486"/>
                      </a:cubicBezTo>
                      <a:cubicBezTo>
                        <a:pt x="510" y="486"/>
                        <a:pt x="502" y="486"/>
                        <a:pt x="517" y="501"/>
                      </a:cubicBezTo>
                      <a:lnTo>
                        <a:pt x="578" y="501"/>
                      </a:lnTo>
                      <a:cubicBezTo>
                        <a:pt x="639" y="501"/>
                        <a:pt x="669" y="501"/>
                        <a:pt x="700" y="440"/>
                      </a:cubicBezTo>
                      <a:cubicBezTo>
                        <a:pt x="700" y="379"/>
                        <a:pt x="669" y="349"/>
                        <a:pt x="639" y="318"/>
                      </a:cubicBezTo>
                      <a:lnTo>
                        <a:pt x="578" y="318"/>
                      </a:lnTo>
                      <a:cubicBezTo>
                        <a:pt x="548" y="318"/>
                        <a:pt x="548" y="288"/>
                        <a:pt x="517" y="288"/>
                      </a:cubicBezTo>
                      <a:lnTo>
                        <a:pt x="487" y="288"/>
                      </a:lnTo>
                      <a:cubicBezTo>
                        <a:pt x="457" y="258"/>
                        <a:pt x="396" y="258"/>
                        <a:pt x="365" y="227"/>
                      </a:cubicBezTo>
                      <a:cubicBezTo>
                        <a:pt x="365" y="197"/>
                        <a:pt x="335" y="197"/>
                        <a:pt x="335" y="197"/>
                      </a:cubicBezTo>
                      <a:cubicBezTo>
                        <a:pt x="305" y="166"/>
                        <a:pt x="305" y="136"/>
                        <a:pt x="274" y="136"/>
                      </a:cubicBezTo>
                      <a:cubicBezTo>
                        <a:pt x="244" y="106"/>
                        <a:pt x="213" y="45"/>
                        <a:pt x="153" y="14"/>
                      </a:cubicBezTo>
                      <a:cubicBezTo>
                        <a:pt x="142" y="4"/>
                        <a:pt x="132"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0"/>
                <p:cNvSpPr/>
                <p:nvPr/>
              </p:nvSpPr>
              <p:spPr>
                <a:xfrm>
                  <a:off x="11770250" y="5385675"/>
                  <a:ext cx="26125" cy="91450"/>
                </a:xfrm>
                <a:custGeom>
                  <a:avLst/>
                  <a:gdLst/>
                  <a:ahLst/>
                  <a:cxnLst/>
                  <a:rect l="l" t="t" r="r" b="b"/>
                  <a:pathLst>
                    <a:path w="1045" h="3658" extrusionOk="0">
                      <a:moveTo>
                        <a:pt x="898" y="1"/>
                      </a:moveTo>
                      <a:cubicBezTo>
                        <a:pt x="874" y="1"/>
                        <a:pt x="847" y="9"/>
                        <a:pt x="821" y="29"/>
                      </a:cubicBezTo>
                      <a:cubicBezTo>
                        <a:pt x="335" y="515"/>
                        <a:pt x="31" y="1154"/>
                        <a:pt x="0" y="1822"/>
                      </a:cubicBezTo>
                      <a:cubicBezTo>
                        <a:pt x="0" y="2187"/>
                        <a:pt x="31" y="2521"/>
                        <a:pt x="152" y="2825"/>
                      </a:cubicBezTo>
                      <a:cubicBezTo>
                        <a:pt x="213" y="2977"/>
                        <a:pt x="274" y="3129"/>
                        <a:pt x="365" y="3281"/>
                      </a:cubicBezTo>
                      <a:cubicBezTo>
                        <a:pt x="426" y="3403"/>
                        <a:pt x="517" y="3585"/>
                        <a:pt x="669" y="3646"/>
                      </a:cubicBezTo>
                      <a:cubicBezTo>
                        <a:pt x="684" y="3654"/>
                        <a:pt x="701" y="3657"/>
                        <a:pt x="718" y="3657"/>
                      </a:cubicBezTo>
                      <a:cubicBezTo>
                        <a:pt x="768" y="3657"/>
                        <a:pt x="813" y="3623"/>
                        <a:pt x="790" y="3555"/>
                      </a:cubicBezTo>
                      <a:cubicBezTo>
                        <a:pt x="760" y="3433"/>
                        <a:pt x="669" y="3312"/>
                        <a:pt x="578" y="3190"/>
                      </a:cubicBezTo>
                      <a:cubicBezTo>
                        <a:pt x="517" y="3069"/>
                        <a:pt x="426" y="2917"/>
                        <a:pt x="395" y="2765"/>
                      </a:cubicBezTo>
                      <a:cubicBezTo>
                        <a:pt x="274" y="2491"/>
                        <a:pt x="213" y="2187"/>
                        <a:pt x="243" y="1853"/>
                      </a:cubicBezTo>
                      <a:cubicBezTo>
                        <a:pt x="243" y="1214"/>
                        <a:pt x="517" y="606"/>
                        <a:pt x="973" y="181"/>
                      </a:cubicBezTo>
                      <a:cubicBezTo>
                        <a:pt x="1044" y="110"/>
                        <a:pt x="985" y="1"/>
                        <a:pt x="8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40"/>
                <p:cNvSpPr/>
                <p:nvPr/>
              </p:nvSpPr>
              <p:spPr>
                <a:xfrm>
                  <a:off x="11788050" y="5367725"/>
                  <a:ext cx="30100" cy="110175"/>
                </a:xfrm>
                <a:custGeom>
                  <a:avLst/>
                  <a:gdLst/>
                  <a:ahLst/>
                  <a:cxnLst/>
                  <a:rect l="l" t="t" r="r" b="b"/>
                  <a:pathLst>
                    <a:path w="1204" h="4407" extrusionOk="0">
                      <a:moveTo>
                        <a:pt x="725" y="1"/>
                      </a:moveTo>
                      <a:cubicBezTo>
                        <a:pt x="681" y="1"/>
                        <a:pt x="639" y="25"/>
                        <a:pt x="626" y="78"/>
                      </a:cubicBezTo>
                      <a:cubicBezTo>
                        <a:pt x="474" y="808"/>
                        <a:pt x="838" y="1568"/>
                        <a:pt x="930" y="2267"/>
                      </a:cubicBezTo>
                      <a:cubicBezTo>
                        <a:pt x="990" y="2662"/>
                        <a:pt x="990" y="3087"/>
                        <a:pt x="808" y="3452"/>
                      </a:cubicBezTo>
                      <a:cubicBezTo>
                        <a:pt x="656" y="3756"/>
                        <a:pt x="352" y="3999"/>
                        <a:pt x="78" y="4212"/>
                      </a:cubicBezTo>
                      <a:cubicBezTo>
                        <a:pt x="0" y="4264"/>
                        <a:pt x="57" y="4407"/>
                        <a:pt x="132" y="4407"/>
                      </a:cubicBezTo>
                      <a:cubicBezTo>
                        <a:pt x="144" y="4407"/>
                        <a:pt x="157" y="4403"/>
                        <a:pt x="170" y="4394"/>
                      </a:cubicBezTo>
                      <a:cubicBezTo>
                        <a:pt x="443" y="4182"/>
                        <a:pt x="717" y="3969"/>
                        <a:pt x="899" y="3695"/>
                      </a:cubicBezTo>
                      <a:cubicBezTo>
                        <a:pt x="1112" y="3391"/>
                        <a:pt x="1203" y="2996"/>
                        <a:pt x="1203" y="2632"/>
                      </a:cubicBezTo>
                      <a:cubicBezTo>
                        <a:pt x="1203" y="2236"/>
                        <a:pt x="1112" y="1841"/>
                        <a:pt x="990" y="1476"/>
                      </a:cubicBezTo>
                      <a:cubicBezTo>
                        <a:pt x="899" y="1021"/>
                        <a:pt x="838" y="595"/>
                        <a:pt x="838" y="109"/>
                      </a:cubicBezTo>
                      <a:cubicBezTo>
                        <a:pt x="838" y="40"/>
                        <a:pt x="781" y="1"/>
                        <a:pt x="7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40"/>
                <p:cNvSpPr/>
                <p:nvPr/>
              </p:nvSpPr>
              <p:spPr>
                <a:xfrm>
                  <a:off x="11793800" y="5370900"/>
                  <a:ext cx="9150" cy="13050"/>
                </a:xfrm>
                <a:custGeom>
                  <a:avLst/>
                  <a:gdLst/>
                  <a:ahLst/>
                  <a:cxnLst/>
                  <a:rect l="l" t="t" r="r" b="b"/>
                  <a:pathLst>
                    <a:path w="366" h="522" extrusionOk="0">
                      <a:moveTo>
                        <a:pt x="262" y="0"/>
                      </a:moveTo>
                      <a:cubicBezTo>
                        <a:pt x="227" y="0"/>
                        <a:pt x="205" y="28"/>
                        <a:pt x="183" y="73"/>
                      </a:cubicBezTo>
                      <a:cubicBezTo>
                        <a:pt x="183" y="103"/>
                        <a:pt x="183" y="134"/>
                        <a:pt x="152" y="164"/>
                      </a:cubicBezTo>
                      <a:lnTo>
                        <a:pt x="152" y="194"/>
                      </a:lnTo>
                      <a:cubicBezTo>
                        <a:pt x="122" y="194"/>
                        <a:pt x="122" y="225"/>
                        <a:pt x="122" y="225"/>
                      </a:cubicBezTo>
                      <a:cubicBezTo>
                        <a:pt x="122" y="255"/>
                        <a:pt x="92" y="286"/>
                        <a:pt x="92" y="316"/>
                      </a:cubicBezTo>
                      <a:cubicBezTo>
                        <a:pt x="61" y="346"/>
                        <a:pt x="61" y="377"/>
                        <a:pt x="31" y="407"/>
                      </a:cubicBezTo>
                      <a:cubicBezTo>
                        <a:pt x="0" y="438"/>
                        <a:pt x="31" y="498"/>
                        <a:pt x="61" y="498"/>
                      </a:cubicBezTo>
                      <a:cubicBezTo>
                        <a:pt x="76" y="514"/>
                        <a:pt x="99" y="521"/>
                        <a:pt x="118" y="521"/>
                      </a:cubicBezTo>
                      <a:cubicBezTo>
                        <a:pt x="137" y="521"/>
                        <a:pt x="152" y="514"/>
                        <a:pt x="152" y="498"/>
                      </a:cubicBezTo>
                      <a:cubicBezTo>
                        <a:pt x="183" y="468"/>
                        <a:pt x="213" y="438"/>
                        <a:pt x="244" y="407"/>
                      </a:cubicBezTo>
                      <a:lnTo>
                        <a:pt x="274" y="316"/>
                      </a:lnTo>
                      <a:cubicBezTo>
                        <a:pt x="304" y="255"/>
                        <a:pt x="335" y="164"/>
                        <a:pt x="365" y="103"/>
                      </a:cubicBezTo>
                      <a:cubicBezTo>
                        <a:pt x="365" y="73"/>
                        <a:pt x="335" y="12"/>
                        <a:pt x="304" y="12"/>
                      </a:cubicBezTo>
                      <a:cubicBezTo>
                        <a:pt x="288" y="4"/>
                        <a:pt x="274" y="0"/>
                        <a:pt x="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0"/>
                <p:cNvSpPr/>
                <p:nvPr/>
              </p:nvSpPr>
              <p:spPr>
                <a:xfrm>
                  <a:off x="10608375" y="5803475"/>
                  <a:ext cx="76000" cy="46375"/>
                </a:xfrm>
                <a:custGeom>
                  <a:avLst/>
                  <a:gdLst/>
                  <a:ahLst/>
                  <a:cxnLst/>
                  <a:rect l="l" t="t" r="r" b="b"/>
                  <a:pathLst>
                    <a:path w="3040" h="1855" extrusionOk="0">
                      <a:moveTo>
                        <a:pt x="532" y="0"/>
                      </a:moveTo>
                      <a:cubicBezTo>
                        <a:pt x="255" y="0"/>
                        <a:pt x="0" y="151"/>
                        <a:pt x="0" y="430"/>
                      </a:cubicBezTo>
                      <a:cubicBezTo>
                        <a:pt x="0" y="483"/>
                        <a:pt x="41" y="515"/>
                        <a:pt x="76" y="515"/>
                      </a:cubicBezTo>
                      <a:cubicBezTo>
                        <a:pt x="100" y="515"/>
                        <a:pt x="122" y="498"/>
                        <a:pt x="122" y="460"/>
                      </a:cubicBezTo>
                      <a:cubicBezTo>
                        <a:pt x="169" y="286"/>
                        <a:pt x="307" y="236"/>
                        <a:pt x="462" y="236"/>
                      </a:cubicBezTo>
                      <a:cubicBezTo>
                        <a:pt x="606" y="236"/>
                        <a:pt x="765" y="279"/>
                        <a:pt x="882" y="308"/>
                      </a:cubicBezTo>
                      <a:cubicBezTo>
                        <a:pt x="1155" y="399"/>
                        <a:pt x="1429" y="521"/>
                        <a:pt x="1702" y="642"/>
                      </a:cubicBezTo>
                      <a:cubicBezTo>
                        <a:pt x="2158" y="855"/>
                        <a:pt x="2827" y="1159"/>
                        <a:pt x="2827" y="1737"/>
                      </a:cubicBezTo>
                      <a:cubicBezTo>
                        <a:pt x="2843" y="1817"/>
                        <a:pt x="2901" y="1855"/>
                        <a:pt x="2953" y="1855"/>
                      </a:cubicBezTo>
                      <a:cubicBezTo>
                        <a:pt x="2999" y="1855"/>
                        <a:pt x="3040" y="1824"/>
                        <a:pt x="3040" y="1767"/>
                      </a:cubicBezTo>
                      <a:cubicBezTo>
                        <a:pt x="3040" y="977"/>
                        <a:pt x="2280" y="612"/>
                        <a:pt x="1672" y="339"/>
                      </a:cubicBezTo>
                      <a:cubicBezTo>
                        <a:pt x="1338" y="217"/>
                        <a:pt x="973" y="35"/>
                        <a:pt x="608" y="4"/>
                      </a:cubicBezTo>
                      <a:cubicBezTo>
                        <a:pt x="583" y="2"/>
                        <a:pt x="557" y="0"/>
                        <a:pt x="5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0"/>
                <p:cNvSpPr/>
                <p:nvPr/>
              </p:nvSpPr>
              <p:spPr>
                <a:xfrm>
                  <a:off x="10606850" y="5816625"/>
                  <a:ext cx="94900" cy="69175"/>
                </a:xfrm>
                <a:custGeom>
                  <a:avLst/>
                  <a:gdLst/>
                  <a:ahLst/>
                  <a:cxnLst/>
                  <a:rect l="l" t="t" r="r" b="b"/>
                  <a:pathLst>
                    <a:path w="3796" h="2767" extrusionOk="0">
                      <a:moveTo>
                        <a:pt x="204" y="1"/>
                      </a:moveTo>
                      <a:cubicBezTo>
                        <a:pt x="169" y="1"/>
                        <a:pt x="135" y="17"/>
                        <a:pt x="122" y="56"/>
                      </a:cubicBezTo>
                      <a:cubicBezTo>
                        <a:pt x="0" y="816"/>
                        <a:pt x="517" y="1454"/>
                        <a:pt x="1155" y="1819"/>
                      </a:cubicBezTo>
                      <a:cubicBezTo>
                        <a:pt x="1520" y="2001"/>
                        <a:pt x="1885" y="2123"/>
                        <a:pt x="2280" y="2275"/>
                      </a:cubicBezTo>
                      <a:cubicBezTo>
                        <a:pt x="2736" y="2427"/>
                        <a:pt x="3162" y="2609"/>
                        <a:pt x="3617" y="2761"/>
                      </a:cubicBezTo>
                      <a:cubicBezTo>
                        <a:pt x="3630" y="2765"/>
                        <a:pt x="3642" y="2767"/>
                        <a:pt x="3654" y="2767"/>
                      </a:cubicBezTo>
                      <a:cubicBezTo>
                        <a:pt x="3731" y="2767"/>
                        <a:pt x="3796" y="2688"/>
                        <a:pt x="3769" y="2609"/>
                      </a:cubicBezTo>
                      <a:cubicBezTo>
                        <a:pt x="3678" y="2214"/>
                        <a:pt x="3496" y="1819"/>
                        <a:pt x="3192" y="1484"/>
                      </a:cubicBezTo>
                      <a:cubicBezTo>
                        <a:pt x="3178" y="1471"/>
                        <a:pt x="3160" y="1465"/>
                        <a:pt x="3140" y="1465"/>
                      </a:cubicBezTo>
                      <a:cubicBezTo>
                        <a:pt x="3073" y="1465"/>
                        <a:pt x="2993" y="1535"/>
                        <a:pt x="3040" y="1606"/>
                      </a:cubicBezTo>
                      <a:cubicBezTo>
                        <a:pt x="3232" y="1870"/>
                        <a:pt x="3387" y="2135"/>
                        <a:pt x="3488" y="2430"/>
                      </a:cubicBezTo>
                      <a:lnTo>
                        <a:pt x="3488" y="2430"/>
                      </a:lnTo>
                      <a:cubicBezTo>
                        <a:pt x="2822" y="2176"/>
                        <a:pt x="2119" y="1998"/>
                        <a:pt x="1490" y="1697"/>
                      </a:cubicBezTo>
                      <a:cubicBezTo>
                        <a:pt x="851" y="1393"/>
                        <a:pt x="213" y="846"/>
                        <a:pt x="304" y="86"/>
                      </a:cubicBezTo>
                      <a:cubicBezTo>
                        <a:pt x="304" y="33"/>
                        <a:pt x="253" y="1"/>
                        <a:pt x="2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40"/>
                <p:cNvSpPr/>
                <p:nvPr/>
              </p:nvSpPr>
              <p:spPr>
                <a:xfrm>
                  <a:off x="11542725" y="5520050"/>
                  <a:ext cx="102925" cy="197550"/>
                </a:xfrm>
                <a:custGeom>
                  <a:avLst/>
                  <a:gdLst/>
                  <a:ahLst/>
                  <a:cxnLst/>
                  <a:rect l="l" t="t" r="r" b="b"/>
                  <a:pathLst>
                    <a:path w="4117" h="7902" extrusionOk="0">
                      <a:moveTo>
                        <a:pt x="4048" y="1"/>
                      </a:moveTo>
                      <a:cubicBezTo>
                        <a:pt x="4027" y="1"/>
                        <a:pt x="4006" y="11"/>
                        <a:pt x="3995" y="34"/>
                      </a:cubicBezTo>
                      <a:cubicBezTo>
                        <a:pt x="3691" y="642"/>
                        <a:pt x="3569" y="1371"/>
                        <a:pt x="3326" y="1979"/>
                      </a:cubicBezTo>
                      <a:cubicBezTo>
                        <a:pt x="3052" y="2709"/>
                        <a:pt x="2718" y="3408"/>
                        <a:pt x="2384" y="4107"/>
                      </a:cubicBezTo>
                      <a:cubicBezTo>
                        <a:pt x="2049" y="4745"/>
                        <a:pt x="1715" y="5353"/>
                        <a:pt x="1320" y="5961"/>
                      </a:cubicBezTo>
                      <a:cubicBezTo>
                        <a:pt x="925" y="6569"/>
                        <a:pt x="438" y="7177"/>
                        <a:pt x="43" y="7815"/>
                      </a:cubicBezTo>
                      <a:cubicBezTo>
                        <a:pt x="0" y="7858"/>
                        <a:pt x="33" y="7901"/>
                        <a:pt x="78" y="7901"/>
                      </a:cubicBezTo>
                      <a:cubicBezTo>
                        <a:pt x="96" y="7901"/>
                        <a:pt x="117" y="7894"/>
                        <a:pt x="134" y="7876"/>
                      </a:cubicBezTo>
                      <a:cubicBezTo>
                        <a:pt x="651" y="7390"/>
                        <a:pt x="1046" y="6782"/>
                        <a:pt x="1441" y="6174"/>
                      </a:cubicBezTo>
                      <a:cubicBezTo>
                        <a:pt x="1867" y="5536"/>
                        <a:pt x="2262" y="4836"/>
                        <a:pt x="2597" y="4168"/>
                      </a:cubicBezTo>
                      <a:cubicBezTo>
                        <a:pt x="2931" y="3499"/>
                        <a:pt x="3204" y="2861"/>
                        <a:pt x="3478" y="2162"/>
                      </a:cubicBezTo>
                      <a:cubicBezTo>
                        <a:pt x="3721" y="1523"/>
                        <a:pt x="4056" y="763"/>
                        <a:pt x="4116" y="64"/>
                      </a:cubicBezTo>
                      <a:cubicBezTo>
                        <a:pt x="4116" y="27"/>
                        <a:pt x="4081" y="1"/>
                        <a:pt x="40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40"/>
                <p:cNvSpPr/>
                <p:nvPr/>
              </p:nvSpPr>
              <p:spPr>
                <a:xfrm>
                  <a:off x="11515675" y="5732900"/>
                  <a:ext cx="10675" cy="11425"/>
                </a:xfrm>
                <a:custGeom>
                  <a:avLst/>
                  <a:gdLst/>
                  <a:ahLst/>
                  <a:cxnLst/>
                  <a:rect l="l" t="t" r="r" b="b"/>
                  <a:pathLst>
                    <a:path w="427" h="457" extrusionOk="0">
                      <a:moveTo>
                        <a:pt x="365" y="0"/>
                      </a:moveTo>
                      <a:cubicBezTo>
                        <a:pt x="335" y="0"/>
                        <a:pt x="274" y="0"/>
                        <a:pt x="274" y="61"/>
                      </a:cubicBezTo>
                      <a:cubicBezTo>
                        <a:pt x="274" y="61"/>
                        <a:pt x="274" y="92"/>
                        <a:pt x="274" y="122"/>
                      </a:cubicBezTo>
                      <a:cubicBezTo>
                        <a:pt x="274" y="152"/>
                        <a:pt x="244" y="152"/>
                        <a:pt x="244" y="152"/>
                      </a:cubicBezTo>
                      <a:cubicBezTo>
                        <a:pt x="244" y="152"/>
                        <a:pt x="244" y="183"/>
                        <a:pt x="244" y="183"/>
                      </a:cubicBezTo>
                      <a:cubicBezTo>
                        <a:pt x="213" y="213"/>
                        <a:pt x="213" y="213"/>
                        <a:pt x="213" y="213"/>
                      </a:cubicBezTo>
                      <a:cubicBezTo>
                        <a:pt x="183" y="244"/>
                        <a:pt x="183" y="244"/>
                        <a:pt x="183" y="274"/>
                      </a:cubicBezTo>
                      <a:lnTo>
                        <a:pt x="153" y="274"/>
                      </a:lnTo>
                      <a:cubicBezTo>
                        <a:pt x="122" y="304"/>
                        <a:pt x="122" y="304"/>
                        <a:pt x="122" y="304"/>
                      </a:cubicBezTo>
                      <a:lnTo>
                        <a:pt x="92" y="304"/>
                      </a:lnTo>
                      <a:cubicBezTo>
                        <a:pt x="92" y="335"/>
                        <a:pt x="61" y="335"/>
                        <a:pt x="31" y="365"/>
                      </a:cubicBezTo>
                      <a:cubicBezTo>
                        <a:pt x="1" y="396"/>
                        <a:pt x="31" y="456"/>
                        <a:pt x="92" y="456"/>
                      </a:cubicBezTo>
                      <a:lnTo>
                        <a:pt x="153" y="456"/>
                      </a:lnTo>
                      <a:cubicBezTo>
                        <a:pt x="183" y="426"/>
                        <a:pt x="213" y="426"/>
                        <a:pt x="213" y="426"/>
                      </a:cubicBezTo>
                      <a:cubicBezTo>
                        <a:pt x="244" y="396"/>
                        <a:pt x="305" y="365"/>
                        <a:pt x="305" y="335"/>
                      </a:cubicBezTo>
                      <a:cubicBezTo>
                        <a:pt x="365" y="244"/>
                        <a:pt x="426" y="183"/>
                        <a:pt x="426" y="92"/>
                      </a:cubicBezTo>
                      <a:cubicBezTo>
                        <a:pt x="426" y="61"/>
                        <a:pt x="426" y="61"/>
                        <a:pt x="426" y="31"/>
                      </a:cubicBezTo>
                      <a:cubicBezTo>
                        <a:pt x="426" y="0"/>
                        <a:pt x="396" y="0"/>
                        <a:pt x="3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0"/>
                <p:cNvSpPr/>
                <p:nvPr/>
              </p:nvSpPr>
              <p:spPr>
                <a:xfrm>
                  <a:off x="11492875" y="5752850"/>
                  <a:ext cx="16750" cy="18375"/>
                </a:xfrm>
                <a:custGeom>
                  <a:avLst/>
                  <a:gdLst/>
                  <a:ahLst/>
                  <a:cxnLst/>
                  <a:rect l="l" t="t" r="r" b="b"/>
                  <a:pathLst>
                    <a:path w="670" h="735" extrusionOk="0">
                      <a:moveTo>
                        <a:pt x="582" y="0"/>
                      </a:moveTo>
                      <a:cubicBezTo>
                        <a:pt x="563" y="0"/>
                        <a:pt x="548" y="8"/>
                        <a:pt x="548" y="23"/>
                      </a:cubicBezTo>
                      <a:cubicBezTo>
                        <a:pt x="457" y="145"/>
                        <a:pt x="335" y="236"/>
                        <a:pt x="274" y="327"/>
                      </a:cubicBezTo>
                      <a:cubicBezTo>
                        <a:pt x="214" y="388"/>
                        <a:pt x="183" y="449"/>
                        <a:pt x="122" y="479"/>
                      </a:cubicBezTo>
                      <a:cubicBezTo>
                        <a:pt x="122" y="509"/>
                        <a:pt x="92" y="540"/>
                        <a:pt x="62" y="570"/>
                      </a:cubicBezTo>
                      <a:cubicBezTo>
                        <a:pt x="31" y="601"/>
                        <a:pt x="31" y="631"/>
                        <a:pt x="1" y="661"/>
                      </a:cubicBezTo>
                      <a:cubicBezTo>
                        <a:pt x="1" y="706"/>
                        <a:pt x="17" y="734"/>
                        <a:pt x="38" y="734"/>
                      </a:cubicBezTo>
                      <a:cubicBezTo>
                        <a:pt x="45" y="734"/>
                        <a:pt x="53" y="730"/>
                        <a:pt x="62" y="722"/>
                      </a:cubicBezTo>
                      <a:lnTo>
                        <a:pt x="153" y="661"/>
                      </a:lnTo>
                      <a:cubicBezTo>
                        <a:pt x="183" y="661"/>
                        <a:pt x="214" y="631"/>
                        <a:pt x="214" y="601"/>
                      </a:cubicBezTo>
                      <a:cubicBezTo>
                        <a:pt x="274" y="540"/>
                        <a:pt x="335" y="509"/>
                        <a:pt x="366" y="449"/>
                      </a:cubicBezTo>
                      <a:cubicBezTo>
                        <a:pt x="457" y="357"/>
                        <a:pt x="548" y="236"/>
                        <a:pt x="639" y="145"/>
                      </a:cubicBezTo>
                      <a:cubicBezTo>
                        <a:pt x="669" y="114"/>
                        <a:pt x="669" y="53"/>
                        <a:pt x="639" y="23"/>
                      </a:cubicBezTo>
                      <a:cubicBezTo>
                        <a:pt x="624" y="8"/>
                        <a:pt x="601"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0"/>
                <p:cNvSpPr/>
                <p:nvPr/>
              </p:nvSpPr>
              <p:spPr>
                <a:xfrm>
                  <a:off x="11280100" y="5775025"/>
                  <a:ext cx="210850" cy="124300"/>
                </a:xfrm>
                <a:custGeom>
                  <a:avLst/>
                  <a:gdLst/>
                  <a:ahLst/>
                  <a:cxnLst/>
                  <a:rect l="l" t="t" r="r" b="b"/>
                  <a:pathLst>
                    <a:path w="8434" h="4972" extrusionOk="0">
                      <a:moveTo>
                        <a:pt x="8292" y="1"/>
                      </a:moveTo>
                      <a:cubicBezTo>
                        <a:pt x="8274" y="1"/>
                        <a:pt x="8256" y="6"/>
                        <a:pt x="8238" y="18"/>
                      </a:cubicBezTo>
                      <a:cubicBezTo>
                        <a:pt x="6992" y="1021"/>
                        <a:pt x="5715" y="1963"/>
                        <a:pt x="4378" y="2814"/>
                      </a:cubicBezTo>
                      <a:cubicBezTo>
                        <a:pt x="3740" y="3209"/>
                        <a:pt x="3101" y="3574"/>
                        <a:pt x="2433" y="3908"/>
                      </a:cubicBezTo>
                      <a:cubicBezTo>
                        <a:pt x="1673" y="4273"/>
                        <a:pt x="882" y="4455"/>
                        <a:pt x="123" y="4790"/>
                      </a:cubicBezTo>
                      <a:cubicBezTo>
                        <a:pt x="31" y="4820"/>
                        <a:pt x="1" y="4972"/>
                        <a:pt x="123" y="4972"/>
                      </a:cubicBezTo>
                      <a:cubicBezTo>
                        <a:pt x="852" y="4881"/>
                        <a:pt x="1582" y="4546"/>
                        <a:pt x="2220" y="4273"/>
                      </a:cubicBezTo>
                      <a:cubicBezTo>
                        <a:pt x="3010" y="3908"/>
                        <a:pt x="3740" y="3513"/>
                        <a:pt x="4439" y="3057"/>
                      </a:cubicBezTo>
                      <a:cubicBezTo>
                        <a:pt x="5837" y="2206"/>
                        <a:pt x="7083" y="1173"/>
                        <a:pt x="8360" y="139"/>
                      </a:cubicBezTo>
                      <a:cubicBezTo>
                        <a:pt x="8434" y="90"/>
                        <a:pt x="8368" y="1"/>
                        <a:pt x="8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40"/>
                <p:cNvSpPr/>
                <p:nvPr/>
              </p:nvSpPr>
              <p:spPr>
                <a:xfrm>
                  <a:off x="11242125" y="5908125"/>
                  <a:ext cx="15225" cy="7750"/>
                </a:xfrm>
                <a:custGeom>
                  <a:avLst/>
                  <a:gdLst/>
                  <a:ahLst/>
                  <a:cxnLst/>
                  <a:rect l="l" t="t" r="r" b="b"/>
                  <a:pathLst>
                    <a:path w="609" h="310" extrusionOk="0">
                      <a:moveTo>
                        <a:pt x="504" y="1"/>
                      </a:moveTo>
                      <a:cubicBezTo>
                        <a:pt x="489" y="1"/>
                        <a:pt x="472" y="5"/>
                        <a:pt x="456" y="13"/>
                      </a:cubicBezTo>
                      <a:cubicBezTo>
                        <a:pt x="395" y="13"/>
                        <a:pt x="304" y="43"/>
                        <a:pt x="243" y="74"/>
                      </a:cubicBezTo>
                      <a:cubicBezTo>
                        <a:pt x="213" y="74"/>
                        <a:pt x="183" y="74"/>
                        <a:pt x="152" y="104"/>
                      </a:cubicBezTo>
                      <a:cubicBezTo>
                        <a:pt x="91" y="134"/>
                        <a:pt x="31" y="134"/>
                        <a:pt x="0" y="195"/>
                      </a:cubicBezTo>
                      <a:cubicBezTo>
                        <a:pt x="0" y="226"/>
                        <a:pt x="0" y="286"/>
                        <a:pt x="31" y="286"/>
                      </a:cubicBezTo>
                      <a:cubicBezTo>
                        <a:pt x="61" y="301"/>
                        <a:pt x="91" y="309"/>
                        <a:pt x="118" y="309"/>
                      </a:cubicBezTo>
                      <a:cubicBezTo>
                        <a:pt x="145" y="309"/>
                        <a:pt x="167" y="301"/>
                        <a:pt x="183" y="286"/>
                      </a:cubicBezTo>
                      <a:lnTo>
                        <a:pt x="304" y="286"/>
                      </a:lnTo>
                      <a:cubicBezTo>
                        <a:pt x="365" y="256"/>
                        <a:pt x="426" y="226"/>
                        <a:pt x="517" y="226"/>
                      </a:cubicBezTo>
                      <a:cubicBezTo>
                        <a:pt x="578" y="195"/>
                        <a:pt x="608" y="134"/>
                        <a:pt x="578" y="74"/>
                      </a:cubicBezTo>
                      <a:cubicBezTo>
                        <a:pt x="578" y="29"/>
                        <a:pt x="545" y="1"/>
                        <a:pt x="5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40"/>
                <p:cNvSpPr/>
                <p:nvPr/>
              </p:nvSpPr>
              <p:spPr>
                <a:xfrm>
                  <a:off x="11038475" y="5913000"/>
                  <a:ext cx="154275" cy="11750"/>
                </a:xfrm>
                <a:custGeom>
                  <a:avLst/>
                  <a:gdLst/>
                  <a:ahLst/>
                  <a:cxnLst/>
                  <a:rect l="l" t="t" r="r" b="b"/>
                  <a:pathLst>
                    <a:path w="6171" h="470" extrusionOk="0">
                      <a:moveTo>
                        <a:pt x="6049" y="0"/>
                      </a:moveTo>
                      <a:cubicBezTo>
                        <a:pt x="5046" y="152"/>
                        <a:pt x="4012" y="243"/>
                        <a:pt x="3009" y="274"/>
                      </a:cubicBezTo>
                      <a:cubicBezTo>
                        <a:pt x="2523" y="274"/>
                        <a:pt x="2037" y="274"/>
                        <a:pt x="1550" y="243"/>
                      </a:cubicBezTo>
                      <a:cubicBezTo>
                        <a:pt x="1132" y="217"/>
                        <a:pt x="691" y="146"/>
                        <a:pt x="266" y="146"/>
                      </a:cubicBezTo>
                      <a:cubicBezTo>
                        <a:pt x="197" y="146"/>
                        <a:pt x="129" y="148"/>
                        <a:pt x="61" y="152"/>
                      </a:cubicBezTo>
                      <a:cubicBezTo>
                        <a:pt x="0" y="152"/>
                        <a:pt x="0" y="243"/>
                        <a:pt x="31" y="243"/>
                      </a:cubicBezTo>
                      <a:cubicBezTo>
                        <a:pt x="517" y="395"/>
                        <a:pt x="1064" y="426"/>
                        <a:pt x="1550" y="456"/>
                      </a:cubicBezTo>
                      <a:cubicBezTo>
                        <a:pt x="1895" y="456"/>
                        <a:pt x="2226" y="470"/>
                        <a:pt x="2561" y="470"/>
                      </a:cubicBezTo>
                      <a:cubicBezTo>
                        <a:pt x="2729" y="470"/>
                        <a:pt x="2898" y="466"/>
                        <a:pt x="3070" y="456"/>
                      </a:cubicBezTo>
                      <a:cubicBezTo>
                        <a:pt x="4073" y="456"/>
                        <a:pt x="5076" y="365"/>
                        <a:pt x="6079" y="152"/>
                      </a:cubicBezTo>
                      <a:cubicBezTo>
                        <a:pt x="6170" y="152"/>
                        <a:pt x="6140" y="0"/>
                        <a:pt x="60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40"/>
                <p:cNvSpPr/>
                <p:nvPr/>
              </p:nvSpPr>
              <p:spPr>
                <a:xfrm>
                  <a:off x="11021000" y="5915275"/>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0"/>
                <p:cNvSpPr/>
                <p:nvPr/>
              </p:nvSpPr>
              <p:spPr>
                <a:xfrm>
                  <a:off x="10976925" y="5905400"/>
                  <a:ext cx="14450" cy="5325"/>
                </a:xfrm>
                <a:custGeom>
                  <a:avLst/>
                  <a:gdLst/>
                  <a:ahLst/>
                  <a:cxnLst/>
                  <a:rect l="l" t="t" r="r" b="b"/>
                  <a:pathLst>
                    <a:path w="578" h="213" extrusionOk="0">
                      <a:moveTo>
                        <a:pt x="91" y="0"/>
                      </a:moveTo>
                      <a:cubicBezTo>
                        <a:pt x="61" y="0"/>
                        <a:pt x="30" y="0"/>
                        <a:pt x="0" y="31"/>
                      </a:cubicBezTo>
                      <a:cubicBezTo>
                        <a:pt x="0" y="61"/>
                        <a:pt x="0" y="91"/>
                        <a:pt x="30" y="122"/>
                      </a:cubicBezTo>
                      <a:lnTo>
                        <a:pt x="152" y="122"/>
                      </a:lnTo>
                      <a:cubicBezTo>
                        <a:pt x="182" y="122"/>
                        <a:pt x="182" y="122"/>
                        <a:pt x="213" y="152"/>
                      </a:cubicBezTo>
                      <a:lnTo>
                        <a:pt x="365" y="152"/>
                      </a:lnTo>
                      <a:cubicBezTo>
                        <a:pt x="395" y="183"/>
                        <a:pt x="395" y="183"/>
                        <a:pt x="426" y="183"/>
                      </a:cubicBezTo>
                      <a:lnTo>
                        <a:pt x="456" y="183"/>
                      </a:lnTo>
                      <a:cubicBezTo>
                        <a:pt x="426" y="183"/>
                        <a:pt x="456" y="213"/>
                        <a:pt x="456" y="213"/>
                      </a:cubicBezTo>
                      <a:cubicBezTo>
                        <a:pt x="486" y="213"/>
                        <a:pt x="547" y="213"/>
                        <a:pt x="578" y="183"/>
                      </a:cubicBezTo>
                      <a:cubicBezTo>
                        <a:pt x="578" y="152"/>
                        <a:pt x="578" y="91"/>
                        <a:pt x="547" y="61"/>
                      </a:cubicBezTo>
                      <a:cubicBezTo>
                        <a:pt x="456" y="31"/>
                        <a:pt x="365"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40"/>
                <p:cNvSpPr/>
                <p:nvPr/>
              </p:nvSpPr>
              <p:spPr>
                <a:xfrm>
                  <a:off x="10712600" y="5752450"/>
                  <a:ext cx="237525" cy="148500"/>
                </a:xfrm>
                <a:custGeom>
                  <a:avLst/>
                  <a:gdLst/>
                  <a:ahLst/>
                  <a:cxnLst/>
                  <a:rect l="l" t="t" r="r" b="b"/>
                  <a:pathLst>
                    <a:path w="9501" h="5940" extrusionOk="0">
                      <a:moveTo>
                        <a:pt x="101" y="1"/>
                      </a:moveTo>
                      <a:cubicBezTo>
                        <a:pt x="37" y="1"/>
                        <a:pt x="1" y="50"/>
                        <a:pt x="26" y="100"/>
                      </a:cubicBezTo>
                      <a:cubicBezTo>
                        <a:pt x="1242" y="1468"/>
                        <a:pt x="2822" y="2592"/>
                        <a:pt x="4372" y="3565"/>
                      </a:cubicBezTo>
                      <a:cubicBezTo>
                        <a:pt x="5953" y="4538"/>
                        <a:pt x="7625" y="5328"/>
                        <a:pt x="9388" y="5936"/>
                      </a:cubicBezTo>
                      <a:cubicBezTo>
                        <a:pt x="9396" y="5939"/>
                        <a:pt x="9404" y="5940"/>
                        <a:pt x="9411" y="5940"/>
                      </a:cubicBezTo>
                      <a:cubicBezTo>
                        <a:pt x="9483" y="5940"/>
                        <a:pt x="9501" y="5811"/>
                        <a:pt x="9418" y="5784"/>
                      </a:cubicBezTo>
                      <a:cubicBezTo>
                        <a:pt x="7716" y="5145"/>
                        <a:pt x="6044" y="4355"/>
                        <a:pt x="4494" y="3383"/>
                      </a:cubicBezTo>
                      <a:cubicBezTo>
                        <a:pt x="2913" y="2410"/>
                        <a:pt x="1546" y="1194"/>
                        <a:pt x="147" y="9"/>
                      </a:cubicBezTo>
                      <a:cubicBezTo>
                        <a:pt x="131" y="3"/>
                        <a:pt x="115"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40"/>
                <p:cNvSpPr/>
                <p:nvPr/>
              </p:nvSpPr>
              <p:spPr>
                <a:xfrm>
                  <a:off x="10683600" y="5719025"/>
                  <a:ext cx="20525" cy="21575"/>
                </a:xfrm>
                <a:custGeom>
                  <a:avLst/>
                  <a:gdLst/>
                  <a:ahLst/>
                  <a:cxnLst/>
                  <a:rect l="l" t="t" r="r" b="b"/>
                  <a:pathLst>
                    <a:path w="821" h="863" extrusionOk="0">
                      <a:moveTo>
                        <a:pt x="72" y="0"/>
                      </a:moveTo>
                      <a:cubicBezTo>
                        <a:pt x="41" y="0"/>
                        <a:pt x="0" y="50"/>
                        <a:pt x="0" y="99"/>
                      </a:cubicBezTo>
                      <a:cubicBezTo>
                        <a:pt x="61" y="160"/>
                        <a:pt x="122" y="221"/>
                        <a:pt x="152" y="282"/>
                      </a:cubicBezTo>
                      <a:cubicBezTo>
                        <a:pt x="213" y="312"/>
                        <a:pt x="274" y="373"/>
                        <a:pt x="304" y="434"/>
                      </a:cubicBezTo>
                      <a:cubicBezTo>
                        <a:pt x="365" y="495"/>
                        <a:pt x="426" y="555"/>
                        <a:pt x="456" y="616"/>
                      </a:cubicBezTo>
                      <a:cubicBezTo>
                        <a:pt x="517" y="677"/>
                        <a:pt x="547" y="738"/>
                        <a:pt x="608" y="799"/>
                      </a:cubicBezTo>
                      <a:cubicBezTo>
                        <a:pt x="627" y="836"/>
                        <a:pt x="657" y="862"/>
                        <a:pt x="692" y="862"/>
                      </a:cubicBezTo>
                      <a:cubicBezTo>
                        <a:pt x="714" y="862"/>
                        <a:pt x="737" y="852"/>
                        <a:pt x="760" y="829"/>
                      </a:cubicBezTo>
                      <a:cubicBezTo>
                        <a:pt x="821" y="799"/>
                        <a:pt x="821" y="738"/>
                        <a:pt x="760" y="677"/>
                      </a:cubicBezTo>
                      <a:cubicBezTo>
                        <a:pt x="699" y="616"/>
                        <a:pt x="639" y="586"/>
                        <a:pt x="578" y="525"/>
                      </a:cubicBezTo>
                      <a:cubicBezTo>
                        <a:pt x="547" y="464"/>
                        <a:pt x="487" y="403"/>
                        <a:pt x="426" y="343"/>
                      </a:cubicBezTo>
                      <a:cubicBezTo>
                        <a:pt x="365" y="282"/>
                        <a:pt x="304" y="251"/>
                        <a:pt x="274" y="191"/>
                      </a:cubicBezTo>
                      <a:cubicBezTo>
                        <a:pt x="213" y="130"/>
                        <a:pt x="152" y="69"/>
                        <a:pt x="92" y="8"/>
                      </a:cubicBezTo>
                      <a:cubicBezTo>
                        <a:pt x="86" y="3"/>
                        <a:pt x="79" y="0"/>
                        <a:pt x="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0"/>
                <p:cNvSpPr/>
                <p:nvPr/>
              </p:nvSpPr>
              <p:spPr>
                <a:xfrm>
                  <a:off x="10650150" y="5673625"/>
                  <a:ext cx="26950" cy="34400"/>
                </a:xfrm>
                <a:custGeom>
                  <a:avLst/>
                  <a:gdLst/>
                  <a:ahLst/>
                  <a:cxnLst/>
                  <a:rect l="l" t="t" r="r" b="b"/>
                  <a:pathLst>
                    <a:path w="1078" h="1376" extrusionOk="0">
                      <a:moveTo>
                        <a:pt x="62" y="1"/>
                      </a:moveTo>
                      <a:cubicBezTo>
                        <a:pt x="31" y="1"/>
                        <a:pt x="1" y="31"/>
                        <a:pt x="1" y="61"/>
                      </a:cubicBezTo>
                      <a:cubicBezTo>
                        <a:pt x="31" y="183"/>
                        <a:pt x="123" y="304"/>
                        <a:pt x="214" y="396"/>
                      </a:cubicBezTo>
                      <a:cubicBezTo>
                        <a:pt x="274" y="487"/>
                        <a:pt x="335" y="608"/>
                        <a:pt x="426" y="700"/>
                      </a:cubicBezTo>
                      <a:cubicBezTo>
                        <a:pt x="487" y="821"/>
                        <a:pt x="578" y="912"/>
                        <a:pt x="639" y="1004"/>
                      </a:cubicBezTo>
                      <a:cubicBezTo>
                        <a:pt x="730" y="1125"/>
                        <a:pt x="791" y="1247"/>
                        <a:pt x="882" y="1338"/>
                      </a:cubicBezTo>
                      <a:cubicBezTo>
                        <a:pt x="900" y="1365"/>
                        <a:pt x="926" y="1376"/>
                        <a:pt x="952" y="1376"/>
                      </a:cubicBezTo>
                      <a:cubicBezTo>
                        <a:pt x="1014" y="1376"/>
                        <a:pt x="1077" y="1311"/>
                        <a:pt x="1034" y="1247"/>
                      </a:cubicBezTo>
                      <a:cubicBezTo>
                        <a:pt x="882" y="1034"/>
                        <a:pt x="730" y="821"/>
                        <a:pt x="578" y="608"/>
                      </a:cubicBezTo>
                      <a:cubicBezTo>
                        <a:pt x="487" y="517"/>
                        <a:pt x="426" y="396"/>
                        <a:pt x="335" y="304"/>
                      </a:cubicBezTo>
                      <a:cubicBezTo>
                        <a:pt x="244" y="213"/>
                        <a:pt x="183" y="6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40"/>
                <p:cNvSpPr/>
                <p:nvPr/>
              </p:nvSpPr>
              <p:spPr>
                <a:xfrm>
                  <a:off x="10645600" y="5665275"/>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40"/>
                <p:cNvSpPr/>
                <p:nvPr/>
              </p:nvSpPr>
              <p:spPr>
                <a:xfrm>
                  <a:off x="10560500" y="5351250"/>
                  <a:ext cx="79350" cy="292625"/>
                </a:xfrm>
                <a:custGeom>
                  <a:avLst/>
                  <a:gdLst/>
                  <a:ahLst/>
                  <a:cxnLst/>
                  <a:rect l="l" t="t" r="r" b="b"/>
                  <a:pathLst>
                    <a:path w="3174" h="11705" extrusionOk="0">
                      <a:moveTo>
                        <a:pt x="513" y="0"/>
                      </a:moveTo>
                      <a:cubicBezTo>
                        <a:pt x="479" y="0"/>
                        <a:pt x="441" y="23"/>
                        <a:pt x="426" y="69"/>
                      </a:cubicBezTo>
                      <a:cubicBezTo>
                        <a:pt x="0" y="4081"/>
                        <a:pt x="1307" y="8093"/>
                        <a:pt x="2979" y="11680"/>
                      </a:cubicBezTo>
                      <a:cubicBezTo>
                        <a:pt x="2997" y="11697"/>
                        <a:pt x="3022" y="11705"/>
                        <a:pt x="3048" y="11705"/>
                      </a:cubicBezTo>
                      <a:cubicBezTo>
                        <a:pt x="3111" y="11705"/>
                        <a:pt x="3174" y="11662"/>
                        <a:pt x="3131" y="11619"/>
                      </a:cubicBezTo>
                      <a:cubicBezTo>
                        <a:pt x="2371" y="9765"/>
                        <a:pt x="1642" y="7880"/>
                        <a:pt x="1155" y="5935"/>
                      </a:cubicBezTo>
                      <a:cubicBezTo>
                        <a:pt x="912" y="4993"/>
                        <a:pt x="760" y="4020"/>
                        <a:pt x="639" y="3047"/>
                      </a:cubicBezTo>
                      <a:cubicBezTo>
                        <a:pt x="547" y="2044"/>
                        <a:pt x="547" y="1072"/>
                        <a:pt x="578" y="69"/>
                      </a:cubicBezTo>
                      <a:cubicBezTo>
                        <a:pt x="578" y="23"/>
                        <a:pt x="547"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0"/>
                <p:cNvSpPr/>
                <p:nvPr/>
              </p:nvSpPr>
              <p:spPr>
                <a:xfrm>
                  <a:off x="10569600" y="5300025"/>
                  <a:ext cx="8400" cy="33200"/>
                </a:xfrm>
                <a:custGeom>
                  <a:avLst/>
                  <a:gdLst/>
                  <a:ahLst/>
                  <a:cxnLst/>
                  <a:rect l="l" t="t" r="r" b="b"/>
                  <a:pathLst>
                    <a:path w="336" h="1328" extrusionOk="0">
                      <a:moveTo>
                        <a:pt x="291" y="0"/>
                      </a:moveTo>
                      <a:cubicBezTo>
                        <a:pt x="275" y="0"/>
                        <a:pt x="257" y="8"/>
                        <a:pt x="244" y="20"/>
                      </a:cubicBezTo>
                      <a:cubicBezTo>
                        <a:pt x="153" y="203"/>
                        <a:pt x="92" y="415"/>
                        <a:pt x="62" y="598"/>
                      </a:cubicBezTo>
                      <a:cubicBezTo>
                        <a:pt x="31" y="811"/>
                        <a:pt x="1" y="1023"/>
                        <a:pt x="31" y="1236"/>
                      </a:cubicBezTo>
                      <a:cubicBezTo>
                        <a:pt x="31" y="1297"/>
                        <a:pt x="85" y="1327"/>
                        <a:pt x="138" y="1327"/>
                      </a:cubicBezTo>
                      <a:cubicBezTo>
                        <a:pt x="191" y="1327"/>
                        <a:pt x="244" y="1297"/>
                        <a:pt x="244" y="1236"/>
                      </a:cubicBezTo>
                      <a:cubicBezTo>
                        <a:pt x="214" y="1023"/>
                        <a:pt x="214" y="841"/>
                        <a:pt x="244" y="628"/>
                      </a:cubicBezTo>
                      <a:cubicBezTo>
                        <a:pt x="244" y="446"/>
                        <a:pt x="305" y="233"/>
                        <a:pt x="335" y="51"/>
                      </a:cubicBezTo>
                      <a:cubicBezTo>
                        <a:pt x="335" y="15"/>
                        <a:pt x="314"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40"/>
                <p:cNvSpPr/>
                <p:nvPr/>
              </p:nvSpPr>
              <p:spPr>
                <a:xfrm>
                  <a:off x="10585100" y="5005950"/>
                  <a:ext cx="129500" cy="229375"/>
                </a:xfrm>
                <a:custGeom>
                  <a:avLst/>
                  <a:gdLst/>
                  <a:ahLst/>
                  <a:cxnLst/>
                  <a:rect l="l" t="t" r="r" b="b"/>
                  <a:pathLst>
                    <a:path w="5180" h="9175" extrusionOk="0">
                      <a:moveTo>
                        <a:pt x="5080" y="0"/>
                      </a:moveTo>
                      <a:cubicBezTo>
                        <a:pt x="5064" y="0"/>
                        <a:pt x="5049" y="6"/>
                        <a:pt x="5035" y="20"/>
                      </a:cubicBezTo>
                      <a:cubicBezTo>
                        <a:pt x="4731" y="294"/>
                        <a:pt x="4487" y="628"/>
                        <a:pt x="4275" y="962"/>
                      </a:cubicBezTo>
                      <a:cubicBezTo>
                        <a:pt x="4001" y="1327"/>
                        <a:pt x="3728" y="1631"/>
                        <a:pt x="3484" y="2026"/>
                      </a:cubicBezTo>
                      <a:cubicBezTo>
                        <a:pt x="2968" y="2756"/>
                        <a:pt x="2512" y="3516"/>
                        <a:pt x="2086" y="4276"/>
                      </a:cubicBezTo>
                      <a:cubicBezTo>
                        <a:pt x="1235" y="5795"/>
                        <a:pt x="566" y="7376"/>
                        <a:pt x="19" y="9048"/>
                      </a:cubicBezTo>
                      <a:cubicBezTo>
                        <a:pt x="1" y="9123"/>
                        <a:pt x="75" y="9175"/>
                        <a:pt x="148" y="9175"/>
                      </a:cubicBezTo>
                      <a:cubicBezTo>
                        <a:pt x="194" y="9175"/>
                        <a:pt x="239" y="9155"/>
                        <a:pt x="262" y="9108"/>
                      </a:cubicBezTo>
                      <a:cubicBezTo>
                        <a:pt x="779" y="7467"/>
                        <a:pt x="1478" y="5856"/>
                        <a:pt x="2329" y="4336"/>
                      </a:cubicBezTo>
                      <a:cubicBezTo>
                        <a:pt x="2725" y="3607"/>
                        <a:pt x="3150" y="2877"/>
                        <a:pt x="3636" y="2209"/>
                      </a:cubicBezTo>
                      <a:cubicBezTo>
                        <a:pt x="3880" y="1814"/>
                        <a:pt x="4123" y="1418"/>
                        <a:pt x="4427" y="1054"/>
                      </a:cubicBezTo>
                      <a:cubicBezTo>
                        <a:pt x="4670" y="750"/>
                        <a:pt x="4943" y="446"/>
                        <a:pt x="5156" y="111"/>
                      </a:cubicBezTo>
                      <a:cubicBezTo>
                        <a:pt x="5180" y="65"/>
                        <a:pt x="5131" y="0"/>
                        <a:pt x="50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40"/>
                <p:cNvSpPr/>
                <p:nvPr/>
              </p:nvSpPr>
              <p:spPr>
                <a:xfrm>
                  <a:off x="10716275" y="4982575"/>
                  <a:ext cx="21300" cy="19325"/>
                </a:xfrm>
                <a:custGeom>
                  <a:avLst/>
                  <a:gdLst/>
                  <a:ahLst/>
                  <a:cxnLst/>
                  <a:rect l="l" t="t" r="r" b="b"/>
                  <a:pathLst>
                    <a:path w="852" h="773" extrusionOk="0">
                      <a:moveTo>
                        <a:pt x="787" y="0"/>
                      </a:moveTo>
                      <a:cubicBezTo>
                        <a:pt x="778" y="0"/>
                        <a:pt x="769" y="4"/>
                        <a:pt x="760" y="13"/>
                      </a:cubicBezTo>
                      <a:cubicBezTo>
                        <a:pt x="730" y="43"/>
                        <a:pt x="699" y="74"/>
                        <a:pt x="669" y="74"/>
                      </a:cubicBezTo>
                      <a:cubicBezTo>
                        <a:pt x="608" y="104"/>
                        <a:pt x="578" y="135"/>
                        <a:pt x="547" y="165"/>
                      </a:cubicBezTo>
                      <a:cubicBezTo>
                        <a:pt x="487" y="195"/>
                        <a:pt x="426" y="256"/>
                        <a:pt x="365" y="317"/>
                      </a:cubicBezTo>
                      <a:cubicBezTo>
                        <a:pt x="244" y="408"/>
                        <a:pt x="152" y="530"/>
                        <a:pt x="31" y="651"/>
                      </a:cubicBezTo>
                      <a:cubicBezTo>
                        <a:pt x="0" y="682"/>
                        <a:pt x="0" y="742"/>
                        <a:pt x="31" y="773"/>
                      </a:cubicBezTo>
                      <a:cubicBezTo>
                        <a:pt x="61" y="773"/>
                        <a:pt x="122" y="773"/>
                        <a:pt x="152" y="742"/>
                      </a:cubicBezTo>
                      <a:cubicBezTo>
                        <a:pt x="274" y="651"/>
                        <a:pt x="396" y="560"/>
                        <a:pt x="517" y="438"/>
                      </a:cubicBezTo>
                      <a:cubicBezTo>
                        <a:pt x="547" y="408"/>
                        <a:pt x="608" y="347"/>
                        <a:pt x="669" y="286"/>
                      </a:cubicBezTo>
                      <a:cubicBezTo>
                        <a:pt x="699" y="286"/>
                        <a:pt x="760" y="256"/>
                        <a:pt x="760" y="226"/>
                      </a:cubicBezTo>
                      <a:cubicBezTo>
                        <a:pt x="791" y="195"/>
                        <a:pt x="791" y="195"/>
                        <a:pt x="791" y="165"/>
                      </a:cubicBezTo>
                      <a:cubicBezTo>
                        <a:pt x="821" y="165"/>
                        <a:pt x="821" y="135"/>
                        <a:pt x="851" y="135"/>
                      </a:cubicBezTo>
                      <a:cubicBezTo>
                        <a:pt x="851" y="104"/>
                        <a:pt x="851" y="74"/>
                        <a:pt x="851" y="43"/>
                      </a:cubicBezTo>
                      <a:cubicBezTo>
                        <a:pt x="830" y="22"/>
                        <a:pt x="808" y="0"/>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0"/>
                <p:cNvSpPr/>
                <p:nvPr/>
              </p:nvSpPr>
              <p:spPr>
                <a:xfrm>
                  <a:off x="10747425" y="4953675"/>
                  <a:ext cx="18275" cy="15925"/>
                </a:xfrm>
                <a:custGeom>
                  <a:avLst/>
                  <a:gdLst/>
                  <a:ahLst/>
                  <a:cxnLst/>
                  <a:rect l="l" t="t" r="r" b="b"/>
                  <a:pathLst>
                    <a:path w="731" h="637" extrusionOk="0">
                      <a:moveTo>
                        <a:pt x="668" y="0"/>
                      </a:moveTo>
                      <a:cubicBezTo>
                        <a:pt x="659" y="0"/>
                        <a:pt x="649" y="4"/>
                        <a:pt x="639" y="14"/>
                      </a:cubicBezTo>
                      <a:cubicBezTo>
                        <a:pt x="608" y="14"/>
                        <a:pt x="578" y="44"/>
                        <a:pt x="548" y="44"/>
                      </a:cubicBezTo>
                      <a:cubicBezTo>
                        <a:pt x="517" y="75"/>
                        <a:pt x="517" y="105"/>
                        <a:pt x="487" y="105"/>
                      </a:cubicBezTo>
                      <a:cubicBezTo>
                        <a:pt x="426" y="135"/>
                        <a:pt x="365" y="196"/>
                        <a:pt x="335" y="227"/>
                      </a:cubicBezTo>
                      <a:cubicBezTo>
                        <a:pt x="244" y="287"/>
                        <a:pt x="153" y="379"/>
                        <a:pt x="61" y="470"/>
                      </a:cubicBezTo>
                      <a:cubicBezTo>
                        <a:pt x="1" y="500"/>
                        <a:pt x="1" y="561"/>
                        <a:pt x="61" y="591"/>
                      </a:cubicBezTo>
                      <a:cubicBezTo>
                        <a:pt x="77" y="622"/>
                        <a:pt x="99" y="637"/>
                        <a:pt x="122" y="637"/>
                      </a:cubicBezTo>
                      <a:cubicBezTo>
                        <a:pt x="145" y="637"/>
                        <a:pt x="168" y="622"/>
                        <a:pt x="183" y="591"/>
                      </a:cubicBezTo>
                      <a:cubicBezTo>
                        <a:pt x="274" y="531"/>
                        <a:pt x="365" y="439"/>
                        <a:pt x="457" y="379"/>
                      </a:cubicBezTo>
                      <a:cubicBezTo>
                        <a:pt x="487" y="348"/>
                        <a:pt x="487" y="318"/>
                        <a:pt x="517" y="318"/>
                      </a:cubicBezTo>
                      <a:lnTo>
                        <a:pt x="578" y="227"/>
                      </a:lnTo>
                      <a:cubicBezTo>
                        <a:pt x="608" y="227"/>
                        <a:pt x="639" y="196"/>
                        <a:pt x="639" y="166"/>
                      </a:cubicBezTo>
                      <a:cubicBezTo>
                        <a:pt x="669" y="166"/>
                        <a:pt x="700" y="135"/>
                        <a:pt x="700" y="105"/>
                      </a:cubicBezTo>
                      <a:cubicBezTo>
                        <a:pt x="730" y="75"/>
                        <a:pt x="730" y="44"/>
                        <a:pt x="700" y="14"/>
                      </a:cubicBezTo>
                      <a:cubicBezTo>
                        <a:pt x="700" y="14"/>
                        <a:pt x="686" y="0"/>
                        <a:pt x="6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40"/>
                <p:cNvSpPr/>
                <p:nvPr/>
              </p:nvSpPr>
              <p:spPr>
                <a:xfrm>
                  <a:off x="10810925" y="4864975"/>
                  <a:ext cx="127250" cy="65800"/>
                </a:xfrm>
                <a:custGeom>
                  <a:avLst/>
                  <a:gdLst/>
                  <a:ahLst/>
                  <a:cxnLst/>
                  <a:rect l="l" t="t" r="r" b="b"/>
                  <a:pathLst>
                    <a:path w="5090" h="2632" extrusionOk="0">
                      <a:moveTo>
                        <a:pt x="4899" y="1"/>
                      </a:moveTo>
                      <a:cubicBezTo>
                        <a:pt x="4710" y="1"/>
                        <a:pt x="4520" y="103"/>
                        <a:pt x="4330" y="158"/>
                      </a:cubicBezTo>
                      <a:cubicBezTo>
                        <a:pt x="4117" y="218"/>
                        <a:pt x="3904" y="279"/>
                        <a:pt x="3692" y="370"/>
                      </a:cubicBezTo>
                      <a:cubicBezTo>
                        <a:pt x="3297" y="522"/>
                        <a:pt x="2901" y="705"/>
                        <a:pt x="2537" y="917"/>
                      </a:cubicBezTo>
                      <a:cubicBezTo>
                        <a:pt x="1716" y="1404"/>
                        <a:pt x="926" y="1921"/>
                        <a:pt x="105" y="2407"/>
                      </a:cubicBezTo>
                      <a:cubicBezTo>
                        <a:pt x="0" y="2485"/>
                        <a:pt x="76" y="2632"/>
                        <a:pt x="177" y="2632"/>
                      </a:cubicBezTo>
                      <a:cubicBezTo>
                        <a:pt x="193" y="2632"/>
                        <a:pt x="210" y="2628"/>
                        <a:pt x="227" y="2620"/>
                      </a:cubicBezTo>
                      <a:cubicBezTo>
                        <a:pt x="1017" y="2133"/>
                        <a:pt x="1807" y="1617"/>
                        <a:pt x="2628" y="1161"/>
                      </a:cubicBezTo>
                      <a:cubicBezTo>
                        <a:pt x="3023" y="917"/>
                        <a:pt x="3449" y="705"/>
                        <a:pt x="3874" y="553"/>
                      </a:cubicBezTo>
                      <a:cubicBezTo>
                        <a:pt x="4087" y="492"/>
                        <a:pt x="4269" y="431"/>
                        <a:pt x="4482" y="370"/>
                      </a:cubicBezTo>
                      <a:cubicBezTo>
                        <a:pt x="4664" y="310"/>
                        <a:pt x="4877" y="279"/>
                        <a:pt x="5029" y="158"/>
                      </a:cubicBezTo>
                      <a:cubicBezTo>
                        <a:pt x="5090" y="97"/>
                        <a:pt x="5029" y="6"/>
                        <a:pt x="4968" y="6"/>
                      </a:cubicBezTo>
                      <a:cubicBezTo>
                        <a:pt x="4945" y="2"/>
                        <a:pt x="4922" y="1"/>
                        <a:pt x="48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40"/>
                <p:cNvSpPr/>
                <p:nvPr/>
              </p:nvSpPr>
              <p:spPr>
                <a:xfrm>
                  <a:off x="10951850" y="4849000"/>
                  <a:ext cx="44075" cy="15875"/>
                </a:xfrm>
                <a:custGeom>
                  <a:avLst/>
                  <a:gdLst/>
                  <a:ahLst/>
                  <a:cxnLst/>
                  <a:rect l="l" t="t" r="r" b="b"/>
                  <a:pathLst>
                    <a:path w="1763" h="635" extrusionOk="0">
                      <a:moveTo>
                        <a:pt x="1558" y="0"/>
                      </a:moveTo>
                      <a:cubicBezTo>
                        <a:pt x="1316" y="0"/>
                        <a:pt x="1061" y="75"/>
                        <a:pt x="851" y="128"/>
                      </a:cubicBezTo>
                      <a:cubicBezTo>
                        <a:pt x="578" y="219"/>
                        <a:pt x="334" y="310"/>
                        <a:pt x="61" y="432"/>
                      </a:cubicBezTo>
                      <a:cubicBezTo>
                        <a:pt x="0" y="462"/>
                        <a:pt x="0" y="523"/>
                        <a:pt x="30" y="584"/>
                      </a:cubicBezTo>
                      <a:cubicBezTo>
                        <a:pt x="48" y="619"/>
                        <a:pt x="76" y="634"/>
                        <a:pt x="109" y="634"/>
                      </a:cubicBezTo>
                      <a:cubicBezTo>
                        <a:pt x="132" y="634"/>
                        <a:pt x="157" y="627"/>
                        <a:pt x="182" y="614"/>
                      </a:cubicBezTo>
                      <a:cubicBezTo>
                        <a:pt x="426" y="523"/>
                        <a:pt x="669" y="432"/>
                        <a:pt x="912" y="341"/>
                      </a:cubicBezTo>
                      <a:cubicBezTo>
                        <a:pt x="1155" y="280"/>
                        <a:pt x="1429" y="249"/>
                        <a:pt x="1672" y="158"/>
                      </a:cubicBezTo>
                      <a:cubicBezTo>
                        <a:pt x="1763" y="128"/>
                        <a:pt x="1733" y="6"/>
                        <a:pt x="1672" y="6"/>
                      </a:cubicBezTo>
                      <a:cubicBezTo>
                        <a:pt x="1634" y="2"/>
                        <a:pt x="1596" y="0"/>
                        <a:pt x="1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0"/>
                <p:cNvSpPr/>
                <p:nvPr/>
              </p:nvSpPr>
              <p:spPr>
                <a:xfrm>
                  <a:off x="11016625" y="4838000"/>
                  <a:ext cx="46175" cy="11275"/>
                </a:xfrm>
                <a:custGeom>
                  <a:avLst/>
                  <a:gdLst/>
                  <a:ahLst/>
                  <a:cxnLst/>
                  <a:rect l="l" t="t" r="r" b="b"/>
                  <a:pathLst>
                    <a:path w="1847" h="451" extrusionOk="0">
                      <a:moveTo>
                        <a:pt x="1649" y="1"/>
                      </a:moveTo>
                      <a:cubicBezTo>
                        <a:pt x="1560" y="1"/>
                        <a:pt x="1460" y="21"/>
                        <a:pt x="1391" y="21"/>
                      </a:cubicBezTo>
                      <a:cubicBezTo>
                        <a:pt x="1239" y="21"/>
                        <a:pt x="1117" y="51"/>
                        <a:pt x="965" y="51"/>
                      </a:cubicBezTo>
                      <a:cubicBezTo>
                        <a:pt x="661" y="112"/>
                        <a:pt x="357" y="173"/>
                        <a:pt x="84" y="294"/>
                      </a:cubicBezTo>
                      <a:cubicBezTo>
                        <a:pt x="1" y="322"/>
                        <a:pt x="19" y="450"/>
                        <a:pt x="114" y="450"/>
                      </a:cubicBezTo>
                      <a:cubicBezTo>
                        <a:pt x="123" y="450"/>
                        <a:pt x="134" y="449"/>
                        <a:pt x="145" y="446"/>
                      </a:cubicBezTo>
                      <a:cubicBezTo>
                        <a:pt x="418" y="355"/>
                        <a:pt x="692" y="294"/>
                        <a:pt x="996" y="264"/>
                      </a:cubicBezTo>
                      <a:cubicBezTo>
                        <a:pt x="1117" y="234"/>
                        <a:pt x="1269" y="203"/>
                        <a:pt x="1421" y="203"/>
                      </a:cubicBezTo>
                      <a:lnTo>
                        <a:pt x="1634" y="203"/>
                      </a:lnTo>
                      <a:cubicBezTo>
                        <a:pt x="1695" y="203"/>
                        <a:pt x="1756" y="203"/>
                        <a:pt x="1816" y="142"/>
                      </a:cubicBezTo>
                      <a:cubicBezTo>
                        <a:pt x="1847" y="112"/>
                        <a:pt x="1847" y="82"/>
                        <a:pt x="1816" y="51"/>
                      </a:cubicBezTo>
                      <a:cubicBezTo>
                        <a:pt x="1777" y="12"/>
                        <a:pt x="1716" y="1"/>
                        <a:pt x="16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40"/>
                <p:cNvSpPr/>
                <p:nvPr/>
              </p:nvSpPr>
              <p:spPr>
                <a:xfrm>
                  <a:off x="11065825" y="4834525"/>
                  <a:ext cx="60825" cy="6275"/>
                </a:xfrm>
                <a:custGeom>
                  <a:avLst/>
                  <a:gdLst/>
                  <a:ahLst/>
                  <a:cxnLst/>
                  <a:rect l="l" t="t" r="r" b="b"/>
                  <a:pathLst>
                    <a:path w="2433" h="251" extrusionOk="0">
                      <a:moveTo>
                        <a:pt x="2098" y="0"/>
                      </a:moveTo>
                      <a:cubicBezTo>
                        <a:pt x="2006" y="0"/>
                        <a:pt x="1915" y="8"/>
                        <a:pt x="1824" y="8"/>
                      </a:cubicBezTo>
                      <a:lnTo>
                        <a:pt x="1247" y="8"/>
                      </a:lnTo>
                      <a:cubicBezTo>
                        <a:pt x="1064" y="8"/>
                        <a:pt x="851" y="38"/>
                        <a:pt x="669" y="38"/>
                      </a:cubicBezTo>
                      <a:cubicBezTo>
                        <a:pt x="456" y="38"/>
                        <a:pt x="274" y="69"/>
                        <a:pt x="92" y="99"/>
                      </a:cubicBezTo>
                      <a:cubicBezTo>
                        <a:pt x="0" y="99"/>
                        <a:pt x="0" y="251"/>
                        <a:pt x="92" y="251"/>
                      </a:cubicBezTo>
                      <a:cubicBezTo>
                        <a:pt x="274" y="221"/>
                        <a:pt x="487" y="221"/>
                        <a:pt x="669" y="221"/>
                      </a:cubicBezTo>
                      <a:cubicBezTo>
                        <a:pt x="851" y="190"/>
                        <a:pt x="1064" y="190"/>
                        <a:pt x="1247" y="160"/>
                      </a:cubicBezTo>
                      <a:lnTo>
                        <a:pt x="1824" y="160"/>
                      </a:lnTo>
                      <a:cubicBezTo>
                        <a:pt x="2006" y="160"/>
                        <a:pt x="2189" y="160"/>
                        <a:pt x="2371" y="129"/>
                      </a:cubicBezTo>
                      <a:cubicBezTo>
                        <a:pt x="2432" y="129"/>
                        <a:pt x="2432" y="38"/>
                        <a:pt x="2371" y="38"/>
                      </a:cubicBezTo>
                      <a:cubicBezTo>
                        <a:pt x="2280" y="8"/>
                        <a:pt x="2189" y="0"/>
                        <a:pt x="2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40"/>
                <p:cNvSpPr/>
                <p:nvPr/>
              </p:nvSpPr>
              <p:spPr>
                <a:xfrm>
                  <a:off x="11141800" y="4835475"/>
                  <a:ext cx="395450" cy="186125"/>
                </a:xfrm>
                <a:custGeom>
                  <a:avLst/>
                  <a:gdLst/>
                  <a:ahLst/>
                  <a:cxnLst/>
                  <a:rect l="l" t="t" r="r" b="b"/>
                  <a:pathLst>
                    <a:path w="15818" h="7445" extrusionOk="0">
                      <a:moveTo>
                        <a:pt x="153" y="0"/>
                      </a:moveTo>
                      <a:cubicBezTo>
                        <a:pt x="31" y="0"/>
                        <a:pt x="1" y="183"/>
                        <a:pt x="123" y="183"/>
                      </a:cubicBezTo>
                      <a:cubicBezTo>
                        <a:pt x="578" y="183"/>
                        <a:pt x="1065" y="304"/>
                        <a:pt x="1521" y="365"/>
                      </a:cubicBezTo>
                      <a:cubicBezTo>
                        <a:pt x="1885" y="426"/>
                        <a:pt x="2220" y="456"/>
                        <a:pt x="2585" y="517"/>
                      </a:cubicBezTo>
                      <a:cubicBezTo>
                        <a:pt x="3223" y="638"/>
                        <a:pt x="3892" y="760"/>
                        <a:pt x="4530" y="942"/>
                      </a:cubicBezTo>
                      <a:cubicBezTo>
                        <a:pt x="5715" y="1246"/>
                        <a:pt x="6901" y="1672"/>
                        <a:pt x="8025" y="2158"/>
                      </a:cubicBezTo>
                      <a:cubicBezTo>
                        <a:pt x="10883" y="3374"/>
                        <a:pt x="13466" y="5137"/>
                        <a:pt x="15564" y="7417"/>
                      </a:cubicBezTo>
                      <a:cubicBezTo>
                        <a:pt x="15583" y="7436"/>
                        <a:pt x="15607" y="7445"/>
                        <a:pt x="15632" y="7445"/>
                      </a:cubicBezTo>
                      <a:cubicBezTo>
                        <a:pt x="15721" y="7445"/>
                        <a:pt x="15817" y="7336"/>
                        <a:pt x="15746" y="7265"/>
                      </a:cubicBezTo>
                      <a:cubicBezTo>
                        <a:pt x="13649" y="4924"/>
                        <a:pt x="10974" y="3131"/>
                        <a:pt x="8086" y="1915"/>
                      </a:cubicBezTo>
                      <a:cubicBezTo>
                        <a:pt x="6962" y="1429"/>
                        <a:pt x="5776" y="1003"/>
                        <a:pt x="4591" y="699"/>
                      </a:cubicBezTo>
                      <a:cubicBezTo>
                        <a:pt x="3922" y="517"/>
                        <a:pt x="3253" y="395"/>
                        <a:pt x="2585" y="274"/>
                      </a:cubicBezTo>
                      <a:cubicBezTo>
                        <a:pt x="2250" y="243"/>
                        <a:pt x="1946" y="183"/>
                        <a:pt x="1642" y="152"/>
                      </a:cubicBezTo>
                      <a:cubicBezTo>
                        <a:pt x="1156" y="91"/>
                        <a:pt x="609" y="91"/>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0"/>
                <p:cNvSpPr/>
                <p:nvPr/>
              </p:nvSpPr>
              <p:spPr>
                <a:xfrm>
                  <a:off x="11546075" y="5037600"/>
                  <a:ext cx="6100" cy="4575"/>
                </a:xfrm>
                <a:custGeom>
                  <a:avLst/>
                  <a:gdLst/>
                  <a:ahLst/>
                  <a:cxnLst/>
                  <a:rect l="l" t="t" r="r" b="b"/>
                  <a:pathLst>
                    <a:path w="244" h="183" extrusionOk="0">
                      <a:moveTo>
                        <a:pt x="122" y="0"/>
                      </a:moveTo>
                      <a:cubicBezTo>
                        <a:pt x="0" y="0"/>
                        <a:pt x="0" y="183"/>
                        <a:pt x="122" y="183"/>
                      </a:cubicBezTo>
                      <a:cubicBezTo>
                        <a:pt x="244" y="183"/>
                        <a:pt x="244"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40"/>
                <p:cNvSpPr/>
                <p:nvPr/>
              </p:nvSpPr>
              <p:spPr>
                <a:xfrm>
                  <a:off x="11549125" y="5040625"/>
                  <a:ext cx="9900" cy="11425"/>
                </a:xfrm>
                <a:custGeom>
                  <a:avLst/>
                  <a:gdLst/>
                  <a:ahLst/>
                  <a:cxnLst/>
                  <a:rect l="l" t="t" r="r" b="b"/>
                  <a:pathLst>
                    <a:path w="396" h="457" extrusionOk="0">
                      <a:moveTo>
                        <a:pt x="91" y="1"/>
                      </a:moveTo>
                      <a:cubicBezTo>
                        <a:pt x="61" y="1"/>
                        <a:pt x="30" y="31"/>
                        <a:pt x="30" y="31"/>
                      </a:cubicBezTo>
                      <a:cubicBezTo>
                        <a:pt x="0" y="62"/>
                        <a:pt x="0" y="62"/>
                        <a:pt x="0" y="92"/>
                      </a:cubicBezTo>
                      <a:cubicBezTo>
                        <a:pt x="0" y="123"/>
                        <a:pt x="0" y="153"/>
                        <a:pt x="30" y="153"/>
                      </a:cubicBezTo>
                      <a:cubicBezTo>
                        <a:pt x="61" y="214"/>
                        <a:pt x="91" y="244"/>
                        <a:pt x="152" y="305"/>
                      </a:cubicBezTo>
                      <a:cubicBezTo>
                        <a:pt x="152" y="335"/>
                        <a:pt x="182" y="366"/>
                        <a:pt x="213" y="366"/>
                      </a:cubicBezTo>
                      <a:cubicBezTo>
                        <a:pt x="213" y="396"/>
                        <a:pt x="243" y="427"/>
                        <a:pt x="274" y="427"/>
                      </a:cubicBezTo>
                      <a:cubicBezTo>
                        <a:pt x="304" y="457"/>
                        <a:pt x="334" y="457"/>
                        <a:pt x="365" y="457"/>
                      </a:cubicBezTo>
                      <a:cubicBezTo>
                        <a:pt x="395" y="427"/>
                        <a:pt x="395" y="396"/>
                        <a:pt x="395" y="366"/>
                      </a:cubicBezTo>
                      <a:lnTo>
                        <a:pt x="334" y="275"/>
                      </a:lnTo>
                      <a:cubicBezTo>
                        <a:pt x="304" y="244"/>
                        <a:pt x="304" y="214"/>
                        <a:pt x="274" y="183"/>
                      </a:cubicBezTo>
                      <a:cubicBezTo>
                        <a:pt x="243" y="123"/>
                        <a:pt x="182" y="92"/>
                        <a:pt x="152" y="31"/>
                      </a:cubicBezTo>
                      <a:cubicBezTo>
                        <a:pt x="152" y="31"/>
                        <a:pt x="122"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40"/>
                <p:cNvSpPr/>
                <p:nvPr/>
              </p:nvSpPr>
              <p:spPr>
                <a:xfrm>
                  <a:off x="11561275" y="5058300"/>
                  <a:ext cx="9150" cy="13525"/>
                </a:xfrm>
                <a:custGeom>
                  <a:avLst/>
                  <a:gdLst/>
                  <a:ahLst/>
                  <a:cxnLst/>
                  <a:rect l="l" t="t" r="r" b="b"/>
                  <a:pathLst>
                    <a:path w="366" h="541" extrusionOk="0">
                      <a:moveTo>
                        <a:pt x="65" y="1"/>
                      </a:moveTo>
                      <a:cubicBezTo>
                        <a:pt x="46" y="1"/>
                        <a:pt x="31" y="8"/>
                        <a:pt x="31" y="23"/>
                      </a:cubicBezTo>
                      <a:cubicBezTo>
                        <a:pt x="0" y="54"/>
                        <a:pt x="0" y="84"/>
                        <a:pt x="31" y="115"/>
                      </a:cubicBezTo>
                      <a:cubicBezTo>
                        <a:pt x="92" y="175"/>
                        <a:pt x="122" y="236"/>
                        <a:pt x="152" y="297"/>
                      </a:cubicBezTo>
                      <a:cubicBezTo>
                        <a:pt x="152" y="297"/>
                        <a:pt x="152" y="327"/>
                        <a:pt x="152" y="327"/>
                      </a:cubicBezTo>
                      <a:cubicBezTo>
                        <a:pt x="152" y="327"/>
                        <a:pt x="183" y="327"/>
                        <a:pt x="183" y="358"/>
                      </a:cubicBezTo>
                      <a:lnTo>
                        <a:pt x="183" y="388"/>
                      </a:lnTo>
                      <a:cubicBezTo>
                        <a:pt x="183" y="388"/>
                        <a:pt x="183" y="388"/>
                        <a:pt x="183" y="419"/>
                      </a:cubicBezTo>
                      <a:cubicBezTo>
                        <a:pt x="213" y="449"/>
                        <a:pt x="244" y="479"/>
                        <a:pt x="274" y="510"/>
                      </a:cubicBezTo>
                      <a:cubicBezTo>
                        <a:pt x="274" y="540"/>
                        <a:pt x="304" y="540"/>
                        <a:pt x="335" y="540"/>
                      </a:cubicBezTo>
                      <a:cubicBezTo>
                        <a:pt x="335" y="540"/>
                        <a:pt x="365" y="510"/>
                        <a:pt x="365" y="479"/>
                      </a:cubicBezTo>
                      <a:cubicBezTo>
                        <a:pt x="365" y="449"/>
                        <a:pt x="365" y="388"/>
                        <a:pt x="335" y="358"/>
                      </a:cubicBezTo>
                      <a:cubicBezTo>
                        <a:pt x="335" y="358"/>
                        <a:pt x="335" y="327"/>
                        <a:pt x="335" y="327"/>
                      </a:cubicBezTo>
                      <a:cubicBezTo>
                        <a:pt x="335" y="297"/>
                        <a:pt x="304" y="297"/>
                        <a:pt x="304" y="297"/>
                      </a:cubicBezTo>
                      <a:cubicBezTo>
                        <a:pt x="304" y="267"/>
                        <a:pt x="274" y="236"/>
                        <a:pt x="274" y="236"/>
                      </a:cubicBezTo>
                      <a:cubicBezTo>
                        <a:pt x="244" y="206"/>
                        <a:pt x="213" y="175"/>
                        <a:pt x="213" y="115"/>
                      </a:cubicBezTo>
                      <a:cubicBezTo>
                        <a:pt x="183" y="84"/>
                        <a:pt x="152" y="54"/>
                        <a:pt x="122" y="23"/>
                      </a:cubicBezTo>
                      <a:cubicBezTo>
                        <a:pt x="107" y="8"/>
                        <a:pt x="84"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0"/>
                <p:cNvSpPr/>
                <p:nvPr/>
              </p:nvSpPr>
              <p:spPr>
                <a:xfrm>
                  <a:off x="11574625" y="5081500"/>
                  <a:ext cx="83175" cy="218000"/>
                </a:xfrm>
                <a:custGeom>
                  <a:avLst/>
                  <a:gdLst/>
                  <a:ahLst/>
                  <a:cxnLst/>
                  <a:rect l="l" t="t" r="r" b="b"/>
                  <a:pathLst>
                    <a:path w="3327" h="8720" extrusionOk="0">
                      <a:moveTo>
                        <a:pt x="154" y="1"/>
                      </a:moveTo>
                      <a:cubicBezTo>
                        <a:pt x="82" y="1"/>
                        <a:pt x="0" y="72"/>
                        <a:pt x="44" y="159"/>
                      </a:cubicBezTo>
                      <a:cubicBezTo>
                        <a:pt x="1746" y="2682"/>
                        <a:pt x="2567" y="5691"/>
                        <a:pt x="3114" y="8640"/>
                      </a:cubicBezTo>
                      <a:cubicBezTo>
                        <a:pt x="3128" y="8696"/>
                        <a:pt x="3175" y="8720"/>
                        <a:pt x="3221" y="8720"/>
                      </a:cubicBezTo>
                      <a:cubicBezTo>
                        <a:pt x="3274" y="8720"/>
                        <a:pt x="3327" y="8688"/>
                        <a:pt x="3327" y="8640"/>
                      </a:cubicBezTo>
                      <a:cubicBezTo>
                        <a:pt x="3175" y="7120"/>
                        <a:pt x="2780" y="5600"/>
                        <a:pt x="2232" y="4172"/>
                      </a:cubicBezTo>
                      <a:cubicBezTo>
                        <a:pt x="1716" y="2713"/>
                        <a:pt x="986" y="1375"/>
                        <a:pt x="226" y="38"/>
                      </a:cubicBezTo>
                      <a:cubicBezTo>
                        <a:pt x="209" y="12"/>
                        <a:pt x="182" y="1"/>
                        <a:pt x="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40"/>
                <p:cNvSpPr/>
                <p:nvPr/>
              </p:nvSpPr>
              <p:spPr>
                <a:xfrm>
                  <a:off x="11655500" y="5327575"/>
                  <a:ext cx="13700" cy="138050"/>
                </a:xfrm>
                <a:custGeom>
                  <a:avLst/>
                  <a:gdLst/>
                  <a:ahLst/>
                  <a:cxnLst/>
                  <a:rect l="l" t="t" r="r" b="b"/>
                  <a:pathLst>
                    <a:path w="548" h="5522" extrusionOk="0">
                      <a:moveTo>
                        <a:pt x="118" y="1"/>
                      </a:moveTo>
                      <a:cubicBezTo>
                        <a:pt x="77" y="1"/>
                        <a:pt x="31" y="23"/>
                        <a:pt x="31" y="73"/>
                      </a:cubicBezTo>
                      <a:cubicBezTo>
                        <a:pt x="152" y="955"/>
                        <a:pt x="274" y="1836"/>
                        <a:pt x="304" y="2718"/>
                      </a:cubicBezTo>
                      <a:cubicBezTo>
                        <a:pt x="335" y="3630"/>
                        <a:pt x="183" y="4511"/>
                        <a:pt x="0" y="5423"/>
                      </a:cubicBezTo>
                      <a:cubicBezTo>
                        <a:pt x="0" y="5478"/>
                        <a:pt x="44" y="5521"/>
                        <a:pt x="92" y="5521"/>
                      </a:cubicBezTo>
                      <a:cubicBezTo>
                        <a:pt x="124" y="5521"/>
                        <a:pt x="159" y="5502"/>
                        <a:pt x="183" y="5453"/>
                      </a:cubicBezTo>
                      <a:cubicBezTo>
                        <a:pt x="456" y="4602"/>
                        <a:pt x="548" y="3660"/>
                        <a:pt x="548" y="2779"/>
                      </a:cubicBezTo>
                      <a:cubicBezTo>
                        <a:pt x="517" y="1867"/>
                        <a:pt x="335" y="955"/>
                        <a:pt x="183" y="43"/>
                      </a:cubicBezTo>
                      <a:cubicBezTo>
                        <a:pt x="183" y="16"/>
                        <a:pt x="152" y="1"/>
                        <a:pt x="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40"/>
                <p:cNvSpPr/>
                <p:nvPr/>
              </p:nvSpPr>
              <p:spPr>
                <a:xfrm>
                  <a:off x="11645625" y="5489725"/>
                  <a:ext cx="6100" cy="9900"/>
                </a:xfrm>
                <a:custGeom>
                  <a:avLst/>
                  <a:gdLst/>
                  <a:ahLst/>
                  <a:cxnLst/>
                  <a:rect l="l" t="t" r="r" b="b"/>
                  <a:pathLst>
                    <a:path w="244" h="396" extrusionOk="0">
                      <a:moveTo>
                        <a:pt x="122" y="1"/>
                      </a:moveTo>
                      <a:cubicBezTo>
                        <a:pt x="122" y="1"/>
                        <a:pt x="91" y="31"/>
                        <a:pt x="91" y="31"/>
                      </a:cubicBezTo>
                      <a:cubicBezTo>
                        <a:pt x="91" y="31"/>
                        <a:pt x="91" y="62"/>
                        <a:pt x="91" y="62"/>
                      </a:cubicBezTo>
                      <a:cubicBezTo>
                        <a:pt x="61" y="92"/>
                        <a:pt x="61" y="122"/>
                        <a:pt x="61" y="122"/>
                      </a:cubicBezTo>
                      <a:cubicBezTo>
                        <a:pt x="61" y="153"/>
                        <a:pt x="31" y="183"/>
                        <a:pt x="31" y="183"/>
                      </a:cubicBezTo>
                      <a:cubicBezTo>
                        <a:pt x="31" y="214"/>
                        <a:pt x="31" y="244"/>
                        <a:pt x="0" y="244"/>
                      </a:cubicBezTo>
                      <a:cubicBezTo>
                        <a:pt x="0" y="274"/>
                        <a:pt x="0" y="274"/>
                        <a:pt x="0" y="274"/>
                      </a:cubicBezTo>
                      <a:cubicBezTo>
                        <a:pt x="0" y="305"/>
                        <a:pt x="0" y="335"/>
                        <a:pt x="0" y="366"/>
                      </a:cubicBezTo>
                      <a:cubicBezTo>
                        <a:pt x="31" y="366"/>
                        <a:pt x="61" y="396"/>
                        <a:pt x="91" y="396"/>
                      </a:cubicBezTo>
                      <a:cubicBezTo>
                        <a:pt x="122" y="366"/>
                        <a:pt x="122" y="366"/>
                        <a:pt x="152" y="335"/>
                      </a:cubicBezTo>
                      <a:cubicBezTo>
                        <a:pt x="152" y="335"/>
                        <a:pt x="152" y="305"/>
                        <a:pt x="152" y="305"/>
                      </a:cubicBezTo>
                      <a:cubicBezTo>
                        <a:pt x="152" y="305"/>
                        <a:pt x="183" y="274"/>
                        <a:pt x="183" y="244"/>
                      </a:cubicBezTo>
                      <a:cubicBezTo>
                        <a:pt x="183" y="214"/>
                        <a:pt x="213" y="214"/>
                        <a:pt x="213" y="183"/>
                      </a:cubicBezTo>
                      <a:cubicBezTo>
                        <a:pt x="213" y="153"/>
                        <a:pt x="243" y="122"/>
                        <a:pt x="243" y="122"/>
                      </a:cubicBezTo>
                      <a:cubicBezTo>
                        <a:pt x="243" y="92"/>
                        <a:pt x="243" y="62"/>
                        <a:pt x="243" y="31"/>
                      </a:cubicBezTo>
                      <a:cubicBezTo>
                        <a:pt x="213" y="31"/>
                        <a:pt x="213" y="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0"/>
                <p:cNvSpPr/>
                <p:nvPr/>
              </p:nvSpPr>
              <p:spPr>
                <a:xfrm>
                  <a:off x="10833300" y="5360525"/>
                  <a:ext cx="186350" cy="84500"/>
                </a:xfrm>
                <a:custGeom>
                  <a:avLst/>
                  <a:gdLst/>
                  <a:ahLst/>
                  <a:cxnLst/>
                  <a:rect l="l" t="t" r="r" b="b"/>
                  <a:pathLst>
                    <a:path w="7454" h="3380" extrusionOk="0">
                      <a:moveTo>
                        <a:pt x="117" y="0"/>
                      </a:moveTo>
                      <a:cubicBezTo>
                        <a:pt x="64" y="0"/>
                        <a:pt x="0" y="34"/>
                        <a:pt x="0" y="93"/>
                      </a:cubicBezTo>
                      <a:cubicBezTo>
                        <a:pt x="31" y="457"/>
                        <a:pt x="243" y="822"/>
                        <a:pt x="426" y="1126"/>
                      </a:cubicBezTo>
                      <a:cubicBezTo>
                        <a:pt x="639" y="1491"/>
                        <a:pt x="882" y="1825"/>
                        <a:pt x="1186" y="2099"/>
                      </a:cubicBezTo>
                      <a:cubicBezTo>
                        <a:pt x="1794" y="2707"/>
                        <a:pt x="2554" y="3102"/>
                        <a:pt x="3405" y="3284"/>
                      </a:cubicBezTo>
                      <a:cubicBezTo>
                        <a:pt x="3703" y="3346"/>
                        <a:pt x="4021" y="3379"/>
                        <a:pt x="4343" y="3379"/>
                      </a:cubicBezTo>
                      <a:cubicBezTo>
                        <a:pt x="5594" y="3379"/>
                        <a:pt x="6909" y="2882"/>
                        <a:pt x="7417" y="1673"/>
                      </a:cubicBezTo>
                      <a:cubicBezTo>
                        <a:pt x="7453" y="1583"/>
                        <a:pt x="7381" y="1524"/>
                        <a:pt x="7311" y="1524"/>
                      </a:cubicBezTo>
                      <a:cubicBezTo>
                        <a:pt x="7263" y="1524"/>
                        <a:pt x="7216" y="1551"/>
                        <a:pt x="7204" y="1612"/>
                      </a:cubicBezTo>
                      <a:cubicBezTo>
                        <a:pt x="6753" y="2696"/>
                        <a:pt x="5530" y="3126"/>
                        <a:pt x="4370" y="3126"/>
                      </a:cubicBezTo>
                      <a:cubicBezTo>
                        <a:pt x="3968" y="3126"/>
                        <a:pt x="3574" y="3074"/>
                        <a:pt x="3222" y="2980"/>
                      </a:cubicBezTo>
                      <a:cubicBezTo>
                        <a:pt x="2493" y="2798"/>
                        <a:pt x="1824" y="2403"/>
                        <a:pt x="1277" y="1856"/>
                      </a:cubicBezTo>
                      <a:cubicBezTo>
                        <a:pt x="1034" y="1612"/>
                        <a:pt x="821" y="1339"/>
                        <a:pt x="639" y="1005"/>
                      </a:cubicBezTo>
                      <a:cubicBezTo>
                        <a:pt x="456" y="701"/>
                        <a:pt x="365" y="336"/>
                        <a:pt x="183" y="32"/>
                      </a:cubicBezTo>
                      <a:cubicBezTo>
                        <a:pt x="172" y="10"/>
                        <a:pt x="146"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40"/>
                <p:cNvSpPr/>
                <p:nvPr/>
              </p:nvSpPr>
              <p:spPr>
                <a:xfrm>
                  <a:off x="10825700" y="5357500"/>
                  <a:ext cx="6100" cy="5350"/>
                </a:xfrm>
                <a:custGeom>
                  <a:avLst/>
                  <a:gdLst/>
                  <a:ahLst/>
                  <a:cxnLst/>
                  <a:rect l="l" t="t" r="r" b="b"/>
                  <a:pathLst>
                    <a:path w="244" h="214" extrusionOk="0">
                      <a:moveTo>
                        <a:pt x="92" y="1"/>
                      </a:moveTo>
                      <a:cubicBezTo>
                        <a:pt x="92" y="1"/>
                        <a:pt x="92" y="1"/>
                        <a:pt x="92" y="31"/>
                      </a:cubicBezTo>
                      <a:lnTo>
                        <a:pt x="31" y="31"/>
                      </a:lnTo>
                      <a:cubicBezTo>
                        <a:pt x="31" y="31"/>
                        <a:pt x="31" y="31"/>
                        <a:pt x="31" y="62"/>
                      </a:cubicBezTo>
                      <a:lnTo>
                        <a:pt x="0" y="62"/>
                      </a:lnTo>
                      <a:cubicBezTo>
                        <a:pt x="0" y="92"/>
                        <a:pt x="0" y="92"/>
                        <a:pt x="0" y="92"/>
                      </a:cubicBezTo>
                      <a:cubicBezTo>
                        <a:pt x="0" y="123"/>
                        <a:pt x="0" y="123"/>
                        <a:pt x="0" y="123"/>
                      </a:cubicBezTo>
                      <a:cubicBezTo>
                        <a:pt x="0" y="123"/>
                        <a:pt x="0" y="123"/>
                        <a:pt x="0" y="153"/>
                      </a:cubicBezTo>
                      <a:lnTo>
                        <a:pt x="31" y="153"/>
                      </a:lnTo>
                      <a:cubicBezTo>
                        <a:pt x="31" y="183"/>
                        <a:pt x="61" y="183"/>
                        <a:pt x="61" y="183"/>
                      </a:cubicBezTo>
                      <a:lnTo>
                        <a:pt x="92" y="183"/>
                      </a:lnTo>
                      <a:cubicBezTo>
                        <a:pt x="92" y="183"/>
                        <a:pt x="122" y="214"/>
                        <a:pt x="122" y="214"/>
                      </a:cubicBezTo>
                      <a:lnTo>
                        <a:pt x="183" y="214"/>
                      </a:lnTo>
                      <a:cubicBezTo>
                        <a:pt x="183" y="183"/>
                        <a:pt x="213" y="183"/>
                        <a:pt x="213" y="183"/>
                      </a:cubicBezTo>
                      <a:cubicBezTo>
                        <a:pt x="213" y="153"/>
                        <a:pt x="213" y="153"/>
                        <a:pt x="213" y="153"/>
                      </a:cubicBezTo>
                      <a:cubicBezTo>
                        <a:pt x="244" y="153"/>
                        <a:pt x="244" y="123"/>
                        <a:pt x="244" y="92"/>
                      </a:cubicBezTo>
                      <a:cubicBezTo>
                        <a:pt x="244" y="92"/>
                        <a:pt x="244" y="92"/>
                        <a:pt x="244" y="62"/>
                      </a:cubicBezTo>
                      <a:cubicBezTo>
                        <a:pt x="213" y="62"/>
                        <a:pt x="213" y="31"/>
                        <a:pt x="213" y="31"/>
                      </a:cubicBezTo>
                      <a:cubicBezTo>
                        <a:pt x="183" y="1"/>
                        <a:pt x="152"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40"/>
                <p:cNvSpPr/>
                <p:nvPr/>
              </p:nvSpPr>
              <p:spPr>
                <a:xfrm>
                  <a:off x="10939675" y="5423325"/>
                  <a:ext cx="21300" cy="6400"/>
                </a:xfrm>
                <a:custGeom>
                  <a:avLst/>
                  <a:gdLst/>
                  <a:ahLst/>
                  <a:cxnLst/>
                  <a:rect l="l" t="t" r="r" b="b"/>
                  <a:pathLst>
                    <a:path w="852" h="256" extrusionOk="0">
                      <a:moveTo>
                        <a:pt x="759" y="0"/>
                      </a:moveTo>
                      <a:cubicBezTo>
                        <a:pt x="749" y="0"/>
                        <a:pt x="738" y="4"/>
                        <a:pt x="730" y="12"/>
                      </a:cubicBezTo>
                      <a:cubicBezTo>
                        <a:pt x="609" y="12"/>
                        <a:pt x="487" y="43"/>
                        <a:pt x="365" y="43"/>
                      </a:cubicBezTo>
                      <a:cubicBezTo>
                        <a:pt x="305" y="43"/>
                        <a:pt x="213" y="43"/>
                        <a:pt x="153" y="73"/>
                      </a:cubicBezTo>
                      <a:cubicBezTo>
                        <a:pt x="122" y="73"/>
                        <a:pt x="92" y="73"/>
                        <a:pt x="61" y="104"/>
                      </a:cubicBezTo>
                      <a:cubicBezTo>
                        <a:pt x="31" y="104"/>
                        <a:pt x="1" y="134"/>
                        <a:pt x="31" y="195"/>
                      </a:cubicBezTo>
                      <a:cubicBezTo>
                        <a:pt x="31" y="256"/>
                        <a:pt x="122" y="256"/>
                        <a:pt x="183" y="256"/>
                      </a:cubicBezTo>
                      <a:cubicBezTo>
                        <a:pt x="274" y="256"/>
                        <a:pt x="335" y="256"/>
                        <a:pt x="396" y="225"/>
                      </a:cubicBezTo>
                      <a:cubicBezTo>
                        <a:pt x="517" y="225"/>
                        <a:pt x="639" y="195"/>
                        <a:pt x="761" y="164"/>
                      </a:cubicBezTo>
                      <a:cubicBezTo>
                        <a:pt x="821" y="164"/>
                        <a:pt x="852" y="104"/>
                        <a:pt x="821" y="73"/>
                      </a:cubicBezTo>
                      <a:cubicBezTo>
                        <a:pt x="821" y="29"/>
                        <a:pt x="789" y="0"/>
                        <a:pt x="7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0"/>
                <p:cNvSpPr/>
                <p:nvPr/>
              </p:nvSpPr>
              <p:spPr>
                <a:xfrm>
                  <a:off x="10784650" y="5232050"/>
                  <a:ext cx="245250" cy="39175"/>
                </a:xfrm>
                <a:custGeom>
                  <a:avLst/>
                  <a:gdLst/>
                  <a:ahLst/>
                  <a:cxnLst/>
                  <a:rect l="l" t="t" r="r" b="b"/>
                  <a:pathLst>
                    <a:path w="9810" h="1567" extrusionOk="0">
                      <a:moveTo>
                        <a:pt x="9663" y="0"/>
                      </a:moveTo>
                      <a:cubicBezTo>
                        <a:pt x="9655" y="0"/>
                        <a:pt x="9646" y="1"/>
                        <a:pt x="9636" y="4"/>
                      </a:cubicBezTo>
                      <a:cubicBezTo>
                        <a:pt x="8086" y="551"/>
                        <a:pt x="6506" y="946"/>
                        <a:pt x="4864" y="1128"/>
                      </a:cubicBezTo>
                      <a:cubicBezTo>
                        <a:pt x="4013" y="1243"/>
                        <a:pt x="3171" y="1269"/>
                        <a:pt x="2328" y="1269"/>
                      </a:cubicBezTo>
                      <a:cubicBezTo>
                        <a:pt x="1605" y="1269"/>
                        <a:pt x="882" y="1250"/>
                        <a:pt x="153" y="1250"/>
                      </a:cubicBezTo>
                      <a:cubicBezTo>
                        <a:pt x="31" y="1250"/>
                        <a:pt x="1" y="1432"/>
                        <a:pt x="123" y="1432"/>
                      </a:cubicBezTo>
                      <a:cubicBezTo>
                        <a:pt x="728" y="1527"/>
                        <a:pt x="1361" y="1567"/>
                        <a:pt x="2000" y="1567"/>
                      </a:cubicBezTo>
                      <a:cubicBezTo>
                        <a:pt x="2998" y="1567"/>
                        <a:pt x="4011" y="1471"/>
                        <a:pt x="4955" y="1341"/>
                      </a:cubicBezTo>
                      <a:cubicBezTo>
                        <a:pt x="6566" y="1128"/>
                        <a:pt x="8147" y="764"/>
                        <a:pt x="9697" y="216"/>
                      </a:cubicBezTo>
                      <a:cubicBezTo>
                        <a:pt x="9810" y="160"/>
                        <a:pt x="9766" y="0"/>
                        <a:pt x="96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40"/>
                <p:cNvSpPr/>
                <p:nvPr/>
              </p:nvSpPr>
              <p:spPr>
                <a:xfrm>
                  <a:off x="11019475" y="5201675"/>
                  <a:ext cx="15975" cy="31225"/>
                </a:xfrm>
                <a:custGeom>
                  <a:avLst/>
                  <a:gdLst/>
                  <a:ahLst/>
                  <a:cxnLst/>
                  <a:rect l="l" t="t" r="r" b="b"/>
                  <a:pathLst>
                    <a:path w="639" h="1249" extrusionOk="0">
                      <a:moveTo>
                        <a:pt x="128" y="0"/>
                      </a:moveTo>
                      <a:cubicBezTo>
                        <a:pt x="116" y="0"/>
                        <a:pt x="104" y="1"/>
                        <a:pt x="91" y="3"/>
                      </a:cubicBezTo>
                      <a:cubicBezTo>
                        <a:pt x="0" y="33"/>
                        <a:pt x="0" y="124"/>
                        <a:pt x="61" y="155"/>
                      </a:cubicBezTo>
                      <a:cubicBezTo>
                        <a:pt x="122" y="185"/>
                        <a:pt x="183" y="246"/>
                        <a:pt x="243" y="307"/>
                      </a:cubicBezTo>
                      <a:cubicBezTo>
                        <a:pt x="304" y="337"/>
                        <a:pt x="335" y="428"/>
                        <a:pt x="335" y="489"/>
                      </a:cubicBezTo>
                      <a:cubicBezTo>
                        <a:pt x="395" y="702"/>
                        <a:pt x="304" y="915"/>
                        <a:pt x="243" y="1127"/>
                      </a:cubicBezTo>
                      <a:cubicBezTo>
                        <a:pt x="226" y="1198"/>
                        <a:pt x="290" y="1248"/>
                        <a:pt x="353" y="1248"/>
                      </a:cubicBezTo>
                      <a:cubicBezTo>
                        <a:pt x="398" y="1248"/>
                        <a:pt x="443" y="1222"/>
                        <a:pt x="456" y="1158"/>
                      </a:cubicBezTo>
                      <a:cubicBezTo>
                        <a:pt x="547" y="915"/>
                        <a:pt x="639" y="641"/>
                        <a:pt x="547" y="398"/>
                      </a:cubicBezTo>
                      <a:cubicBezTo>
                        <a:pt x="490" y="226"/>
                        <a:pt x="325" y="0"/>
                        <a:pt x="1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40"/>
                <p:cNvSpPr/>
                <p:nvPr/>
              </p:nvSpPr>
              <p:spPr>
                <a:xfrm>
                  <a:off x="10775550" y="5213575"/>
                  <a:ext cx="27700" cy="53800"/>
                </a:xfrm>
                <a:custGeom>
                  <a:avLst/>
                  <a:gdLst/>
                  <a:ahLst/>
                  <a:cxnLst/>
                  <a:rect l="l" t="t" r="r" b="b"/>
                  <a:pathLst>
                    <a:path w="1108" h="2152" extrusionOk="0">
                      <a:moveTo>
                        <a:pt x="961" y="1"/>
                      </a:moveTo>
                      <a:cubicBezTo>
                        <a:pt x="945" y="1"/>
                        <a:pt x="929" y="5"/>
                        <a:pt x="912" y="13"/>
                      </a:cubicBezTo>
                      <a:cubicBezTo>
                        <a:pt x="517" y="256"/>
                        <a:pt x="213" y="682"/>
                        <a:pt x="91" y="1138"/>
                      </a:cubicBezTo>
                      <a:cubicBezTo>
                        <a:pt x="31" y="1351"/>
                        <a:pt x="0" y="1594"/>
                        <a:pt x="61" y="1807"/>
                      </a:cubicBezTo>
                      <a:cubicBezTo>
                        <a:pt x="115" y="1967"/>
                        <a:pt x="239" y="2151"/>
                        <a:pt x="413" y="2151"/>
                      </a:cubicBezTo>
                      <a:cubicBezTo>
                        <a:pt x="437" y="2151"/>
                        <a:pt x="461" y="2148"/>
                        <a:pt x="487" y="2141"/>
                      </a:cubicBezTo>
                      <a:cubicBezTo>
                        <a:pt x="578" y="2110"/>
                        <a:pt x="547" y="1959"/>
                        <a:pt x="456" y="1959"/>
                      </a:cubicBezTo>
                      <a:cubicBezTo>
                        <a:pt x="304" y="1928"/>
                        <a:pt x="243" y="1746"/>
                        <a:pt x="243" y="1624"/>
                      </a:cubicBezTo>
                      <a:cubicBezTo>
                        <a:pt x="213" y="1442"/>
                        <a:pt x="243" y="1229"/>
                        <a:pt x="304" y="1077"/>
                      </a:cubicBezTo>
                      <a:cubicBezTo>
                        <a:pt x="426" y="712"/>
                        <a:pt x="699" y="408"/>
                        <a:pt x="1003" y="196"/>
                      </a:cubicBezTo>
                      <a:cubicBezTo>
                        <a:pt x="1108" y="143"/>
                        <a:pt x="1055" y="1"/>
                        <a:pt x="9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0"/>
                <p:cNvSpPr/>
                <p:nvPr/>
              </p:nvSpPr>
              <p:spPr>
                <a:xfrm>
                  <a:off x="11216600" y="5360525"/>
                  <a:ext cx="185875" cy="84500"/>
                </a:xfrm>
                <a:custGeom>
                  <a:avLst/>
                  <a:gdLst/>
                  <a:ahLst/>
                  <a:cxnLst/>
                  <a:rect l="l" t="t" r="r" b="b"/>
                  <a:pathLst>
                    <a:path w="7435" h="3380" extrusionOk="0">
                      <a:moveTo>
                        <a:pt x="7318" y="0"/>
                      </a:moveTo>
                      <a:cubicBezTo>
                        <a:pt x="7289" y="0"/>
                        <a:pt x="7263" y="10"/>
                        <a:pt x="7252" y="32"/>
                      </a:cubicBezTo>
                      <a:cubicBezTo>
                        <a:pt x="7070" y="336"/>
                        <a:pt x="6979" y="670"/>
                        <a:pt x="6827" y="974"/>
                      </a:cubicBezTo>
                      <a:cubicBezTo>
                        <a:pt x="6644" y="1278"/>
                        <a:pt x="6432" y="1552"/>
                        <a:pt x="6188" y="1825"/>
                      </a:cubicBezTo>
                      <a:cubicBezTo>
                        <a:pt x="5641" y="2372"/>
                        <a:pt x="4973" y="2798"/>
                        <a:pt x="4213" y="2980"/>
                      </a:cubicBezTo>
                      <a:cubicBezTo>
                        <a:pt x="3852" y="3076"/>
                        <a:pt x="3447" y="3130"/>
                        <a:pt x="3036" y="3130"/>
                      </a:cubicBezTo>
                      <a:cubicBezTo>
                        <a:pt x="1885" y="3130"/>
                        <a:pt x="679" y="2709"/>
                        <a:pt x="231" y="1612"/>
                      </a:cubicBezTo>
                      <a:cubicBezTo>
                        <a:pt x="219" y="1551"/>
                        <a:pt x="177" y="1524"/>
                        <a:pt x="133" y="1524"/>
                      </a:cubicBezTo>
                      <a:cubicBezTo>
                        <a:pt x="68" y="1524"/>
                        <a:pt x="0" y="1583"/>
                        <a:pt x="18" y="1673"/>
                      </a:cubicBezTo>
                      <a:cubicBezTo>
                        <a:pt x="526" y="2882"/>
                        <a:pt x="1841" y="3379"/>
                        <a:pt x="3092" y="3379"/>
                      </a:cubicBezTo>
                      <a:cubicBezTo>
                        <a:pt x="3414" y="3379"/>
                        <a:pt x="3732" y="3346"/>
                        <a:pt x="4030" y="3284"/>
                      </a:cubicBezTo>
                      <a:cubicBezTo>
                        <a:pt x="4851" y="3102"/>
                        <a:pt x="5641" y="2707"/>
                        <a:pt x="6249" y="2099"/>
                      </a:cubicBezTo>
                      <a:cubicBezTo>
                        <a:pt x="6523" y="1825"/>
                        <a:pt x="6796" y="1491"/>
                        <a:pt x="7009" y="1126"/>
                      </a:cubicBezTo>
                      <a:cubicBezTo>
                        <a:pt x="7192" y="853"/>
                        <a:pt x="7404" y="457"/>
                        <a:pt x="7435" y="93"/>
                      </a:cubicBezTo>
                      <a:cubicBezTo>
                        <a:pt x="7435" y="34"/>
                        <a:pt x="7371" y="0"/>
                        <a:pt x="73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40"/>
                <p:cNvSpPr/>
                <p:nvPr/>
              </p:nvSpPr>
              <p:spPr>
                <a:xfrm>
                  <a:off x="11403975" y="5357500"/>
                  <a:ext cx="6100" cy="4900"/>
                </a:xfrm>
                <a:custGeom>
                  <a:avLst/>
                  <a:gdLst/>
                  <a:ahLst/>
                  <a:cxnLst/>
                  <a:rect l="l" t="t" r="r" b="b"/>
                  <a:pathLst>
                    <a:path w="244" h="196" extrusionOk="0">
                      <a:moveTo>
                        <a:pt x="213" y="153"/>
                      </a:moveTo>
                      <a:cubicBezTo>
                        <a:pt x="183" y="183"/>
                        <a:pt x="183" y="183"/>
                        <a:pt x="152" y="183"/>
                      </a:cubicBezTo>
                      <a:lnTo>
                        <a:pt x="213" y="183"/>
                      </a:lnTo>
                      <a:cubicBezTo>
                        <a:pt x="213" y="183"/>
                        <a:pt x="213" y="153"/>
                        <a:pt x="213" y="153"/>
                      </a:cubicBezTo>
                      <a:close/>
                      <a:moveTo>
                        <a:pt x="92" y="1"/>
                      </a:moveTo>
                      <a:cubicBezTo>
                        <a:pt x="61" y="1"/>
                        <a:pt x="61" y="1"/>
                        <a:pt x="31" y="31"/>
                      </a:cubicBezTo>
                      <a:cubicBezTo>
                        <a:pt x="31" y="31"/>
                        <a:pt x="31" y="31"/>
                        <a:pt x="31" y="62"/>
                      </a:cubicBezTo>
                      <a:cubicBezTo>
                        <a:pt x="31" y="62"/>
                        <a:pt x="0" y="92"/>
                        <a:pt x="0" y="92"/>
                      </a:cubicBezTo>
                      <a:cubicBezTo>
                        <a:pt x="0" y="123"/>
                        <a:pt x="31" y="123"/>
                        <a:pt x="31" y="123"/>
                      </a:cubicBezTo>
                      <a:cubicBezTo>
                        <a:pt x="31" y="153"/>
                        <a:pt x="31" y="153"/>
                        <a:pt x="31" y="153"/>
                      </a:cubicBezTo>
                      <a:cubicBezTo>
                        <a:pt x="52" y="174"/>
                        <a:pt x="74" y="196"/>
                        <a:pt x="95" y="196"/>
                      </a:cubicBezTo>
                      <a:cubicBezTo>
                        <a:pt x="104" y="196"/>
                        <a:pt x="113" y="192"/>
                        <a:pt x="122" y="183"/>
                      </a:cubicBezTo>
                      <a:lnTo>
                        <a:pt x="152" y="183"/>
                      </a:lnTo>
                      <a:cubicBezTo>
                        <a:pt x="183" y="183"/>
                        <a:pt x="183" y="183"/>
                        <a:pt x="183" y="153"/>
                      </a:cubicBezTo>
                      <a:lnTo>
                        <a:pt x="213" y="153"/>
                      </a:lnTo>
                      <a:cubicBezTo>
                        <a:pt x="244" y="153"/>
                        <a:pt x="244" y="153"/>
                        <a:pt x="244" y="123"/>
                      </a:cubicBezTo>
                      <a:cubicBezTo>
                        <a:pt x="244" y="123"/>
                        <a:pt x="244" y="123"/>
                        <a:pt x="244" y="92"/>
                      </a:cubicBezTo>
                      <a:cubicBezTo>
                        <a:pt x="244" y="62"/>
                        <a:pt x="244" y="62"/>
                        <a:pt x="244" y="62"/>
                      </a:cubicBezTo>
                      <a:cubicBezTo>
                        <a:pt x="244" y="62"/>
                        <a:pt x="213" y="31"/>
                        <a:pt x="213" y="31"/>
                      </a:cubicBezTo>
                      <a:lnTo>
                        <a:pt x="183" y="31"/>
                      </a:lnTo>
                      <a:cubicBezTo>
                        <a:pt x="183" y="1"/>
                        <a:pt x="152"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0"/>
                <p:cNvSpPr/>
                <p:nvPr/>
              </p:nvSpPr>
              <p:spPr>
                <a:xfrm>
                  <a:off x="11274800" y="5422850"/>
                  <a:ext cx="21300" cy="6875"/>
                </a:xfrm>
                <a:custGeom>
                  <a:avLst/>
                  <a:gdLst/>
                  <a:ahLst/>
                  <a:cxnLst/>
                  <a:rect l="l" t="t" r="r" b="b"/>
                  <a:pathLst>
                    <a:path w="852" h="275" extrusionOk="0">
                      <a:moveTo>
                        <a:pt x="152" y="1"/>
                      </a:moveTo>
                      <a:cubicBezTo>
                        <a:pt x="91" y="1"/>
                        <a:pt x="31" y="31"/>
                        <a:pt x="31" y="92"/>
                      </a:cubicBezTo>
                      <a:cubicBezTo>
                        <a:pt x="0" y="123"/>
                        <a:pt x="31" y="183"/>
                        <a:pt x="91" y="183"/>
                      </a:cubicBezTo>
                      <a:cubicBezTo>
                        <a:pt x="213" y="214"/>
                        <a:pt x="335" y="244"/>
                        <a:pt x="456" y="244"/>
                      </a:cubicBezTo>
                      <a:cubicBezTo>
                        <a:pt x="547" y="275"/>
                        <a:pt x="608" y="275"/>
                        <a:pt x="669" y="275"/>
                      </a:cubicBezTo>
                      <a:cubicBezTo>
                        <a:pt x="730" y="275"/>
                        <a:pt x="821" y="275"/>
                        <a:pt x="851" y="214"/>
                      </a:cubicBezTo>
                      <a:cubicBezTo>
                        <a:pt x="851" y="153"/>
                        <a:pt x="821" y="123"/>
                        <a:pt x="790" y="123"/>
                      </a:cubicBezTo>
                      <a:cubicBezTo>
                        <a:pt x="760" y="92"/>
                        <a:pt x="730" y="92"/>
                        <a:pt x="699" y="92"/>
                      </a:cubicBezTo>
                      <a:cubicBezTo>
                        <a:pt x="639" y="62"/>
                        <a:pt x="578" y="62"/>
                        <a:pt x="487" y="62"/>
                      </a:cubicBezTo>
                      <a:cubicBezTo>
                        <a:pt x="365" y="62"/>
                        <a:pt x="243" y="3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0"/>
                <p:cNvSpPr/>
                <p:nvPr/>
              </p:nvSpPr>
              <p:spPr>
                <a:xfrm>
                  <a:off x="11206625" y="5232050"/>
                  <a:ext cx="244475" cy="39175"/>
                </a:xfrm>
                <a:custGeom>
                  <a:avLst/>
                  <a:gdLst/>
                  <a:ahLst/>
                  <a:cxnLst/>
                  <a:rect l="l" t="t" r="r" b="b"/>
                  <a:pathLst>
                    <a:path w="9779" h="1567" extrusionOk="0">
                      <a:moveTo>
                        <a:pt x="117" y="0"/>
                      </a:moveTo>
                      <a:cubicBezTo>
                        <a:pt x="18" y="0"/>
                        <a:pt x="1" y="160"/>
                        <a:pt x="113" y="216"/>
                      </a:cubicBezTo>
                      <a:cubicBezTo>
                        <a:pt x="1633" y="764"/>
                        <a:pt x="3214" y="1128"/>
                        <a:pt x="4825" y="1341"/>
                      </a:cubicBezTo>
                      <a:cubicBezTo>
                        <a:pt x="5769" y="1471"/>
                        <a:pt x="6782" y="1567"/>
                        <a:pt x="7780" y="1567"/>
                      </a:cubicBezTo>
                      <a:cubicBezTo>
                        <a:pt x="8419" y="1567"/>
                        <a:pt x="9052" y="1527"/>
                        <a:pt x="9657" y="1432"/>
                      </a:cubicBezTo>
                      <a:cubicBezTo>
                        <a:pt x="9779" y="1402"/>
                        <a:pt x="9749" y="1250"/>
                        <a:pt x="9657" y="1250"/>
                      </a:cubicBezTo>
                      <a:cubicBezTo>
                        <a:pt x="8914" y="1250"/>
                        <a:pt x="8183" y="1269"/>
                        <a:pt x="7457" y="1269"/>
                      </a:cubicBezTo>
                      <a:cubicBezTo>
                        <a:pt x="6609" y="1269"/>
                        <a:pt x="5767" y="1243"/>
                        <a:pt x="4916" y="1128"/>
                      </a:cubicBezTo>
                      <a:cubicBezTo>
                        <a:pt x="3274" y="946"/>
                        <a:pt x="1694" y="551"/>
                        <a:pt x="144" y="4"/>
                      </a:cubicBezTo>
                      <a:cubicBezTo>
                        <a:pt x="134" y="1"/>
                        <a:pt x="126" y="0"/>
                        <a:pt x="1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0"/>
                <p:cNvSpPr/>
                <p:nvPr/>
              </p:nvSpPr>
              <p:spPr>
                <a:xfrm>
                  <a:off x="11201075" y="5201675"/>
                  <a:ext cx="15225" cy="31225"/>
                </a:xfrm>
                <a:custGeom>
                  <a:avLst/>
                  <a:gdLst/>
                  <a:ahLst/>
                  <a:cxnLst/>
                  <a:rect l="l" t="t" r="r" b="b"/>
                  <a:pathLst>
                    <a:path w="609" h="1249" extrusionOk="0">
                      <a:moveTo>
                        <a:pt x="507" y="0"/>
                      </a:moveTo>
                      <a:cubicBezTo>
                        <a:pt x="284" y="0"/>
                        <a:pt x="119" y="226"/>
                        <a:pt x="62" y="398"/>
                      </a:cubicBezTo>
                      <a:cubicBezTo>
                        <a:pt x="1" y="672"/>
                        <a:pt x="62" y="915"/>
                        <a:pt x="153" y="1158"/>
                      </a:cubicBezTo>
                      <a:cubicBezTo>
                        <a:pt x="166" y="1222"/>
                        <a:pt x="211" y="1248"/>
                        <a:pt x="256" y="1248"/>
                      </a:cubicBezTo>
                      <a:cubicBezTo>
                        <a:pt x="319" y="1248"/>
                        <a:pt x="383" y="1198"/>
                        <a:pt x="366" y="1127"/>
                      </a:cubicBezTo>
                      <a:cubicBezTo>
                        <a:pt x="305" y="915"/>
                        <a:pt x="244" y="702"/>
                        <a:pt x="274" y="489"/>
                      </a:cubicBezTo>
                      <a:cubicBezTo>
                        <a:pt x="274" y="428"/>
                        <a:pt x="305" y="368"/>
                        <a:pt x="366" y="307"/>
                      </a:cubicBezTo>
                      <a:cubicBezTo>
                        <a:pt x="426" y="246"/>
                        <a:pt x="487" y="216"/>
                        <a:pt x="548" y="155"/>
                      </a:cubicBezTo>
                      <a:cubicBezTo>
                        <a:pt x="609" y="124"/>
                        <a:pt x="609" y="33"/>
                        <a:pt x="548" y="3"/>
                      </a:cubicBezTo>
                      <a:cubicBezTo>
                        <a:pt x="534" y="1"/>
                        <a:pt x="520" y="0"/>
                        <a:pt x="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0"/>
                <p:cNvSpPr/>
                <p:nvPr/>
              </p:nvSpPr>
              <p:spPr>
                <a:xfrm>
                  <a:off x="11432525" y="5213575"/>
                  <a:ext cx="27700" cy="53625"/>
                </a:xfrm>
                <a:custGeom>
                  <a:avLst/>
                  <a:gdLst/>
                  <a:ahLst/>
                  <a:cxnLst/>
                  <a:rect l="l" t="t" r="r" b="b"/>
                  <a:pathLst>
                    <a:path w="1108" h="2145" extrusionOk="0">
                      <a:moveTo>
                        <a:pt x="147" y="1"/>
                      </a:moveTo>
                      <a:cubicBezTo>
                        <a:pt x="53" y="1"/>
                        <a:pt x="0" y="143"/>
                        <a:pt x="105" y="196"/>
                      </a:cubicBezTo>
                      <a:cubicBezTo>
                        <a:pt x="409" y="408"/>
                        <a:pt x="682" y="712"/>
                        <a:pt x="773" y="1077"/>
                      </a:cubicBezTo>
                      <a:cubicBezTo>
                        <a:pt x="865" y="1229"/>
                        <a:pt x="865" y="1411"/>
                        <a:pt x="865" y="1594"/>
                      </a:cubicBezTo>
                      <a:cubicBezTo>
                        <a:pt x="865" y="1746"/>
                        <a:pt x="804" y="1928"/>
                        <a:pt x="652" y="1959"/>
                      </a:cubicBezTo>
                      <a:cubicBezTo>
                        <a:pt x="561" y="1959"/>
                        <a:pt x="530" y="2110"/>
                        <a:pt x="621" y="2141"/>
                      </a:cubicBezTo>
                      <a:cubicBezTo>
                        <a:pt x="637" y="2143"/>
                        <a:pt x="653" y="2144"/>
                        <a:pt x="668" y="2144"/>
                      </a:cubicBezTo>
                      <a:cubicBezTo>
                        <a:pt x="856" y="2144"/>
                        <a:pt x="991" y="1975"/>
                        <a:pt x="1047" y="1807"/>
                      </a:cubicBezTo>
                      <a:cubicBezTo>
                        <a:pt x="1108" y="1594"/>
                        <a:pt x="1077" y="1351"/>
                        <a:pt x="1017" y="1138"/>
                      </a:cubicBezTo>
                      <a:cubicBezTo>
                        <a:pt x="895" y="682"/>
                        <a:pt x="591" y="256"/>
                        <a:pt x="196" y="13"/>
                      </a:cubicBezTo>
                      <a:cubicBezTo>
                        <a:pt x="179" y="5"/>
                        <a:pt x="163" y="1"/>
                        <a:pt x="1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0"/>
                <p:cNvSpPr/>
                <p:nvPr/>
              </p:nvSpPr>
              <p:spPr>
                <a:xfrm>
                  <a:off x="11128900" y="5464350"/>
                  <a:ext cx="66125" cy="112550"/>
                </a:xfrm>
                <a:custGeom>
                  <a:avLst/>
                  <a:gdLst/>
                  <a:ahLst/>
                  <a:cxnLst/>
                  <a:rect l="l" t="t" r="r" b="b"/>
                  <a:pathLst>
                    <a:path w="2645" h="4502" extrusionOk="0">
                      <a:moveTo>
                        <a:pt x="1197" y="1"/>
                      </a:moveTo>
                      <a:cubicBezTo>
                        <a:pt x="1096" y="1"/>
                        <a:pt x="1020" y="147"/>
                        <a:pt x="1125" y="225"/>
                      </a:cubicBezTo>
                      <a:cubicBezTo>
                        <a:pt x="1976" y="742"/>
                        <a:pt x="2341" y="1745"/>
                        <a:pt x="2098" y="2688"/>
                      </a:cubicBezTo>
                      <a:cubicBezTo>
                        <a:pt x="1976" y="3174"/>
                        <a:pt x="1733" y="3599"/>
                        <a:pt x="1338" y="3873"/>
                      </a:cubicBezTo>
                      <a:cubicBezTo>
                        <a:pt x="1155" y="4025"/>
                        <a:pt x="973" y="4147"/>
                        <a:pt x="730" y="4207"/>
                      </a:cubicBezTo>
                      <a:cubicBezTo>
                        <a:pt x="623" y="4223"/>
                        <a:pt x="517" y="4223"/>
                        <a:pt x="411" y="4223"/>
                      </a:cubicBezTo>
                      <a:cubicBezTo>
                        <a:pt x="304" y="4223"/>
                        <a:pt x="198" y="4223"/>
                        <a:pt x="91" y="4238"/>
                      </a:cubicBezTo>
                      <a:cubicBezTo>
                        <a:pt x="31" y="4238"/>
                        <a:pt x="0" y="4329"/>
                        <a:pt x="61" y="4359"/>
                      </a:cubicBezTo>
                      <a:cubicBezTo>
                        <a:pt x="183" y="4461"/>
                        <a:pt x="335" y="4501"/>
                        <a:pt x="496" y="4501"/>
                      </a:cubicBezTo>
                      <a:cubicBezTo>
                        <a:pt x="818" y="4501"/>
                        <a:pt x="1176" y="4339"/>
                        <a:pt x="1398" y="4177"/>
                      </a:cubicBezTo>
                      <a:cubicBezTo>
                        <a:pt x="1854" y="3843"/>
                        <a:pt x="2189" y="3356"/>
                        <a:pt x="2341" y="2840"/>
                      </a:cubicBezTo>
                      <a:cubicBezTo>
                        <a:pt x="2645" y="1745"/>
                        <a:pt x="2219" y="590"/>
                        <a:pt x="1246" y="13"/>
                      </a:cubicBezTo>
                      <a:cubicBezTo>
                        <a:pt x="1230" y="4"/>
                        <a:pt x="1213" y="1"/>
                        <a:pt x="11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0"/>
                <p:cNvSpPr/>
                <p:nvPr/>
              </p:nvSpPr>
              <p:spPr>
                <a:xfrm>
                  <a:off x="10983750" y="5617400"/>
                  <a:ext cx="206725" cy="85375"/>
                </a:xfrm>
                <a:custGeom>
                  <a:avLst/>
                  <a:gdLst/>
                  <a:ahLst/>
                  <a:cxnLst/>
                  <a:rect l="l" t="t" r="r" b="b"/>
                  <a:pathLst>
                    <a:path w="8269" h="3415" extrusionOk="0">
                      <a:moveTo>
                        <a:pt x="7345" y="0"/>
                      </a:moveTo>
                      <a:cubicBezTo>
                        <a:pt x="5997" y="0"/>
                        <a:pt x="4648" y="258"/>
                        <a:pt x="3405" y="791"/>
                      </a:cubicBezTo>
                      <a:cubicBezTo>
                        <a:pt x="2645" y="1125"/>
                        <a:pt x="1946" y="1550"/>
                        <a:pt x="1277" y="2067"/>
                      </a:cubicBezTo>
                      <a:cubicBezTo>
                        <a:pt x="973" y="2280"/>
                        <a:pt x="1" y="2888"/>
                        <a:pt x="457" y="3374"/>
                      </a:cubicBezTo>
                      <a:cubicBezTo>
                        <a:pt x="478" y="3402"/>
                        <a:pt x="504" y="3414"/>
                        <a:pt x="530" y="3414"/>
                      </a:cubicBezTo>
                      <a:cubicBezTo>
                        <a:pt x="616" y="3414"/>
                        <a:pt x="702" y="3285"/>
                        <a:pt x="609" y="3192"/>
                      </a:cubicBezTo>
                      <a:cubicBezTo>
                        <a:pt x="335" y="2888"/>
                        <a:pt x="2037" y="1824"/>
                        <a:pt x="2250" y="1672"/>
                      </a:cubicBezTo>
                      <a:cubicBezTo>
                        <a:pt x="2858" y="1307"/>
                        <a:pt x="3466" y="1003"/>
                        <a:pt x="4134" y="760"/>
                      </a:cubicBezTo>
                      <a:cubicBezTo>
                        <a:pt x="5153" y="396"/>
                        <a:pt x="6230" y="207"/>
                        <a:pt x="7303" y="207"/>
                      </a:cubicBezTo>
                      <a:cubicBezTo>
                        <a:pt x="7575" y="207"/>
                        <a:pt x="7846" y="219"/>
                        <a:pt x="8116" y="243"/>
                      </a:cubicBezTo>
                      <a:cubicBezTo>
                        <a:pt x="8268" y="243"/>
                        <a:pt x="8268" y="61"/>
                        <a:pt x="8147" y="31"/>
                      </a:cubicBezTo>
                      <a:cubicBezTo>
                        <a:pt x="7880" y="11"/>
                        <a:pt x="7613" y="0"/>
                        <a:pt x="73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0"/>
                <p:cNvSpPr/>
                <p:nvPr/>
              </p:nvSpPr>
              <p:spPr>
                <a:xfrm>
                  <a:off x="11007550" y="5659125"/>
                  <a:ext cx="167525" cy="38925"/>
                </a:xfrm>
                <a:custGeom>
                  <a:avLst/>
                  <a:gdLst/>
                  <a:ahLst/>
                  <a:cxnLst/>
                  <a:rect l="l" t="t" r="r" b="b"/>
                  <a:pathLst>
                    <a:path w="6701" h="1557" extrusionOk="0">
                      <a:moveTo>
                        <a:pt x="6579" y="0"/>
                      </a:moveTo>
                      <a:cubicBezTo>
                        <a:pt x="6572" y="0"/>
                        <a:pt x="6564" y="1"/>
                        <a:pt x="6556" y="3"/>
                      </a:cubicBezTo>
                      <a:cubicBezTo>
                        <a:pt x="5462" y="94"/>
                        <a:pt x="4368" y="337"/>
                        <a:pt x="3304" y="550"/>
                      </a:cubicBezTo>
                      <a:cubicBezTo>
                        <a:pt x="2210" y="732"/>
                        <a:pt x="1146" y="976"/>
                        <a:pt x="112" y="1340"/>
                      </a:cubicBezTo>
                      <a:cubicBezTo>
                        <a:pt x="0" y="1397"/>
                        <a:pt x="44" y="1557"/>
                        <a:pt x="147" y="1557"/>
                      </a:cubicBezTo>
                      <a:cubicBezTo>
                        <a:pt x="155" y="1557"/>
                        <a:pt x="164" y="1555"/>
                        <a:pt x="173" y="1553"/>
                      </a:cubicBezTo>
                      <a:cubicBezTo>
                        <a:pt x="1176" y="1188"/>
                        <a:pt x="2240" y="976"/>
                        <a:pt x="3304" y="793"/>
                      </a:cubicBezTo>
                      <a:cubicBezTo>
                        <a:pt x="4398" y="581"/>
                        <a:pt x="5523" y="459"/>
                        <a:pt x="6587" y="216"/>
                      </a:cubicBezTo>
                      <a:cubicBezTo>
                        <a:pt x="6700" y="187"/>
                        <a:pt x="6681" y="0"/>
                        <a:pt x="6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0"/>
                <p:cNvSpPr/>
                <p:nvPr/>
              </p:nvSpPr>
              <p:spPr>
                <a:xfrm>
                  <a:off x="11183775" y="5621075"/>
                  <a:ext cx="15800" cy="35675"/>
                </a:xfrm>
                <a:custGeom>
                  <a:avLst/>
                  <a:gdLst/>
                  <a:ahLst/>
                  <a:cxnLst/>
                  <a:rect l="l" t="t" r="r" b="b"/>
                  <a:pathLst>
                    <a:path w="632" h="1427" extrusionOk="0">
                      <a:moveTo>
                        <a:pt x="95" y="0"/>
                      </a:moveTo>
                      <a:cubicBezTo>
                        <a:pt x="43" y="0"/>
                        <a:pt x="0" y="100"/>
                        <a:pt x="55" y="127"/>
                      </a:cubicBezTo>
                      <a:cubicBezTo>
                        <a:pt x="55" y="157"/>
                        <a:pt x="55" y="188"/>
                        <a:pt x="85" y="218"/>
                      </a:cubicBezTo>
                      <a:cubicBezTo>
                        <a:pt x="115" y="218"/>
                        <a:pt x="146" y="248"/>
                        <a:pt x="146" y="248"/>
                      </a:cubicBezTo>
                      <a:cubicBezTo>
                        <a:pt x="176" y="309"/>
                        <a:pt x="237" y="340"/>
                        <a:pt x="237" y="370"/>
                      </a:cubicBezTo>
                      <a:cubicBezTo>
                        <a:pt x="298" y="461"/>
                        <a:pt x="358" y="552"/>
                        <a:pt x="358" y="674"/>
                      </a:cubicBezTo>
                      <a:cubicBezTo>
                        <a:pt x="389" y="887"/>
                        <a:pt x="298" y="1099"/>
                        <a:pt x="146" y="1251"/>
                      </a:cubicBezTo>
                      <a:cubicBezTo>
                        <a:pt x="85" y="1282"/>
                        <a:pt x="85" y="1343"/>
                        <a:pt x="146" y="1403"/>
                      </a:cubicBezTo>
                      <a:cubicBezTo>
                        <a:pt x="161" y="1419"/>
                        <a:pt x="184" y="1426"/>
                        <a:pt x="206" y="1426"/>
                      </a:cubicBezTo>
                      <a:cubicBezTo>
                        <a:pt x="229" y="1426"/>
                        <a:pt x="252" y="1419"/>
                        <a:pt x="267" y="1403"/>
                      </a:cubicBezTo>
                      <a:cubicBezTo>
                        <a:pt x="510" y="1221"/>
                        <a:pt x="632" y="917"/>
                        <a:pt x="602" y="644"/>
                      </a:cubicBezTo>
                      <a:cubicBezTo>
                        <a:pt x="571" y="522"/>
                        <a:pt x="541" y="370"/>
                        <a:pt x="480" y="279"/>
                      </a:cubicBezTo>
                      <a:cubicBezTo>
                        <a:pt x="419" y="218"/>
                        <a:pt x="389" y="157"/>
                        <a:pt x="328" y="96"/>
                      </a:cubicBezTo>
                      <a:cubicBezTo>
                        <a:pt x="298" y="96"/>
                        <a:pt x="267" y="66"/>
                        <a:pt x="237" y="36"/>
                      </a:cubicBezTo>
                      <a:cubicBezTo>
                        <a:pt x="206" y="5"/>
                        <a:pt x="176" y="5"/>
                        <a:pt x="115" y="5"/>
                      </a:cubicBezTo>
                      <a:cubicBezTo>
                        <a:pt x="109" y="2"/>
                        <a:pt x="102" y="0"/>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0"/>
                <p:cNvSpPr/>
                <p:nvPr/>
              </p:nvSpPr>
              <p:spPr>
                <a:xfrm>
                  <a:off x="11092425" y="5706975"/>
                  <a:ext cx="60575" cy="18850"/>
                </a:xfrm>
                <a:custGeom>
                  <a:avLst/>
                  <a:gdLst/>
                  <a:ahLst/>
                  <a:cxnLst/>
                  <a:rect l="l" t="t" r="r" b="b"/>
                  <a:pathLst>
                    <a:path w="2423" h="754" extrusionOk="0">
                      <a:moveTo>
                        <a:pt x="2276" y="1"/>
                      </a:moveTo>
                      <a:cubicBezTo>
                        <a:pt x="2268" y="1"/>
                        <a:pt x="2259" y="2"/>
                        <a:pt x="2250" y="4"/>
                      </a:cubicBezTo>
                      <a:cubicBezTo>
                        <a:pt x="1885" y="125"/>
                        <a:pt x="1520" y="217"/>
                        <a:pt x="1125" y="308"/>
                      </a:cubicBezTo>
                      <a:cubicBezTo>
                        <a:pt x="942" y="369"/>
                        <a:pt x="760" y="399"/>
                        <a:pt x="578" y="429"/>
                      </a:cubicBezTo>
                      <a:cubicBezTo>
                        <a:pt x="426" y="490"/>
                        <a:pt x="183" y="490"/>
                        <a:pt x="61" y="581"/>
                      </a:cubicBezTo>
                      <a:cubicBezTo>
                        <a:pt x="0" y="642"/>
                        <a:pt x="31" y="703"/>
                        <a:pt x="91" y="733"/>
                      </a:cubicBezTo>
                      <a:cubicBezTo>
                        <a:pt x="135" y="748"/>
                        <a:pt x="181" y="754"/>
                        <a:pt x="227" y="754"/>
                      </a:cubicBezTo>
                      <a:cubicBezTo>
                        <a:pt x="373" y="754"/>
                        <a:pt x="523" y="696"/>
                        <a:pt x="639" y="673"/>
                      </a:cubicBezTo>
                      <a:cubicBezTo>
                        <a:pt x="821" y="612"/>
                        <a:pt x="1003" y="581"/>
                        <a:pt x="1186" y="521"/>
                      </a:cubicBezTo>
                      <a:cubicBezTo>
                        <a:pt x="1550" y="429"/>
                        <a:pt x="1946" y="308"/>
                        <a:pt x="2310" y="186"/>
                      </a:cubicBezTo>
                      <a:cubicBezTo>
                        <a:pt x="2423" y="158"/>
                        <a:pt x="2379" y="1"/>
                        <a:pt x="2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0"/>
                <p:cNvSpPr/>
                <p:nvPr/>
              </p:nvSpPr>
              <p:spPr>
                <a:xfrm>
                  <a:off x="10593175" y="5473575"/>
                  <a:ext cx="5325" cy="21500"/>
                </a:xfrm>
                <a:custGeom>
                  <a:avLst/>
                  <a:gdLst/>
                  <a:ahLst/>
                  <a:cxnLst/>
                  <a:rect l="l" t="t" r="r" b="b"/>
                  <a:pathLst>
                    <a:path w="213" h="860" extrusionOk="0">
                      <a:moveTo>
                        <a:pt x="121" y="0"/>
                      </a:moveTo>
                      <a:cubicBezTo>
                        <a:pt x="81" y="0"/>
                        <a:pt x="61" y="45"/>
                        <a:pt x="61" y="69"/>
                      </a:cubicBezTo>
                      <a:cubicBezTo>
                        <a:pt x="61" y="191"/>
                        <a:pt x="61" y="312"/>
                        <a:pt x="31" y="434"/>
                      </a:cubicBezTo>
                      <a:cubicBezTo>
                        <a:pt x="31" y="556"/>
                        <a:pt x="0" y="677"/>
                        <a:pt x="31" y="799"/>
                      </a:cubicBezTo>
                      <a:cubicBezTo>
                        <a:pt x="31" y="829"/>
                        <a:pt x="31" y="860"/>
                        <a:pt x="91" y="860"/>
                      </a:cubicBezTo>
                      <a:cubicBezTo>
                        <a:pt x="122" y="860"/>
                        <a:pt x="152" y="829"/>
                        <a:pt x="152" y="799"/>
                      </a:cubicBezTo>
                      <a:cubicBezTo>
                        <a:pt x="183" y="677"/>
                        <a:pt x="183" y="556"/>
                        <a:pt x="183" y="434"/>
                      </a:cubicBezTo>
                      <a:cubicBezTo>
                        <a:pt x="213" y="312"/>
                        <a:pt x="213" y="191"/>
                        <a:pt x="213" y="69"/>
                      </a:cubicBezTo>
                      <a:cubicBezTo>
                        <a:pt x="213" y="39"/>
                        <a:pt x="183" y="8"/>
                        <a:pt x="152" y="8"/>
                      </a:cubicBezTo>
                      <a:cubicBezTo>
                        <a:pt x="141" y="3"/>
                        <a:pt x="130" y="0"/>
                        <a:pt x="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0"/>
                <p:cNvSpPr/>
                <p:nvPr/>
              </p:nvSpPr>
              <p:spPr>
                <a:xfrm>
                  <a:off x="10600775" y="5485175"/>
                  <a:ext cx="6100" cy="36025"/>
                </a:xfrm>
                <a:custGeom>
                  <a:avLst/>
                  <a:gdLst/>
                  <a:ahLst/>
                  <a:cxnLst/>
                  <a:rect l="l" t="t" r="r" b="b"/>
                  <a:pathLst>
                    <a:path w="244" h="1441" extrusionOk="0">
                      <a:moveTo>
                        <a:pt x="122" y="0"/>
                      </a:moveTo>
                      <a:cubicBezTo>
                        <a:pt x="76" y="0"/>
                        <a:pt x="31" y="31"/>
                        <a:pt x="31" y="92"/>
                      </a:cubicBezTo>
                      <a:cubicBezTo>
                        <a:pt x="0" y="517"/>
                        <a:pt x="31" y="943"/>
                        <a:pt x="91" y="1399"/>
                      </a:cubicBezTo>
                      <a:cubicBezTo>
                        <a:pt x="105" y="1426"/>
                        <a:pt x="137" y="1441"/>
                        <a:pt x="168" y="1441"/>
                      </a:cubicBezTo>
                      <a:cubicBezTo>
                        <a:pt x="207" y="1441"/>
                        <a:pt x="243" y="1418"/>
                        <a:pt x="243" y="1368"/>
                      </a:cubicBezTo>
                      <a:cubicBezTo>
                        <a:pt x="213" y="943"/>
                        <a:pt x="183" y="517"/>
                        <a:pt x="213" y="92"/>
                      </a:cubicBezTo>
                      <a:cubicBezTo>
                        <a:pt x="213" y="31"/>
                        <a:pt x="167"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0"/>
                <p:cNvSpPr/>
                <p:nvPr/>
              </p:nvSpPr>
              <p:spPr>
                <a:xfrm>
                  <a:off x="10610650" y="5494850"/>
                  <a:ext cx="7625" cy="65375"/>
                </a:xfrm>
                <a:custGeom>
                  <a:avLst/>
                  <a:gdLst/>
                  <a:ahLst/>
                  <a:cxnLst/>
                  <a:rect l="l" t="t" r="r" b="b"/>
                  <a:pathLst>
                    <a:path w="305" h="2615" extrusionOk="0">
                      <a:moveTo>
                        <a:pt x="80" y="1"/>
                      </a:moveTo>
                      <a:cubicBezTo>
                        <a:pt x="38" y="1"/>
                        <a:pt x="0" y="24"/>
                        <a:pt x="0" y="69"/>
                      </a:cubicBezTo>
                      <a:cubicBezTo>
                        <a:pt x="31" y="495"/>
                        <a:pt x="31" y="920"/>
                        <a:pt x="61" y="1376"/>
                      </a:cubicBezTo>
                      <a:cubicBezTo>
                        <a:pt x="61" y="1559"/>
                        <a:pt x="92" y="1771"/>
                        <a:pt x="92" y="1984"/>
                      </a:cubicBezTo>
                      <a:cubicBezTo>
                        <a:pt x="92" y="2106"/>
                        <a:pt x="92" y="2197"/>
                        <a:pt x="122" y="2319"/>
                      </a:cubicBezTo>
                      <a:cubicBezTo>
                        <a:pt x="122" y="2410"/>
                        <a:pt x="122" y="2501"/>
                        <a:pt x="183" y="2592"/>
                      </a:cubicBezTo>
                      <a:cubicBezTo>
                        <a:pt x="183" y="2607"/>
                        <a:pt x="198" y="2615"/>
                        <a:pt x="217" y="2615"/>
                      </a:cubicBezTo>
                      <a:cubicBezTo>
                        <a:pt x="236" y="2615"/>
                        <a:pt x="259" y="2607"/>
                        <a:pt x="274" y="2592"/>
                      </a:cubicBezTo>
                      <a:cubicBezTo>
                        <a:pt x="304" y="2501"/>
                        <a:pt x="304" y="2410"/>
                        <a:pt x="304" y="2319"/>
                      </a:cubicBezTo>
                      <a:cubicBezTo>
                        <a:pt x="304" y="2197"/>
                        <a:pt x="304" y="2106"/>
                        <a:pt x="274" y="2015"/>
                      </a:cubicBezTo>
                      <a:cubicBezTo>
                        <a:pt x="274" y="1802"/>
                        <a:pt x="274" y="1589"/>
                        <a:pt x="244" y="1376"/>
                      </a:cubicBezTo>
                      <a:cubicBezTo>
                        <a:pt x="213" y="951"/>
                        <a:pt x="183" y="525"/>
                        <a:pt x="183" y="69"/>
                      </a:cubicBezTo>
                      <a:cubicBezTo>
                        <a:pt x="168" y="24"/>
                        <a:pt x="122"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0"/>
                <p:cNvSpPr/>
                <p:nvPr/>
              </p:nvSpPr>
              <p:spPr>
                <a:xfrm>
                  <a:off x="10625075" y="5529525"/>
                  <a:ext cx="6875" cy="61675"/>
                </a:xfrm>
                <a:custGeom>
                  <a:avLst/>
                  <a:gdLst/>
                  <a:ahLst/>
                  <a:cxnLst/>
                  <a:rect l="l" t="t" r="r" b="b"/>
                  <a:pathLst>
                    <a:path w="275" h="2467" extrusionOk="0">
                      <a:moveTo>
                        <a:pt x="69" y="0"/>
                      </a:moveTo>
                      <a:cubicBezTo>
                        <a:pt x="34" y="0"/>
                        <a:pt x="1" y="24"/>
                        <a:pt x="1" y="81"/>
                      </a:cubicBezTo>
                      <a:lnTo>
                        <a:pt x="31" y="1266"/>
                      </a:lnTo>
                      <a:cubicBezTo>
                        <a:pt x="62" y="1448"/>
                        <a:pt x="62" y="1661"/>
                        <a:pt x="62" y="1843"/>
                      </a:cubicBezTo>
                      <a:cubicBezTo>
                        <a:pt x="92" y="2026"/>
                        <a:pt x="62" y="2239"/>
                        <a:pt x="122" y="2421"/>
                      </a:cubicBezTo>
                      <a:cubicBezTo>
                        <a:pt x="122" y="2451"/>
                        <a:pt x="145" y="2467"/>
                        <a:pt x="172" y="2467"/>
                      </a:cubicBezTo>
                      <a:cubicBezTo>
                        <a:pt x="198" y="2467"/>
                        <a:pt x="229" y="2451"/>
                        <a:pt x="244" y="2421"/>
                      </a:cubicBezTo>
                      <a:cubicBezTo>
                        <a:pt x="274" y="2239"/>
                        <a:pt x="244" y="2026"/>
                        <a:pt x="244" y="1843"/>
                      </a:cubicBezTo>
                      <a:cubicBezTo>
                        <a:pt x="214" y="1661"/>
                        <a:pt x="214" y="1448"/>
                        <a:pt x="214" y="1266"/>
                      </a:cubicBezTo>
                      <a:cubicBezTo>
                        <a:pt x="183" y="871"/>
                        <a:pt x="153" y="476"/>
                        <a:pt x="153" y="81"/>
                      </a:cubicBezTo>
                      <a:cubicBezTo>
                        <a:pt x="153" y="32"/>
                        <a:pt x="109"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0"/>
                <p:cNvSpPr/>
                <p:nvPr/>
              </p:nvSpPr>
              <p:spPr>
                <a:xfrm>
                  <a:off x="10641050" y="5566300"/>
                  <a:ext cx="7625" cy="62050"/>
                </a:xfrm>
                <a:custGeom>
                  <a:avLst/>
                  <a:gdLst/>
                  <a:ahLst/>
                  <a:cxnLst/>
                  <a:rect l="l" t="t" r="r" b="b"/>
                  <a:pathLst>
                    <a:path w="305" h="2482" extrusionOk="0">
                      <a:moveTo>
                        <a:pt x="76" y="0"/>
                      </a:moveTo>
                      <a:cubicBezTo>
                        <a:pt x="38" y="0"/>
                        <a:pt x="0" y="23"/>
                        <a:pt x="0" y="69"/>
                      </a:cubicBezTo>
                      <a:cubicBezTo>
                        <a:pt x="0" y="494"/>
                        <a:pt x="0" y="920"/>
                        <a:pt x="31" y="1376"/>
                      </a:cubicBezTo>
                      <a:cubicBezTo>
                        <a:pt x="31" y="1558"/>
                        <a:pt x="31" y="1771"/>
                        <a:pt x="31" y="1983"/>
                      </a:cubicBezTo>
                      <a:cubicBezTo>
                        <a:pt x="61" y="2135"/>
                        <a:pt x="61" y="2348"/>
                        <a:pt x="183" y="2470"/>
                      </a:cubicBezTo>
                      <a:cubicBezTo>
                        <a:pt x="191" y="2478"/>
                        <a:pt x="203" y="2482"/>
                        <a:pt x="217" y="2482"/>
                      </a:cubicBezTo>
                      <a:cubicBezTo>
                        <a:pt x="255" y="2482"/>
                        <a:pt x="304" y="2453"/>
                        <a:pt x="304" y="2409"/>
                      </a:cubicBezTo>
                      <a:cubicBezTo>
                        <a:pt x="274" y="2318"/>
                        <a:pt x="243" y="2257"/>
                        <a:pt x="243" y="2166"/>
                      </a:cubicBezTo>
                      <a:cubicBezTo>
                        <a:pt x="213" y="2075"/>
                        <a:pt x="213" y="1983"/>
                        <a:pt x="213" y="1892"/>
                      </a:cubicBezTo>
                      <a:cubicBezTo>
                        <a:pt x="213" y="1710"/>
                        <a:pt x="213" y="1497"/>
                        <a:pt x="213" y="1284"/>
                      </a:cubicBezTo>
                      <a:cubicBezTo>
                        <a:pt x="183" y="889"/>
                        <a:pt x="152" y="464"/>
                        <a:pt x="152" y="69"/>
                      </a:cubicBezTo>
                      <a:cubicBezTo>
                        <a:pt x="152" y="23"/>
                        <a:pt x="114"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0"/>
                <p:cNvSpPr/>
                <p:nvPr/>
              </p:nvSpPr>
              <p:spPr>
                <a:xfrm>
                  <a:off x="10660050" y="5597625"/>
                  <a:ext cx="7625" cy="62475"/>
                </a:xfrm>
                <a:custGeom>
                  <a:avLst/>
                  <a:gdLst/>
                  <a:ahLst/>
                  <a:cxnLst/>
                  <a:rect l="l" t="t" r="r" b="b"/>
                  <a:pathLst>
                    <a:path w="305" h="2499" extrusionOk="0">
                      <a:moveTo>
                        <a:pt x="91" y="1"/>
                      </a:moveTo>
                      <a:cubicBezTo>
                        <a:pt x="46" y="1"/>
                        <a:pt x="0" y="31"/>
                        <a:pt x="0" y="92"/>
                      </a:cubicBezTo>
                      <a:cubicBezTo>
                        <a:pt x="30" y="518"/>
                        <a:pt x="30" y="913"/>
                        <a:pt x="30" y="1338"/>
                      </a:cubicBezTo>
                      <a:cubicBezTo>
                        <a:pt x="61" y="1521"/>
                        <a:pt x="61" y="1733"/>
                        <a:pt x="61" y="1916"/>
                      </a:cubicBezTo>
                      <a:cubicBezTo>
                        <a:pt x="61" y="2037"/>
                        <a:pt x="61" y="2129"/>
                        <a:pt x="61" y="2250"/>
                      </a:cubicBezTo>
                      <a:cubicBezTo>
                        <a:pt x="91" y="2341"/>
                        <a:pt x="91" y="2402"/>
                        <a:pt x="152" y="2463"/>
                      </a:cubicBezTo>
                      <a:cubicBezTo>
                        <a:pt x="165" y="2489"/>
                        <a:pt x="183" y="2498"/>
                        <a:pt x="200" y="2498"/>
                      </a:cubicBezTo>
                      <a:cubicBezTo>
                        <a:pt x="223" y="2498"/>
                        <a:pt x="243" y="2481"/>
                        <a:pt x="243" y="2463"/>
                      </a:cubicBezTo>
                      <a:cubicBezTo>
                        <a:pt x="304" y="2372"/>
                        <a:pt x="274" y="2281"/>
                        <a:pt x="274" y="2189"/>
                      </a:cubicBezTo>
                      <a:cubicBezTo>
                        <a:pt x="274" y="2098"/>
                        <a:pt x="274" y="2007"/>
                        <a:pt x="274" y="1916"/>
                      </a:cubicBezTo>
                      <a:cubicBezTo>
                        <a:pt x="274" y="1733"/>
                        <a:pt x="274" y="1521"/>
                        <a:pt x="243" y="1308"/>
                      </a:cubicBezTo>
                      <a:cubicBezTo>
                        <a:pt x="243" y="913"/>
                        <a:pt x="213" y="487"/>
                        <a:pt x="182" y="92"/>
                      </a:cubicBezTo>
                      <a:cubicBezTo>
                        <a:pt x="182" y="31"/>
                        <a:pt x="137"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0"/>
                <p:cNvSpPr/>
                <p:nvPr/>
              </p:nvSpPr>
              <p:spPr>
                <a:xfrm>
                  <a:off x="10676750" y="5631075"/>
                  <a:ext cx="6100" cy="54175"/>
                </a:xfrm>
                <a:custGeom>
                  <a:avLst/>
                  <a:gdLst/>
                  <a:ahLst/>
                  <a:cxnLst/>
                  <a:rect l="l" t="t" r="r" b="b"/>
                  <a:pathLst>
                    <a:path w="244" h="2167" extrusionOk="0">
                      <a:moveTo>
                        <a:pt x="92" y="0"/>
                      </a:moveTo>
                      <a:cubicBezTo>
                        <a:pt x="46" y="0"/>
                        <a:pt x="1" y="31"/>
                        <a:pt x="1" y="92"/>
                      </a:cubicBezTo>
                      <a:cubicBezTo>
                        <a:pt x="1" y="426"/>
                        <a:pt x="1" y="760"/>
                        <a:pt x="1" y="1095"/>
                      </a:cubicBezTo>
                      <a:cubicBezTo>
                        <a:pt x="31" y="1277"/>
                        <a:pt x="31" y="1429"/>
                        <a:pt x="31" y="1611"/>
                      </a:cubicBezTo>
                      <a:cubicBezTo>
                        <a:pt x="31" y="1763"/>
                        <a:pt x="31" y="1946"/>
                        <a:pt x="62" y="2098"/>
                      </a:cubicBezTo>
                      <a:cubicBezTo>
                        <a:pt x="62" y="2143"/>
                        <a:pt x="92" y="2166"/>
                        <a:pt x="126" y="2166"/>
                      </a:cubicBezTo>
                      <a:cubicBezTo>
                        <a:pt x="160" y="2166"/>
                        <a:pt x="198" y="2143"/>
                        <a:pt x="214" y="2098"/>
                      </a:cubicBezTo>
                      <a:cubicBezTo>
                        <a:pt x="244" y="1946"/>
                        <a:pt x="214" y="1763"/>
                        <a:pt x="214" y="1611"/>
                      </a:cubicBezTo>
                      <a:cubicBezTo>
                        <a:pt x="214" y="1429"/>
                        <a:pt x="214" y="1277"/>
                        <a:pt x="214" y="1095"/>
                      </a:cubicBezTo>
                      <a:cubicBezTo>
                        <a:pt x="214" y="760"/>
                        <a:pt x="183" y="426"/>
                        <a:pt x="183" y="92"/>
                      </a:cubicBezTo>
                      <a:cubicBezTo>
                        <a:pt x="183" y="31"/>
                        <a:pt x="138"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0"/>
                <p:cNvSpPr/>
                <p:nvPr/>
              </p:nvSpPr>
              <p:spPr>
                <a:xfrm>
                  <a:off x="10693475" y="5665275"/>
                  <a:ext cx="5350" cy="52825"/>
                </a:xfrm>
                <a:custGeom>
                  <a:avLst/>
                  <a:gdLst/>
                  <a:ahLst/>
                  <a:cxnLst/>
                  <a:rect l="l" t="t" r="r" b="b"/>
                  <a:pathLst>
                    <a:path w="214" h="2113" extrusionOk="0">
                      <a:moveTo>
                        <a:pt x="122" y="0"/>
                      </a:moveTo>
                      <a:cubicBezTo>
                        <a:pt x="76" y="0"/>
                        <a:pt x="31" y="31"/>
                        <a:pt x="31" y="91"/>
                      </a:cubicBezTo>
                      <a:cubicBezTo>
                        <a:pt x="31" y="426"/>
                        <a:pt x="31" y="760"/>
                        <a:pt x="0" y="1094"/>
                      </a:cubicBezTo>
                      <a:cubicBezTo>
                        <a:pt x="0" y="1246"/>
                        <a:pt x="0" y="1429"/>
                        <a:pt x="0" y="1581"/>
                      </a:cubicBezTo>
                      <a:cubicBezTo>
                        <a:pt x="0" y="1733"/>
                        <a:pt x="0" y="1915"/>
                        <a:pt x="61" y="2067"/>
                      </a:cubicBezTo>
                      <a:cubicBezTo>
                        <a:pt x="61" y="2097"/>
                        <a:pt x="84" y="2113"/>
                        <a:pt x="111" y="2113"/>
                      </a:cubicBezTo>
                      <a:cubicBezTo>
                        <a:pt x="137" y="2113"/>
                        <a:pt x="168" y="2097"/>
                        <a:pt x="183" y="2067"/>
                      </a:cubicBezTo>
                      <a:cubicBezTo>
                        <a:pt x="213" y="1915"/>
                        <a:pt x="213" y="1733"/>
                        <a:pt x="213" y="1581"/>
                      </a:cubicBezTo>
                      <a:lnTo>
                        <a:pt x="213" y="1094"/>
                      </a:lnTo>
                      <a:cubicBezTo>
                        <a:pt x="213" y="760"/>
                        <a:pt x="213" y="426"/>
                        <a:pt x="213" y="91"/>
                      </a:cubicBezTo>
                      <a:cubicBezTo>
                        <a:pt x="213" y="31"/>
                        <a:pt x="168"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0"/>
                <p:cNvSpPr/>
                <p:nvPr/>
              </p:nvSpPr>
              <p:spPr>
                <a:xfrm>
                  <a:off x="10707150" y="5691875"/>
                  <a:ext cx="7625" cy="45425"/>
                </a:xfrm>
                <a:custGeom>
                  <a:avLst/>
                  <a:gdLst/>
                  <a:ahLst/>
                  <a:cxnLst/>
                  <a:rect l="l" t="t" r="r" b="b"/>
                  <a:pathLst>
                    <a:path w="305" h="1817" extrusionOk="0">
                      <a:moveTo>
                        <a:pt x="183" y="0"/>
                      </a:moveTo>
                      <a:cubicBezTo>
                        <a:pt x="137" y="0"/>
                        <a:pt x="92" y="30"/>
                        <a:pt x="92" y="91"/>
                      </a:cubicBezTo>
                      <a:cubicBezTo>
                        <a:pt x="92" y="365"/>
                        <a:pt x="92" y="669"/>
                        <a:pt x="92" y="942"/>
                      </a:cubicBezTo>
                      <a:cubicBezTo>
                        <a:pt x="92" y="1094"/>
                        <a:pt x="61" y="1216"/>
                        <a:pt x="61" y="1368"/>
                      </a:cubicBezTo>
                      <a:cubicBezTo>
                        <a:pt x="61" y="1489"/>
                        <a:pt x="1" y="1672"/>
                        <a:pt x="61" y="1793"/>
                      </a:cubicBezTo>
                      <a:cubicBezTo>
                        <a:pt x="77" y="1809"/>
                        <a:pt x="107" y="1816"/>
                        <a:pt x="137" y="1816"/>
                      </a:cubicBezTo>
                      <a:cubicBezTo>
                        <a:pt x="168" y="1816"/>
                        <a:pt x="198" y="1809"/>
                        <a:pt x="213" y="1793"/>
                      </a:cubicBezTo>
                      <a:cubicBezTo>
                        <a:pt x="244" y="1733"/>
                        <a:pt x="244" y="1641"/>
                        <a:pt x="244" y="1581"/>
                      </a:cubicBezTo>
                      <a:cubicBezTo>
                        <a:pt x="244" y="1520"/>
                        <a:pt x="274" y="1459"/>
                        <a:pt x="274" y="1398"/>
                      </a:cubicBezTo>
                      <a:cubicBezTo>
                        <a:pt x="274" y="1246"/>
                        <a:pt x="274" y="1094"/>
                        <a:pt x="274" y="942"/>
                      </a:cubicBezTo>
                      <a:cubicBezTo>
                        <a:pt x="305" y="669"/>
                        <a:pt x="274" y="365"/>
                        <a:pt x="274" y="91"/>
                      </a:cubicBezTo>
                      <a:cubicBezTo>
                        <a:pt x="274" y="30"/>
                        <a:pt x="229"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0"/>
                <p:cNvSpPr/>
                <p:nvPr/>
              </p:nvSpPr>
              <p:spPr>
                <a:xfrm>
                  <a:off x="10730700" y="5721500"/>
                  <a:ext cx="6125" cy="31000"/>
                </a:xfrm>
                <a:custGeom>
                  <a:avLst/>
                  <a:gdLst/>
                  <a:ahLst/>
                  <a:cxnLst/>
                  <a:rect l="l" t="t" r="r" b="b"/>
                  <a:pathLst>
                    <a:path w="245" h="1240" extrusionOk="0">
                      <a:moveTo>
                        <a:pt x="153" y="0"/>
                      </a:moveTo>
                      <a:cubicBezTo>
                        <a:pt x="92" y="0"/>
                        <a:pt x="62" y="31"/>
                        <a:pt x="62" y="92"/>
                      </a:cubicBezTo>
                      <a:cubicBezTo>
                        <a:pt x="31" y="274"/>
                        <a:pt x="1" y="456"/>
                        <a:pt x="1" y="669"/>
                      </a:cubicBezTo>
                      <a:cubicBezTo>
                        <a:pt x="1" y="760"/>
                        <a:pt x="1" y="852"/>
                        <a:pt x="1" y="943"/>
                      </a:cubicBezTo>
                      <a:cubicBezTo>
                        <a:pt x="1" y="973"/>
                        <a:pt x="1" y="1034"/>
                        <a:pt x="31" y="1095"/>
                      </a:cubicBezTo>
                      <a:cubicBezTo>
                        <a:pt x="31" y="1125"/>
                        <a:pt x="31" y="1186"/>
                        <a:pt x="62" y="1216"/>
                      </a:cubicBezTo>
                      <a:cubicBezTo>
                        <a:pt x="77" y="1231"/>
                        <a:pt x="100" y="1239"/>
                        <a:pt x="119" y="1239"/>
                      </a:cubicBezTo>
                      <a:cubicBezTo>
                        <a:pt x="138" y="1239"/>
                        <a:pt x="153" y="1231"/>
                        <a:pt x="153" y="1216"/>
                      </a:cubicBezTo>
                      <a:cubicBezTo>
                        <a:pt x="183" y="1155"/>
                        <a:pt x="183" y="1125"/>
                        <a:pt x="183" y="1064"/>
                      </a:cubicBezTo>
                      <a:lnTo>
                        <a:pt x="183" y="943"/>
                      </a:lnTo>
                      <a:cubicBezTo>
                        <a:pt x="183" y="852"/>
                        <a:pt x="183" y="730"/>
                        <a:pt x="183" y="639"/>
                      </a:cubicBezTo>
                      <a:cubicBezTo>
                        <a:pt x="183" y="456"/>
                        <a:pt x="214" y="274"/>
                        <a:pt x="244" y="92"/>
                      </a:cubicBezTo>
                      <a:cubicBezTo>
                        <a:pt x="244" y="31"/>
                        <a:pt x="18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0"/>
                <p:cNvSpPr/>
                <p:nvPr/>
              </p:nvSpPr>
              <p:spPr>
                <a:xfrm>
                  <a:off x="10754575" y="5730800"/>
                  <a:ext cx="5025" cy="20225"/>
                </a:xfrm>
                <a:custGeom>
                  <a:avLst/>
                  <a:gdLst/>
                  <a:ahLst/>
                  <a:cxnLst/>
                  <a:rect l="l" t="t" r="r" b="b"/>
                  <a:pathLst>
                    <a:path w="201" h="809" extrusionOk="0">
                      <a:moveTo>
                        <a:pt x="96" y="1"/>
                      </a:moveTo>
                      <a:cubicBezTo>
                        <a:pt x="49" y="1"/>
                        <a:pt x="0" y="41"/>
                        <a:pt x="19" y="115"/>
                      </a:cubicBezTo>
                      <a:cubicBezTo>
                        <a:pt x="49" y="206"/>
                        <a:pt x="49" y="328"/>
                        <a:pt x="49" y="419"/>
                      </a:cubicBezTo>
                      <a:cubicBezTo>
                        <a:pt x="49" y="480"/>
                        <a:pt x="49" y="540"/>
                        <a:pt x="49" y="571"/>
                      </a:cubicBezTo>
                      <a:cubicBezTo>
                        <a:pt x="49" y="601"/>
                        <a:pt x="49" y="631"/>
                        <a:pt x="49" y="662"/>
                      </a:cubicBezTo>
                      <a:cubicBezTo>
                        <a:pt x="49" y="692"/>
                        <a:pt x="49" y="692"/>
                        <a:pt x="19" y="723"/>
                      </a:cubicBezTo>
                      <a:cubicBezTo>
                        <a:pt x="19" y="776"/>
                        <a:pt x="49" y="808"/>
                        <a:pt x="81" y="808"/>
                      </a:cubicBezTo>
                      <a:cubicBezTo>
                        <a:pt x="104" y="808"/>
                        <a:pt x="127" y="791"/>
                        <a:pt x="140" y="753"/>
                      </a:cubicBezTo>
                      <a:cubicBezTo>
                        <a:pt x="171" y="753"/>
                        <a:pt x="171" y="723"/>
                        <a:pt x="171" y="692"/>
                      </a:cubicBezTo>
                      <a:cubicBezTo>
                        <a:pt x="171" y="662"/>
                        <a:pt x="201" y="631"/>
                        <a:pt x="201" y="601"/>
                      </a:cubicBezTo>
                      <a:cubicBezTo>
                        <a:pt x="201" y="540"/>
                        <a:pt x="201" y="480"/>
                        <a:pt x="201" y="419"/>
                      </a:cubicBezTo>
                      <a:cubicBezTo>
                        <a:pt x="201" y="297"/>
                        <a:pt x="201" y="176"/>
                        <a:pt x="171" y="54"/>
                      </a:cubicBezTo>
                      <a:cubicBezTo>
                        <a:pt x="159" y="18"/>
                        <a:pt x="128" y="1"/>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0"/>
                <p:cNvSpPr/>
                <p:nvPr/>
              </p:nvSpPr>
              <p:spPr>
                <a:xfrm>
                  <a:off x="10769850" y="5749625"/>
                  <a:ext cx="7225" cy="31350"/>
                </a:xfrm>
                <a:custGeom>
                  <a:avLst/>
                  <a:gdLst/>
                  <a:ahLst/>
                  <a:cxnLst/>
                  <a:rect l="l" t="t" r="r" b="b"/>
                  <a:pathLst>
                    <a:path w="289" h="1254" extrusionOk="0">
                      <a:moveTo>
                        <a:pt x="99" y="0"/>
                      </a:moveTo>
                      <a:cubicBezTo>
                        <a:pt x="46" y="0"/>
                        <a:pt x="0" y="30"/>
                        <a:pt x="15" y="91"/>
                      </a:cubicBezTo>
                      <a:cubicBezTo>
                        <a:pt x="15" y="274"/>
                        <a:pt x="15" y="456"/>
                        <a:pt x="46" y="638"/>
                      </a:cubicBezTo>
                      <a:cubicBezTo>
                        <a:pt x="46" y="821"/>
                        <a:pt x="46" y="1003"/>
                        <a:pt x="107" y="1185"/>
                      </a:cubicBezTo>
                      <a:cubicBezTo>
                        <a:pt x="107" y="1231"/>
                        <a:pt x="137" y="1254"/>
                        <a:pt x="171" y="1254"/>
                      </a:cubicBezTo>
                      <a:cubicBezTo>
                        <a:pt x="205" y="1254"/>
                        <a:pt x="243" y="1231"/>
                        <a:pt x="259" y="1185"/>
                      </a:cubicBezTo>
                      <a:cubicBezTo>
                        <a:pt x="289" y="1003"/>
                        <a:pt x="259" y="821"/>
                        <a:pt x="259" y="638"/>
                      </a:cubicBezTo>
                      <a:cubicBezTo>
                        <a:pt x="228" y="456"/>
                        <a:pt x="228" y="274"/>
                        <a:pt x="228" y="91"/>
                      </a:cubicBezTo>
                      <a:cubicBezTo>
                        <a:pt x="213" y="30"/>
                        <a:pt x="152"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0"/>
                <p:cNvSpPr/>
                <p:nvPr/>
              </p:nvSpPr>
              <p:spPr>
                <a:xfrm>
                  <a:off x="10796825" y="5757225"/>
                  <a:ext cx="6850" cy="41125"/>
                </a:xfrm>
                <a:custGeom>
                  <a:avLst/>
                  <a:gdLst/>
                  <a:ahLst/>
                  <a:cxnLst/>
                  <a:rect l="l" t="t" r="r" b="b"/>
                  <a:pathLst>
                    <a:path w="274" h="1645" extrusionOk="0">
                      <a:moveTo>
                        <a:pt x="91" y="0"/>
                      </a:moveTo>
                      <a:cubicBezTo>
                        <a:pt x="61" y="0"/>
                        <a:pt x="0" y="61"/>
                        <a:pt x="0" y="122"/>
                      </a:cubicBezTo>
                      <a:cubicBezTo>
                        <a:pt x="31" y="365"/>
                        <a:pt x="61" y="608"/>
                        <a:pt x="61" y="851"/>
                      </a:cubicBezTo>
                      <a:cubicBezTo>
                        <a:pt x="61" y="973"/>
                        <a:pt x="61" y="1094"/>
                        <a:pt x="61" y="1216"/>
                      </a:cubicBezTo>
                      <a:cubicBezTo>
                        <a:pt x="61" y="1337"/>
                        <a:pt x="61" y="1489"/>
                        <a:pt x="91" y="1581"/>
                      </a:cubicBezTo>
                      <a:cubicBezTo>
                        <a:pt x="110" y="1618"/>
                        <a:pt x="141" y="1644"/>
                        <a:pt x="168" y="1644"/>
                      </a:cubicBezTo>
                      <a:cubicBezTo>
                        <a:pt x="185" y="1644"/>
                        <a:pt x="201" y="1634"/>
                        <a:pt x="213" y="1611"/>
                      </a:cubicBezTo>
                      <a:cubicBezTo>
                        <a:pt x="274" y="1489"/>
                        <a:pt x="274" y="1368"/>
                        <a:pt x="274" y="1246"/>
                      </a:cubicBezTo>
                      <a:cubicBezTo>
                        <a:pt x="274" y="1125"/>
                        <a:pt x="274" y="1003"/>
                        <a:pt x="274" y="851"/>
                      </a:cubicBezTo>
                      <a:cubicBezTo>
                        <a:pt x="274" y="608"/>
                        <a:pt x="243" y="365"/>
                        <a:pt x="213" y="122"/>
                      </a:cubicBezTo>
                      <a:cubicBezTo>
                        <a:pt x="183" y="61"/>
                        <a:pt x="15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0"/>
                <p:cNvSpPr/>
                <p:nvPr/>
              </p:nvSpPr>
              <p:spPr>
                <a:xfrm>
                  <a:off x="10819625" y="5792925"/>
                  <a:ext cx="3825" cy="14275"/>
                </a:xfrm>
                <a:custGeom>
                  <a:avLst/>
                  <a:gdLst/>
                  <a:ahLst/>
                  <a:cxnLst/>
                  <a:rect l="l" t="t" r="r" b="b"/>
                  <a:pathLst>
                    <a:path w="153" h="571" extrusionOk="0">
                      <a:moveTo>
                        <a:pt x="61" y="1"/>
                      </a:moveTo>
                      <a:cubicBezTo>
                        <a:pt x="31" y="1"/>
                        <a:pt x="0" y="31"/>
                        <a:pt x="0" y="61"/>
                      </a:cubicBezTo>
                      <a:lnTo>
                        <a:pt x="0" y="305"/>
                      </a:lnTo>
                      <a:cubicBezTo>
                        <a:pt x="0" y="335"/>
                        <a:pt x="0" y="396"/>
                        <a:pt x="0" y="426"/>
                      </a:cubicBezTo>
                      <a:cubicBezTo>
                        <a:pt x="0" y="457"/>
                        <a:pt x="0" y="517"/>
                        <a:pt x="31" y="548"/>
                      </a:cubicBezTo>
                      <a:cubicBezTo>
                        <a:pt x="31" y="563"/>
                        <a:pt x="46" y="571"/>
                        <a:pt x="65" y="571"/>
                      </a:cubicBezTo>
                      <a:cubicBezTo>
                        <a:pt x="84" y="571"/>
                        <a:pt x="107" y="563"/>
                        <a:pt x="122" y="548"/>
                      </a:cubicBezTo>
                      <a:cubicBezTo>
                        <a:pt x="152" y="517"/>
                        <a:pt x="152" y="457"/>
                        <a:pt x="152" y="426"/>
                      </a:cubicBezTo>
                      <a:cubicBezTo>
                        <a:pt x="152" y="396"/>
                        <a:pt x="152" y="335"/>
                        <a:pt x="152" y="305"/>
                      </a:cubicBezTo>
                      <a:lnTo>
                        <a:pt x="152" y="61"/>
                      </a:lnTo>
                      <a:cubicBezTo>
                        <a:pt x="152"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0"/>
                <p:cNvSpPr/>
                <p:nvPr/>
              </p:nvSpPr>
              <p:spPr>
                <a:xfrm>
                  <a:off x="10843925" y="5800525"/>
                  <a:ext cx="5350" cy="34400"/>
                </a:xfrm>
                <a:custGeom>
                  <a:avLst/>
                  <a:gdLst/>
                  <a:ahLst/>
                  <a:cxnLst/>
                  <a:rect l="l" t="t" r="r" b="b"/>
                  <a:pathLst>
                    <a:path w="214" h="1376" extrusionOk="0">
                      <a:moveTo>
                        <a:pt x="122" y="1"/>
                      </a:moveTo>
                      <a:cubicBezTo>
                        <a:pt x="77" y="1"/>
                        <a:pt x="31" y="31"/>
                        <a:pt x="31" y="92"/>
                      </a:cubicBezTo>
                      <a:cubicBezTo>
                        <a:pt x="31" y="305"/>
                        <a:pt x="1" y="487"/>
                        <a:pt x="1" y="700"/>
                      </a:cubicBezTo>
                      <a:cubicBezTo>
                        <a:pt x="1" y="791"/>
                        <a:pt x="1" y="912"/>
                        <a:pt x="1" y="1004"/>
                      </a:cubicBezTo>
                      <a:cubicBezTo>
                        <a:pt x="1" y="1125"/>
                        <a:pt x="1" y="1216"/>
                        <a:pt x="31" y="1308"/>
                      </a:cubicBezTo>
                      <a:cubicBezTo>
                        <a:pt x="46" y="1353"/>
                        <a:pt x="77" y="1376"/>
                        <a:pt x="107" y="1376"/>
                      </a:cubicBezTo>
                      <a:cubicBezTo>
                        <a:pt x="138" y="1376"/>
                        <a:pt x="168" y="1353"/>
                        <a:pt x="183" y="1308"/>
                      </a:cubicBezTo>
                      <a:cubicBezTo>
                        <a:pt x="214" y="1216"/>
                        <a:pt x="214" y="1125"/>
                        <a:pt x="214" y="1004"/>
                      </a:cubicBezTo>
                      <a:cubicBezTo>
                        <a:pt x="214" y="912"/>
                        <a:pt x="214" y="791"/>
                        <a:pt x="214" y="700"/>
                      </a:cubicBezTo>
                      <a:cubicBezTo>
                        <a:pt x="214" y="487"/>
                        <a:pt x="214" y="305"/>
                        <a:pt x="214" y="92"/>
                      </a:cubicBezTo>
                      <a:cubicBezTo>
                        <a:pt x="214" y="31"/>
                        <a:pt x="168"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0"/>
                <p:cNvSpPr/>
                <p:nvPr/>
              </p:nvSpPr>
              <p:spPr>
                <a:xfrm>
                  <a:off x="10869000" y="5814975"/>
                  <a:ext cx="6875" cy="27225"/>
                </a:xfrm>
                <a:custGeom>
                  <a:avLst/>
                  <a:gdLst/>
                  <a:ahLst/>
                  <a:cxnLst/>
                  <a:rect l="l" t="t" r="r" b="b"/>
                  <a:pathLst>
                    <a:path w="275" h="1089" extrusionOk="0">
                      <a:moveTo>
                        <a:pt x="183" y="0"/>
                      </a:moveTo>
                      <a:cubicBezTo>
                        <a:pt x="122" y="0"/>
                        <a:pt x="92" y="30"/>
                        <a:pt x="92" y="91"/>
                      </a:cubicBezTo>
                      <a:cubicBezTo>
                        <a:pt x="92" y="243"/>
                        <a:pt x="62" y="395"/>
                        <a:pt x="62" y="547"/>
                      </a:cubicBezTo>
                      <a:cubicBezTo>
                        <a:pt x="31" y="699"/>
                        <a:pt x="1" y="851"/>
                        <a:pt x="1" y="1003"/>
                      </a:cubicBezTo>
                      <a:cubicBezTo>
                        <a:pt x="1" y="1056"/>
                        <a:pt x="42" y="1089"/>
                        <a:pt x="82" y="1089"/>
                      </a:cubicBezTo>
                      <a:cubicBezTo>
                        <a:pt x="111" y="1089"/>
                        <a:pt x="140" y="1072"/>
                        <a:pt x="153" y="1034"/>
                      </a:cubicBezTo>
                      <a:cubicBezTo>
                        <a:pt x="183" y="882"/>
                        <a:pt x="214" y="730"/>
                        <a:pt x="214" y="547"/>
                      </a:cubicBezTo>
                      <a:cubicBezTo>
                        <a:pt x="244" y="395"/>
                        <a:pt x="244" y="243"/>
                        <a:pt x="274" y="91"/>
                      </a:cubicBezTo>
                      <a:cubicBezTo>
                        <a:pt x="274" y="30"/>
                        <a:pt x="214"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0"/>
                <p:cNvSpPr/>
                <p:nvPr/>
              </p:nvSpPr>
              <p:spPr>
                <a:xfrm>
                  <a:off x="10898650" y="5826175"/>
                  <a:ext cx="3825" cy="21100"/>
                </a:xfrm>
                <a:custGeom>
                  <a:avLst/>
                  <a:gdLst/>
                  <a:ahLst/>
                  <a:cxnLst/>
                  <a:rect l="l" t="t" r="r" b="b"/>
                  <a:pathLst>
                    <a:path w="153" h="844" extrusionOk="0">
                      <a:moveTo>
                        <a:pt x="76" y="0"/>
                      </a:moveTo>
                      <a:cubicBezTo>
                        <a:pt x="38" y="0"/>
                        <a:pt x="0" y="23"/>
                        <a:pt x="0" y="69"/>
                      </a:cubicBezTo>
                      <a:lnTo>
                        <a:pt x="0" y="434"/>
                      </a:lnTo>
                      <a:lnTo>
                        <a:pt x="0" y="616"/>
                      </a:lnTo>
                      <a:cubicBezTo>
                        <a:pt x="0" y="677"/>
                        <a:pt x="0" y="738"/>
                        <a:pt x="31" y="798"/>
                      </a:cubicBezTo>
                      <a:cubicBezTo>
                        <a:pt x="31" y="829"/>
                        <a:pt x="54" y="844"/>
                        <a:pt x="76" y="844"/>
                      </a:cubicBezTo>
                      <a:cubicBezTo>
                        <a:pt x="99" y="844"/>
                        <a:pt x="122" y="829"/>
                        <a:pt x="122" y="798"/>
                      </a:cubicBezTo>
                      <a:cubicBezTo>
                        <a:pt x="152" y="738"/>
                        <a:pt x="152" y="677"/>
                        <a:pt x="152" y="616"/>
                      </a:cubicBezTo>
                      <a:lnTo>
                        <a:pt x="152" y="434"/>
                      </a:lnTo>
                      <a:lnTo>
                        <a:pt x="152" y="69"/>
                      </a:lnTo>
                      <a:cubicBezTo>
                        <a:pt x="152" y="23"/>
                        <a:pt x="114"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0"/>
                <p:cNvSpPr/>
                <p:nvPr/>
              </p:nvSpPr>
              <p:spPr>
                <a:xfrm>
                  <a:off x="10926750" y="5845175"/>
                  <a:ext cx="4600" cy="22250"/>
                </a:xfrm>
                <a:custGeom>
                  <a:avLst/>
                  <a:gdLst/>
                  <a:ahLst/>
                  <a:cxnLst/>
                  <a:rect l="l" t="t" r="r" b="b"/>
                  <a:pathLst>
                    <a:path w="184" h="890" extrusionOk="0">
                      <a:moveTo>
                        <a:pt x="92" y="0"/>
                      </a:moveTo>
                      <a:cubicBezTo>
                        <a:pt x="47" y="0"/>
                        <a:pt x="1" y="23"/>
                        <a:pt x="1" y="69"/>
                      </a:cubicBezTo>
                      <a:lnTo>
                        <a:pt x="1" y="494"/>
                      </a:lnTo>
                      <a:cubicBezTo>
                        <a:pt x="1" y="555"/>
                        <a:pt x="1" y="616"/>
                        <a:pt x="1" y="677"/>
                      </a:cubicBezTo>
                      <a:cubicBezTo>
                        <a:pt x="1" y="707"/>
                        <a:pt x="1" y="737"/>
                        <a:pt x="1" y="798"/>
                      </a:cubicBezTo>
                      <a:cubicBezTo>
                        <a:pt x="1" y="829"/>
                        <a:pt x="31" y="859"/>
                        <a:pt x="62" y="889"/>
                      </a:cubicBezTo>
                      <a:lnTo>
                        <a:pt x="123" y="889"/>
                      </a:lnTo>
                      <a:cubicBezTo>
                        <a:pt x="153" y="859"/>
                        <a:pt x="153" y="829"/>
                        <a:pt x="153" y="798"/>
                      </a:cubicBezTo>
                      <a:cubicBezTo>
                        <a:pt x="153" y="737"/>
                        <a:pt x="183" y="707"/>
                        <a:pt x="183" y="677"/>
                      </a:cubicBezTo>
                      <a:cubicBezTo>
                        <a:pt x="183" y="616"/>
                        <a:pt x="183" y="555"/>
                        <a:pt x="183" y="494"/>
                      </a:cubicBezTo>
                      <a:lnTo>
                        <a:pt x="183" y="69"/>
                      </a:lnTo>
                      <a:cubicBezTo>
                        <a:pt x="183" y="23"/>
                        <a:pt x="138"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0"/>
                <p:cNvSpPr/>
                <p:nvPr/>
              </p:nvSpPr>
              <p:spPr>
                <a:xfrm>
                  <a:off x="10954875" y="5851150"/>
                  <a:ext cx="9150" cy="23100"/>
                </a:xfrm>
                <a:custGeom>
                  <a:avLst/>
                  <a:gdLst/>
                  <a:ahLst/>
                  <a:cxnLst/>
                  <a:rect l="l" t="t" r="r" b="b"/>
                  <a:pathLst>
                    <a:path w="366" h="924" extrusionOk="0">
                      <a:moveTo>
                        <a:pt x="93" y="0"/>
                      </a:moveTo>
                      <a:cubicBezTo>
                        <a:pt x="64" y="0"/>
                        <a:pt x="31" y="28"/>
                        <a:pt x="31" y="73"/>
                      </a:cubicBezTo>
                      <a:cubicBezTo>
                        <a:pt x="1" y="225"/>
                        <a:pt x="1" y="377"/>
                        <a:pt x="31" y="529"/>
                      </a:cubicBezTo>
                      <a:cubicBezTo>
                        <a:pt x="61" y="620"/>
                        <a:pt x="92" y="681"/>
                        <a:pt x="122" y="742"/>
                      </a:cubicBezTo>
                      <a:cubicBezTo>
                        <a:pt x="122" y="772"/>
                        <a:pt x="153" y="802"/>
                        <a:pt x="183" y="833"/>
                      </a:cubicBezTo>
                      <a:cubicBezTo>
                        <a:pt x="213" y="894"/>
                        <a:pt x="244" y="924"/>
                        <a:pt x="305" y="924"/>
                      </a:cubicBezTo>
                      <a:cubicBezTo>
                        <a:pt x="335" y="924"/>
                        <a:pt x="365" y="894"/>
                        <a:pt x="365" y="863"/>
                      </a:cubicBezTo>
                      <a:cubicBezTo>
                        <a:pt x="365" y="833"/>
                        <a:pt x="365" y="802"/>
                        <a:pt x="335" y="772"/>
                      </a:cubicBezTo>
                      <a:cubicBezTo>
                        <a:pt x="305" y="742"/>
                        <a:pt x="305" y="711"/>
                        <a:pt x="274" y="681"/>
                      </a:cubicBezTo>
                      <a:cubicBezTo>
                        <a:pt x="244" y="620"/>
                        <a:pt x="244" y="559"/>
                        <a:pt x="213" y="498"/>
                      </a:cubicBezTo>
                      <a:cubicBezTo>
                        <a:pt x="183" y="377"/>
                        <a:pt x="183" y="255"/>
                        <a:pt x="213" y="134"/>
                      </a:cubicBezTo>
                      <a:cubicBezTo>
                        <a:pt x="213" y="73"/>
                        <a:pt x="183" y="12"/>
                        <a:pt x="122" y="12"/>
                      </a:cubicBezTo>
                      <a:cubicBezTo>
                        <a:pt x="114" y="4"/>
                        <a:pt x="104" y="0"/>
                        <a:pt x="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0"/>
                <p:cNvSpPr/>
                <p:nvPr/>
              </p:nvSpPr>
              <p:spPr>
                <a:xfrm>
                  <a:off x="10993625" y="5858750"/>
                  <a:ext cx="9150" cy="27975"/>
                </a:xfrm>
                <a:custGeom>
                  <a:avLst/>
                  <a:gdLst/>
                  <a:ahLst/>
                  <a:cxnLst/>
                  <a:rect l="l" t="t" r="r" b="b"/>
                  <a:pathLst>
                    <a:path w="366" h="1119" extrusionOk="0">
                      <a:moveTo>
                        <a:pt x="109" y="0"/>
                      </a:moveTo>
                      <a:cubicBezTo>
                        <a:pt x="94" y="0"/>
                        <a:pt x="78" y="4"/>
                        <a:pt x="62" y="12"/>
                      </a:cubicBezTo>
                      <a:cubicBezTo>
                        <a:pt x="1" y="12"/>
                        <a:pt x="1" y="73"/>
                        <a:pt x="1" y="134"/>
                      </a:cubicBezTo>
                      <a:cubicBezTo>
                        <a:pt x="31" y="286"/>
                        <a:pt x="62" y="468"/>
                        <a:pt x="92" y="620"/>
                      </a:cubicBezTo>
                      <a:cubicBezTo>
                        <a:pt x="92" y="711"/>
                        <a:pt x="92" y="772"/>
                        <a:pt x="122" y="863"/>
                      </a:cubicBezTo>
                      <a:cubicBezTo>
                        <a:pt x="153" y="954"/>
                        <a:pt x="153" y="1045"/>
                        <a:pt x="214" y="1106"/>
                      </a:cubicBezTo>
                      <a:cubicBezTo>
                        <a:pt x="222" y="1115"/>
                        <a:pt x="234" y="1119"/>
                        <a:pt x="246" y="1119"/>
                      </a:cubicBezTo>
                      <a:cubicBezTo>
                        <a:pt x="274" y="1119"/>
                        <a:pt x="305" y="1097"/>
                        <a:pt x="305" y="1076"/>
                      </a:cubicBezTo>
                      <a:cubicBezTo>
                        <a:pt x="366" y="1015"/>
                        <a:pt x="335" y="924"/>
                        <a:pt x="305" y="833"/>
                      </a:cubicBezTo>
                      <a:cubicBezTo>
                        <a:pt x="305" y="742"/>
                        <a:pt x="305" y="650"/>
                        <a:pt x="274" y="590"/>
                      </a:cubicBezTo>
                      <a:cubicBezTo>
                        <a:pt x="244" y="407"/>
                        <a:pt x="214" y="255"/>
                        <a:pt x="183" y="73"/>
                      </a:cubicBezTo>
                      <a:cubicBezTo>
                        <a:pt x="183" y="28"/>
                        <a:pt x="151" y="0"/>
                        <a:pt x="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0"/>
                <p:cNvSpPr/>
                <p:nvPr/>
              </p:nvSpPr>
              <p:spPr>
                <a:xfrm>
                  <a:off x="11029350" y="5874225"/>
                  <a:ext cx="6100" cy="17525"/>
                </a:xfrm>
                <a:custGeom>
                  <a:avLst/>
                  <a:gdLst/>
                  <a:ahLst/>
                  <a:cxnLst/>
                  <a:rect l="l" t="t" r="r" b="b"/>
                  <a:pathLst>
                    <a:path w="244" h="701" extrusionOk="0">
                      <a:moveTo>
                        <a:pt x="122" y="1"/>
                      </a:moveTo>
                      <a:cubicBezTo>
                        <a:pt x="92" y="1"/>
                        <a:pt x="31" y="31"/>
                        <a:pt x="0" y="92"/>
                      </a:cubicBezTo>
                      <a:cubicBezTo>
                        <a:pt x="0" y="183"/>
                        <a:pt x="0" y="274"/>
                        <a:pt x="0" y="366"/>
                      </a:cubicBezTo>
                      <a:cubicBezTo>
                        <a:pt x="0" y="426"/>
                        <a:pt x="0" y="487"/>
                        <a:pt x="0" y="518"/>
                      </a:cubicBezTo>
                      <a:cubicBezTo>
                        <a:pt x="31" y="578"/>
                        <a:pt x="61" y="609"/>
                        <a:pt x="61" y="670"/>
                      </a:cubicBezTo>
                      <a:cubicBezTo>
                        <a:pt x="92" y="700"/>
                        <a:pt x="152" y="700"/>
                        <a:pt x="183" y="700"/>
                      </a:cubicBezTo>
                      <a:cubicBezTo>
                        <a:pt x="213" y="670"/>
                        <a:pt x="244" y="639"/>
                        <a:pt x="244" y="609"/>
                      </a:cubicBezTo>
                      <a:cubicBezTo>
                        <a:pt x="244" y="578"/>
                        <a:pt x="213" y="578"/>
                        <a:pt x="213" y="578"/>
                      </a:cubicBezTo>
                      <a:lnTo>
                        <a:pt x="213" y="548"/>
                      </a:lnTo>
                      <a:cubicBezTo>
                        <a:pt x="213" y="518"/>
                        <a:pt x="213" y="487"/>
                        <a:pt x="213" y="457"/>
                      </a:cubicBezTo>
                      <a:cubicBezTo>
                        <a:pt x="213" y="457"/>
                        <a:pt x="213" y="426"/>
                        <a:pt x="183" y="396"/>
                      </a:cubicBezTo>
                      <a:cubicBezTo>
                        <a:pt x="183" y="396"/>
                        <a:pt x="183" y="366"/>
                        <a:pt x="183" y="366"/>
                      </a:cubicBezTo>
                      <a:cubicBezTo>
                        <a:pt x="183" y="305"/>
                        <a:pt x="183" y="274"/>
                        <a:pt x="183" y="244"/>
                      </a:cubicBezTo>
                      <a:cubicBezTo>
                        <a:pt x="183" y="214"/>
                        <a:pt x="183" y="183"/>
                        <a:pt x="183" y="183"/>
                      </a:cubicBezTo>
                      <a:cubicBezTo>
                        <a:pt x="183" y="183"/>
                        <a:pt x="183" y="183"/>
                        <a:pt x="183" y="153"/>
                      </a:cubicBezTo>
                      <a:cubicBezTo>
                        <a:pt x="213" y="153"/>
                        <a:pt x="213" y="153"/>
                        <a:pt x="213" y="123"/>
                      </a:cubicBezTo>
                      <a:cubicBezTo>
                        <a:pt x="213" y="92"/>
                        <a:pt x="183" y="3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0"/>
                <p:cNvSpPr/>
                <p:nvPr/>
              </p:nvSpPr>
              <p:spPr>
                <a:xfrm>
                  <a:off x="11065825" y="5884125"/>
                  <a:ext cx="6100" cy="12175"/>
                </a:xfrm>
                <a:custGeom>
                  <a:avLst/>
                  <a:gdLst/>
                  <a:ahLst/>
                  <a:cxnLst/>
                  <a:rect l="l" t="t" r="r" b="b"/>
                  <a:pathLst>
                    <a:path w="244" h="487" extrusionOk="0">
                      <a:moveTo>
                        <a:pt x="92" y="0"/>
                      </a:moveTo>
                      <a:cubicBezTo>
                        <a:pt x="31" y="30"/>
                        <a:pt x="0" y="61"/>
                        <a:pt x="0" y="122"/>
                      </a:cubicBezTo>
                      <a:cubicBezTo>
                        <a:pt x="31" y="182"/>
                        <a:pt x="31" y="243"/>
                        <a:pt x="61" y="274"/>
                      </a:cubicBezTo>
                      <a:lnTo>
                        <a:pt x="61" y="365"/>
                      </a:lnTo>
                      <a:cubicBezTo>
                        <a:pt x="61" y="365"/>
                        <a:pt x="61" y="395"/>
                        <a:pt x="92" y="395"/>
                      </a:cubicBezTo>
                      <a:cubicBezTo>
                        <a:pt x="92" y="426"/>
                        <a:pt x="92" y="456"/>
                        <a:pt x="122" y="456"/>
                      </a:cubicBezTo>
                      <a:cubicBezTo>
                        <a:pt x="122" y="486"/>
                        <a:pt x="152" y="486"/>
                        <a:pt x="183" y="486"/>
                      </a:cubicBezTo>
                      <a:cubicBezTo>
                        <a:pt x="183" y="486"/>
                        <a:pt x="213" y="456"/>
                        <a:pt x="213" y="456"/>
                      </a:cubicBezTo>
                      <a:cubicBezTo>
                        <a:pt x="244" y="426"/>
                        <a:pt x="244" y="395"/>
                        <a:pt x="244" y="395"/>
                      </a:cubicBezTo>
                      <a:cubicBezTo>
                        <a:pt x="244" y="365"/>
                        <a:pt x="244" y="365"/>
                        <a:pt x="244" y="334"/>
                      </a:cubicBezTo>
                      <a:cubicBezTo>
                        <a:pt x="244" y="304"/>
                        <a:pt x="244" y="274"/>
                        <a:pt x="244" y="243"/>
                      </a:cubicBezTo>
                      <a:lnTo>
                        <a:pt x="213" y="61"/>
                      </a:lnTo>
                      <a:cubicBezTo>
                        <a:pt x="213" y="61"/>
                        <a:pt x="183" y="3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0"/>
                <p:cNvSpPr/>
                <p:nvPr/>
              </p:nvSpPr>
              <p:spPr>
                <a:xfrm>
                  <a:off x="11109125" y="5883150"/>
                  <a:ext cx="6125" cy="12375"/>
                </a:xfrm>
                <a:custGeom>
                  <a:avLst/>
                  <a:gdLst/>
                  <a:ahLst/>
                  <a:cxnLst/>
                  <a:rect l="l" t="t" r="r" b="b"/>
                  <a:pathLst>
                    <a:path w="245" h="495" extrusionOk="0">
                      <a:moveTo>
                        <a:pt x="45" y="0"/>
                      </a:moveTo>
                      <a:cubicBezTo>
                        <a:pt x="21" y="0"/>
                        <a:pt x="1" y="45"/>
                        <a:pt x="1" y="69"/>
                      </a:cubicBezTo>
                      <a:cubicBezTo>
                        <a:pt x="1" y="161"/>
                        <a:pt x="1" y="221"/>
                        <a:pt x="31" y="313"/>
                      </a:cubicBezTo>
                      <a:cubicBezTo>
                        <a:pt x="62" y="343"/>
                        <a:pt x="62" y="404"/>
                        <a:pt x="92" y="434"/>
                      </a:cubicBezTo>
                      <a:cubicBezTo>
                        <a:pt x="123" y="434"/>
                        <a:pt x="123" y="465"/>
                        <a:pt x="123" y="465"/>
                      </a:cubicBezTo>
                      <a:cubicBezTo>
                        <a:pt x="153" y="465"/>
                        <a:pt x="153" y="495"/>
                        <a:pt x="153" y="495"/>
                      </a:cubicBezTo>
                      <a:lnTo>
                        <a:pt x="214" y="495"/>
                      </a:lnTo>
                      <a:cubicBezTo>
                        <a:pt x="214" y="495"/>
                        <a:pt x="244" y="495"/>
                        <a:pt x="244" y="465"/>
                      </a:cubicBezTo>
                      <a:cubicBezTo>
                        <a:pt x="244" y="434"/>
                        <a:pt x="244" y="434"/>
                        <a:pt x="244" y="404"/>
                      </a:cubicBezTo>
                      <a:cubicBezTo>
                        <a:pt x="244" y="404"/>
                        <a:pt x="214" y="373"/>
                        <a:pt x="214" y="373"/>
                      </a:cubicBezTo>
                      <a:cubicBezTo>
                        <a:pt x="214" y="343"/>
                        <a:pt x="214" y="313"/>
                        <a:pt x="183" y="313"/>
                      </a:cubicBezTo>
                      <a:cubicBezTo>
                        <a:pt x="183" y="313"/>
                        <a:pt x="183" y="282"/>
                        <a:pt x="183" y="282"/>
                      </a:cubicBezTo>
                      <a:cubicBezTo>
                        <a:pt x="183" y="221"/>
                        <a:pt x="153" y="191"/>
                        <a:pt x="153" y="161"/>
                      </a:cubicBezTo>
                      <a:cubicBezTo>
                        <a:pt x="153" y="161"/>
                        <a:pt x="153" y="130"/>
                        <a:pt x="153" y="130"/>
                      </a:cubicBezTo>
                      <a:lnTo>
                        <a:pt x="153" y="69"/>
                      </a:lnTo>
                      <a:cubicBezTo>
                        <a:pt x="153" y="39"/>
                        <a:pt x="123" y="9"/>
                        <a:pt x="62" y="9"/>
                      </a:cubicBezTo>
                      <a:cubicBezTo>
                        <a:pt x="56" y="3"/>
                        <a:pt x="50" y="0"/>
                        <a:pt x="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0"/>
                <p:cNvSpPr/>
                <p:nvPr/>
              </p:nvSpPr>
              <p:spPr>
                <a:xfrm>
                  <a:off x="11141050" y="5887150"/>
                  <a:ext cx="6875" cy="5350"/>
                </a:xfrm>
                <a:custGeom>
                  <a:avLst/>
                  <a:gdLst/>
                  <a:ahLst/>
                  <a:cxnLst/>
                  <a:rect l="l" t="t" r="r" b="b"/>
                  <a:pathLst>
                    <a:path w="275" h="214" extrusionOk="0">
                      <a:moveTo>
                        <a:pt x="122" y="1"/>
                      </a:moveTo>
                      <a:cubicBezTo>
                        <a:pt x="1" y="1"/>
                        <a:pt x="1" y="213"/>
                        <a:pt x="122" y="213"/>
                      </a:cubicBezTo>
                      <a:cubicBezTo>
                        <a:pt x="274" y="213"/>
                        <a:pt x="274"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0"/>
                <p:cNvSpPr/>
                <p:nvPr/>
              </p:nvSpPr>
              <p:spPr>
                <a:xfrm>
                  <a:off x="11166900" y="5889425"/>
                  <a:ext cx="5325" cy="3825"/>
                </a:xfrm>
                <a:custGeom>
                  <a:avLst/>
                  <a:gdLst/>
                  <a:ahLst/>
                  <a:cxnLst/>
                  <a:rect l="l" t="t" r="r" b="b"/>
                  <a:pathLst>
                    <a:path w="213" h="153" extrusionOk="0">
                      <a:moveTo>
                        <a:pt x="122" y="1"/>
                      </a:moveTo>
                      <a:cubicBezTo>
                        <a:pt x="0" y="1"/>
                        <a:pt x="0" y="153"/>
                        <a:pt x="122" y="153"/>
                      </a:cubicBezTo>
                      <a:cubicBezTo>
                        <a:pt x="213" y="153"/>
                        <a:pt x="213"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40"/>
                <p:cNvSpPr/>
                <p:nvPr/>
              </p:nvSpPr>
              <p:spPr>
                <a:xfrm>
                  <a:off x="11180575" y="5889425"/>
                  <a:ext cx="3050" cy="4600"/>
                </a:xfrm>
                <a:custGeom>
                  <a:avLst/>
                  <a:gdLst/>
                  <a:ahLst/>
                  <a:cxnLst/>
                  <a:rect l="l" t="t" r="r" b="b"/>
                  <a:pathLst>
                    <a:path w="122" h="184" extrusionOk="0">
                      <a:moveTo>
                        <a:pt x="61" y="1"/>
                      </a:moveTo>
                      <a:cubicBezTo>
                        <a:pt x="61" y="1"/>
                        <a:pt x="31" y="31"/>
                        <a:pt x="31" y="31"/>
                      </a:cubicBezTo>
                      <a:cubicBezTo>
                        <a:pt x="31" y="31"/>
                        <a:pt x="31" y="31"/>
                        <a:pt x="0" y="62"/>
                      </a:cubicBezTo>
                      <a:cubicBezTo>
                        <a:pt x="0" y="62"/>
                        <a:pt x="0" y="92"/>
                        <a:pt x="0" y="92"/>
                      </a:cubicBezTo>
                      <a:cubicBezTo>
                        <a:pt x="31" y="122"/>
                        <a:pt x="31" y="122"/>
                        <a:pt x="31" y="153"/>
                      </a:cubicBezTo>
                      <a:cubicBezTo>
                        <a:pt x="31" y="183"/>
                        <a:pt x="31" y="183"/>
                        <a:pt x="31" y="183"/>
                      </a:cubicBezTo>
                      <a:lnTo>
                        <a:pt x="91" y="183"/>
                      </a:lnTo>
                      <a:cubicBezTo>
                        <a:pt x="91" y="183"/>
                        <a:pt x="122" y="183"/>
                        <a:pt x="122" y="153"/>
                      </a:cubicBezTo>
                      <a:cubicBezTo>
                        <a:pt x="122" y="122"/>
                        <a:pt x="122" y="122"/>
                        <a:pt x="122" y="92"/>
                      </a:cubicBezTo>
                      <a:cubicBezTo>
                        <a:pt x="122" y="92"/>
                        <a:pt x="122" y="62"/>
                        <a:pt x="122" y="62"/>
                      </a:cubicBezTo>
                      <a:cubicBezTo>
                        <a:pt x="122" y="31"/>
                        <a:pt x="122" y="31"/>
                        <a:pt x="122" y="31"/>
                      </a:cubicBezTo>
                      <a:cubicBezTo>
                        <a:pt x="91" y="31"/>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40"/>
                <p:cNvSpPr/>
                <p:nvPr/>
              </p:nvSpPr>
              <p:spPr>
                <a:xfrm>
                  <a:off x="11253525" y="5871200"/>
                  <a:ext cx="9900" cy="5900"/>
                </a:xfrm>
                <a:custGeom>
                  <a:avLst/>
                  <a:gdLst/>
                  <a:ahLst/>
                  <a:cxnLst/>
                  <a:rect l="l" t="t" r="r" b="b"/>
                  <a:pathLst>
                    <a:path w="396" h="236" extrusionOk="0">
                      <a:moveTo>
                        <a:pt x="91" y="0"/>
                      </a:moveTo>
                      <a:cubicBezTo>
                        <a:pt x="91" y="0"/>
                        <a:pt x="61" y="0"/>
                        <a:pt x="31" y="31"/>
                      </a:cubicBezTo>
                      <a:cubicBezTo>
                        <a:pt x="31" y="61"/>
                        <a:pt x="0" y="61"/>
                        <a:pt x="0" y="122"/>
                      </a:cubicBezTo>
                      <a:cubicBezTo>
                        <a:pt x="0" y="152"/>
                        <a:pt x="31" y="183"/>
                        <a:pt x="31" y="183"/>
                      </a:cubicBezTo>
                      <a:cubicBezTo>
                        <a:pt x="61" y="213"/>
                        <a:pt x="61" y="213"/>
                        <a:pt x="91" y="213"/>
                      </a:cubicBezTo>
                      <a:cubicBezTo>
                        <a:pt x="107" y="228"/>
                        <a:pt x="122" y="236"/>
                        <a:pt x="133" y="236"/>
                      </a:cubicBezTo>
                      <a:cubicBezTo>
                        <a:pt x="144" y="236"/>
                        <a:pt x="152" y="228"/>
                        <a:pt x="152" y="213"/>
                      </a:cubicBezTo>
                      <a:lnTo>
                        <a:pt x="243" y="213"/>
                      </a:lnTo>
                      <a:cubicBezTo>
                        <a:pt x="274" y="213"/>
                        <a:pt x="274" y="213"/>
                        <a:pt x="304" y="183"/>
                      </a:cubicBezTo>
                      <a:lnTo>
                        <a:pt x="365" y="183"/>
                      </a:lnTo>
                      <a:cubicBezTo>
                        <a:pt x="365" y="152"/>
                        <a:pt x="365" y="152"/>
                        <a:pt x="395" y="152"/>
                      </a:cubicBezTo>
                      <a:cubicBezTo>
                        <a:pt x="395" y="122"/>
                        <a:pt x="395" y="122"/>
                        <a:pt x="395" y="122"/>
                      </a:cubicBezTo>
                      <a:cubicBezTo>
                        <a:pt x="395" y="92"/>
                        <a:pt x="395" y="92"/>
                        <a:pt x="395" y="61"/>
                      </a:cubicBezTo>
                      <a:cubicBezTo>
                        <a:pt x="365" y="61"/>
                        <a:pt x="365" y="61"/>
                        <a:pt x="365" y="31"/>
                      </a:cubicBezTo>
                      <a:lnTo>
                        <a:pt x="304" y="31"/>
                      </a:lnTo>
                      <a:cubicBezTo>
                        <a:pt x="274" y="31"/>
                        <a:pt x="274" y="31"/>
                        <a:pt x="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0"/>
                <p:cNvSpPr/>
                <p:nvPr/>
              </p:nvSpPr>
              <p:spPr>
                <a:xfrm>
                  <a:off x="11277825" y="5862075"/>
                  <a:ext cx="5350" cy="4575"/>
                </a:xfrm>
                <a:custGeom>
                  <a:avLst/>
                  <a:gdLst/>
                  <a:ahLst/>
                  <a:cxnLst/>
                  <a:rect l="l" t="t" r="r" b="b"/>
                  <a:pathLst>
                    <a:path w="214" h="183" extrusionOk="0">
                      <a:moveTo>
                        <a:pt x="62" y="1"/>
                      </a:moveTo>
                      <a:cubicBezTo>
                        <a:pt x="31" y="31"/>
                        <a:pt x="1" y="61"/>
                        <a:pt x="1" y="92"/>
                      </a:cubicBezTo>
                      <a:cubicBezTo>
                        <a:pt x="1" y="122"/>
                        <a:pt x="31" y="153"/>
                        <a:pt x="62" y="183"/>
                      </a:cubicBezTo>
                      <a:lnTo>
                        <a:pt x="153" y="183"/>
                      </a:lnTo>
                      <a:cubicBezTo>
                        <a:pt x="183" y="183"/>
                        <a:pt x="183" y="153"/>
                        <a:pt x="214" y="153"/>
                      </a:cubicBezTo>
                      <a:cubicBezTo>
                        <a:pt x="214" y="122"/>
                        <a:pt x="214" y="122"/>
                        <a:pt x="214" y="92"/>
                      </a:cubicBezTo>
                      <a:cubicBezTo>
                        <a:pt x="214" y="61"/>
                        <a:pt x="214" y="61"/>
                        <a:pt x="214" y="31"/>
                      </a:cubicBezTo>
                      <a:cubicBezTo>
                        <a:pt x="183" y="31"/>
                        <a:pt x="183" y="3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0"/>
                <p:cNvSpPr/>
                <p:nvPr/>
              </p:nvSpPr>
              <p:spPr>
                <a:xfrm>
                  <a:off x="11311275" y="5849150"/>
                  <a:ext cx="7625" cy="5350"/>
                </a:xfrm>
                <a:custGeom>
                  <a:avLst/>
                  <a:gdLst/>
                  <a:ahLst/>
                  <a:cxnLst/>
                  <a:rect l="l" t="t" r="r" b="b"/>
                  <a:pathLst>
                    <a:path w="305" h="214" extrusionOk="0">
                      <a:moveTo>
                        <a:pt x="91" y="1"/>
                      </a:moveTo>
                      <a:cubicBezTo>
                        <a:pt x="91" y="1"/>
                        <a:pt x="61" y="1"/>
                        <a:pt x="61" y="31"/>
                      </a:cubicBezTo>
                      <a:lnTo>
                        <a:pt x="31" y="31"/>
                      </a:lnTo>
                      <a:cubicBezTo>
                        <a:pt x="31" y="31"/>
                        <a:pt x="31" y="62"/>
                        <a:pt x="0" y="62"/>
                      </a:cubicBezTo>
                      <a:cubicBezTo>
                        <a:pt x="0" y="92"/>
                        <a:pt x="0" y="92"/>
                        <a:pt x="0" y="92"/>
                      </a:cubicBezTo>
                      <a:cubicBezTo>
                        <a:pt x="0" y="122"/>
                        <a:pt x="31" y="153"/>
                        <a:pt x="31" y="183"/>
                      </a:cubicBezTo>
                      <a:cubicBezTo>
                        <a:pt x="61" y="183"/>
                        <a:pt x="61" y="214"/>
                        <a:pt x="91" y="214"/>
                      </a:cubicBezTo>
                      <a:lnTo>
                        <a:pt x="122" y="214"/>
                      </a:lnTo>
                      <a:cubicBezTo>
                        <a:pt x="152" y="214"/>
                        <a:pt x="152" y="183"/>
                        <a:pt x="183" y="183"/>
                      </a:cubicBezTo>
                      <a:lnTo>
                        <a:pt x="274" y="183"/>
                      </a:lnTo>
                      <a:cubicBezTo>
                        <a:pt x="274" y="183"/>
                        <a:pt x="274" y="153"/>
                        <a:pt x="274" y="153"/>
                      </a:cubicBezTo>
                      <a:cubicBezTo>
                        <a:pt x="304" y="153"/>
                        <a:pt x="304" y="122"/>
                        <a:pt x="304" y="122"/>
                      </a:cubicBezTo>
                      <a:cubicBezTo>
                        <a:pt x="304" y="92"/>
                        <a:pt x="304" y="92"/>
                        <a:pt x="304" y="62"/>
                      </a:cubicBezTo>
                      <a:lnTo>
                        <a:pt x="274" y="62"/>
                      </a:lnTo>
                      <a:cubicBezTo>
                        <a:pt x="274" y="31"/>
                        <a:pt x="243" y="31"/>
                        <a:pt x="243" y="31"/>
                      </a:cubicBezTo>
                      <a:lnTo>
                        <a:pt x="183" y="31"/>
                      </a:lnTo>
                      <a:cubicBezTo>
                        <a:pt x="152" y="31"/>
                        <a:pt x="152"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0"/>
                <p:cNvSpPr/>
                <p:nvPr/>
              </p:nvSpPr>
              <p:spPr>
                <a:xfrm>
                  <a:off x="11344700" y="5827125"/>
                  <a:ext cx="5350" cy="7625"/>
                </a:xfrm>
                <a:custGeom>
                  <a:avLst/>
                  <a:gdLst/>
                  <a:ahLst/>
                  <a:cxnLst/>
                  <a:rect l="l" t="t" r="r" b="b"/>
                  <a:pathLst>
                    <a:path w="214" h="305" extrusionOk="0">
                      <a:moveTo>
                        <a:pt x="92" y="0"/>
                      </a:moveTo>
                      <a:cubicBezTo>
                        <a:pt x="92" y="0"/>
                        <a:pt x="61" y="0"/>
                        <a:pt x="61" y="31"/>
                      </a:cubicBezTo>
                      <a:lnTo>
                        <a:pt x="31" y="31"/>
                      </a:lnTo>
                      <a:cubicBezTo>
                        <a:pt x="31" y="31"/>
                        <a:pt x="1" y="61"/>
                        <a:pt x="1" y="61"/>
                      </a:cubicBezTo>
                      <a:cubicBezTo>
                        <a:pt x="1" y="92"/>
                        <a:pt x="1" y="92"/>
                        <a:pt x="1" y="92"/>
                      </a:cubicBezTo>
                      <a:cubicBezTo>
                        <a:pt x="1" y="122"/>
                        <a:pt x="1" y="122"/>
                        <a:pt x="1" y="152"/>
                      </a:cubicBezTo>
                      <a:cubicBezTo>
                        <a:pt x="31" y="183"/>
                        <a:pt x="61" y="213"/>
                        <a:pt x="92" y="274"/>
                      </a:cubicBezTo>
                      <a:cubicBezTo>
                        <a:pt x="92" y="274"/>
                        <a:pt x="122" y="274"/>
                        <a:pt x="122" y="304"/>
                      </a:cubicBezTo>
                      <a:lnTo>
                        <a:pt x="183" y="304"/>
                      </a:lnTo>
                      <a:cubicBezTo>
                        <a:pt x="183" y="274"/>
                        <a:pt x="213" y="274"/>
                        <a:pt x="213" y="274"/>
                      </a:cubicBezTo>
                      <a:cubicBezTo>
                        <a:pt x="213" y="244"/>
                        <a:pt x="213" y="213"/>
                        <a:pt x="213" y="213"/>
                      </a:cubicBezTo>
                      <a:cubicBezTo>
                        <a:pt x="213" y="152"/>
                        <a:pt x="183" y="122"/>
                        <a:pt x="183" y="61"/>
                      </a:cubicBezTo>
                      <a:cubicBezTo>
                        <a:pt x="183" y="61"/>
                        <a:pt x="153" y="61"/>
                        <a:pt x="153" y="31"/>
                      </a:cubicBezTo>
                      <a:lnTo>
                        <a:pt x="122" y="31"/>
                      </a:lnTo>
                      <a:cubicBezTo>
                        <a:pt x="122" y="0"/>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0"/>
                <p:cNvSpPr/>
                <p:nvPr/>
              </p:nvSpPr>
              <p:spPr>
                <a:xfrm>
                  <a:off x="11372050" y="5813450"/>
                  <a:ext cx="6875" cy="3825"/>
                </a:xfrm>
                <a:custGeom>
                  <a:avLst/>
                  <a:gdLst/>
                  <a:ahLst/>
                  <a:cxnLst/>
                  <a:rect l="l" t="t" r="r" b="b"/>
                  <a:pathLst>
                    <a:path w="275" h="153" extrusionOk="0">
                      <a:moveTo>
                        <a:pt x="62" y="0"/>
                      </a:moveTo>
                      <a:cubicBezTo>
                        <a:pt x="62" y="0"/>
                        <a:pt x="31" y="0"/>
                        <a:pt x="31" y="31"/>
                      </a:cubicBezTo>
                      <a:cubicBezTo>
                        <a:pt x="1" y="31"/>
                        <a:pt x="1" y="61"/>
                        <a:pt x="1" y="91"/>
                      </a:cubicBezTo>
                      <a:cubicBezTo>
                        <a:pt x="1" y="91"/>
                        <a:pt x="1" y="122"/>
                        <a:pt x="31" y="122"/>
                      </a:cubicBezTo>
                      <a:cubicBezTo>
                        <a:pt x="31" y="152"/>
                        <a:pt x="62" y="152"/>
                        <a:pt x="62" y="152"/>
                      </a:cubicBezTo>
                      <a:lnTo>
                        <a:pt x="214" y="152"/>
                      </a:lnTo>
                      <a:cubicBezTo>
                        <a:pt x="244" y="122"/>
                        <a:pt x="244" y="122"/>
                        <a:pt x="244" y="122"/>
                      </a:cubicBezTo>
                      <a:cubicBezTo>
                        <a:pt x="244" y="91"/>
                        <a:pt x="274" y="91"/>
                        <a:pt x="274" y="91"/>
                      </a:cubicBezTo>
                      <a:cubicBezTo>
                        <a:pt x="274" y="61"/>
                        <a:pt x="244" y="31"/>
                        <a:pt x="214" y="31"/>
                      </a:cubicBezTo>
                      <a:cubicBezTo>
                        <a:pt x="214" y="0"/>
                        <a:pt x="214"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0"/>
                <p:cNvSpPr/>
                <p:nvPr/>
              </p:nvSpPr>
              <p:spPr>
                <a:xfrm>
                  <a:off x="11400925" y="5786100"/>
                  <a:ext cx="9900" cy="15550"/>
                </a:xfrm>
                <a:custGeom>
                  <a:avLst/>
                  <a:gdLst/>
                  <a:ahLst/>
                  <a:cxnLst/>
                  <a:rect l="l" t="t" r="r" b="b"/>
                  <a:pathLst>
                    <a:path w="396" h="622" extrusionOk="0">
                      <a:moveTo>
                        <a:pt x="92" y="0"/>
                      </a:moveTo>
                      <a:cubicBezTo>
                        <a:pt x="31" y="30"/>
                        <a:pt x="1" y="61"/>
                        <a:pt x="31" y="122"/>
                      </a:cubicBezTo>
                      <a:cubicBezTo>
                        <a:pt x="62" y="213"/>
                        <a:pt x="92" y="274"/>
                        <a:pt x="122" y="365"/>
                      </a:cubicBezTo>
                      <a:cubicBezTo>
                        <a:pt x="153" y="426"/>
                        <a:pt x="183" y="517"/>
                        <a:pt x="244" y="608"/>
                      </a:cubicBezTo>
                      <a:cubicBezTo>
                        <a:pt x="264" y="608"/>
                        <a:pt x="285" y="621"/>
                        <a:pt x="305" y="621"/>
                      </a:cubicBezTo>
                      <a:cubicBezTo>
                        <a:pt x="315" y="621"/>
                        <a:pt x="325" y="618"/>
                        <a:pt x="335" y="608"/>
                      </a:cubicBezTo>
                      <a:cubicBezTo>
                        <a:pt x="366" y="608"/>
                        <a:pt x="396" y="578"/>
                        <a:pt x="396" y="547"/>
                      </a:cubicBezTo>
                      <a:cubicBezTo>
                        <a:pt x="396" y="486"/>
                        <a:pt x="366" y="456"/>
                        <a:pt x="366" y="395"/>
                      </a:cubicBezTo>
                      <a:cubicBezTo>
                        <a:pt x="335" y="365"/>
                        <a:pt x="335" y="304"/>
                        <a:pt x="305" y="274"/>
                      </a:cubicBezTo>
                      <a:cubicBezTo>
                        <a:pt x="274" y="182"/>
                        <a:pt x="244" y="122"/>
                        <a:pt x="214" y="61"/>
                      </a:cubicBezTo>
                      <a:cubicBezTo>
                        <a:pt x="214" y="30"/>
                        <a:pt x="18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0"/>
                <p:cNvSpPr/>
                <p:nvPr/>
              </p:nvSpPr>
              <p:spPr>
                <a:xfrm>
                  <a:off x="11431325" y="5767100"/>
                  <a:ext cx="6100" cy="15550"/>
                </a:xfrm>
                <a:custGeom>
                  <a:avLst/>
                  <a:gdLst/>
                  <a:ahLst/>
                  <a:cxnLst/>
                  <a:rect l="l" t="t" r="r" b="b"/>
                  <a:pathLst>
                    <a:path w="244" h="622" extrusionOk="0">
                      <a:moveTo>
                        <a:pt x="153" y="0"/>
                      </a:moveTo>
                      <a:cubicBezTo>
                        <a:pt x="92" y="0"/>
                        <a:pt x="31" y="31"/>
                        <a:pt x="31" y="61"/>
                      </a:cubicBezTo>
                      <a:cubicBezTo>
                        <a:pt x="1" y="152"/>
                        <a:pt x="1" y="243"/>
                        <a:pt x="1" y="335"/>
                      </a:cubicBezTo>
                      <a:cubicBezTo>
                        <a:pt x="1" y="395"/>
                        <a:pt x="1" y="426"/>
                        <a:pt x="31" y="486"/>
                      </a:cubicBezTo>
                      <a:cubicBezTo>
                        <a:pt x="31" y="517"/>
                        <a:pt x="31" y="517"/>
                        <a:pt x="62" y="547"/>
                      </a:cubicBezTo>
                      <a:cubicBezTo>
                        <a:pt x="62" y="578"/>
                        <a:pt x="92" y="578"/>
                        <a:pt x="122" y="608"/>
                      </a:cubicBezTo>
                      <a:cubicBezTo>
                        <a:pt x="132" y="618"/>
                        <a:pt x="143" y="622"/>
                        <a:pt x="153" y="622"/>
                      </a:cubicBezTo>
                      <a:cubicBezTo>
                        <a:pt x="173" y="622"/>
                        <a:pt x="193" y="608"/>
                        <a:pt x="213" y="608"/>
                      </a:cubicBezTo>
                      <a:cubicBezTo>
                        <a:pt x="213" y="608"/>
                        <a:pt x="244" y="578"/>
                        <a:pt x="244" y="547"/>
                      </a:cubicBezTo>
                      <a:cubicBezTo>
                        <a:pt x="244" y="517"/>
                        <a:pt x="244" y="486"/>
                        <a:pt x="244" y="486"/>
                      </a:cubicBezTo>
                      <a:cubicBezTo>
                        <a:pt x="244" y="456"/>
                        <a:pt x="213" y="426"/>
                        <a:pt x="213" y="426"/>
                      </a:cubicBezTo>
                      <a:cubicBezTo>
                        <a:pt x="213" y="395"/>
                        <a:pt x="213" y="395"/>
                        <a:pt x="213" y="365"/>
                      </a:cubicBezTo>
                      <a:cubicBezTo>
                        <a:pt x="213" y="365"/>
                        <a:pt x="213" y="335"/>
                        <a:pt x="213" y="335"/>
                      </a:cubicBezTo>
                      <a:cubicBezTo>
                        <a:pt x="183" y="304"/>
                        <a:pt x="183" y="243"/>
                        <a:pt x="183" y="213"/>
                      </a:cubicBezTo>
                      <a:cubicBezTo>
                        <a:pt x="183" y="213"/>
                        <a:pt x="183" y="213"/>
                        <a:pt x="213" y="183"/>
                      </a:cubicBezTo>
                      <a:cubicBezTo>
                        <a:pt x="213" y="152"/>
                        <a:pt x="213" y="152"/>
                        <a:pt x="213" y="122"/>
                      </a:cubicBezTo>
                      <a:cubicBezTo>
                        <a:pt x="213" y="61"/>
                        <a:pt x="183" y="31"/>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0"/>
                <p:cNvSpPr/>
                <p:nvPr/>
              </p:nvSpPr>
              <p:spPr>
                <a:xfrm>
                  <a:off x="11461725" y="5748100"/>
                  <a:ext cx="4575" cy="18625"/>
                </a:xfrm>
                <a:custGeom>
                  <a:avLst/>
                  <a:gdLst/>
                  <a:ahLst/>
                  <a:cxnLst/>
                  <a:rect l="l" t="t" r="r" b="b"/>
                  <a:pathLst>
                    <a:path w="183" h="745" extrusionOk="0">
                      <a:moveTo>
                        <a:pt x="92" y="0"/>
                      </a:moveTo>
                      <a:cubicBezTo>
                        <a:pt x="61" y="0"/>
                        <a:pt x="1" y="61"/>
                        <a:pt x="1" y="91"/>
                      </a:cubicBezTo>
                      <a:cubicBezTo>
                        <a:pt x="1" y="183"/>
                        <a:pt x="1" y="304"/>
                        <a:pt x="1" y="395"/>
                      </a:cubicBezTo>
                      <a:lnTo>
                        <a:pt x="1" y="517"/>
                      </a:lnTo>
                      <a:lnTo>
                        <a:pt x="1" y="608"/>
                      </a:lnTo>
                      <a:lnTo>
                        <a:pt x="1" y="639"/>
                      </a:lnTo>
                      <a:cubicBezTo>
                        <a:pt x="1" y="669"/>
                        <a:pt x="1" y="669"/>
                        <a:pt x="31" y="699"/>
                      </a:cubicBezTo>
                      <a:cubicBezTo>
                        <a:pt x="31" y="730"/>
                        <a:pt x="61" y="745"/>
                        <a:pt x="96" y="745"/>
                      </a:cubicBezTo>
                      <a:cubicBezTo>
                        <a:pt x="130" y="745"/>
                        <a:pt x="168" y="730"/>
                        <a:pt x="183" y="699"/>
                      </a:cubicBezTo>
                      <a:cubicBezTo>
                        <a:pt x="183" y="669"/>
                        <a:pt x="183" y="639"/>
                        <a:pt x="183" y="608"/>
                      </a:cubicBezTo>
                      <a:lnTo>
                        <a:pt x="183" y="517"/>
                      </a:lnTo>
                      <a:lnTo>
                        <a:pt x="183" y="365"/>
                      </a:lnTo>
                      <a:cubicBezTo>
                        <a:pt x="183" y="274"/>
                        <a:pt x="183" y="183"/>
                        <a:pt x="183" y="91"/>
                      </a:cubicBezTo>
                      <a:cubicBezTo>
                        <a:pt x="183" y="31"/>
                        <a:pt x="153"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0"/>
                <p:cNvSpPr/>
                <p:nvPr/>
              </p:nvSpPr>
              <p:spPr>
                <a:xfrm>
                  <a:off x="11483775" y="5716950"/>
                  <a:ext cx="7600" cy="11400"/>
                </a:xfrm>
                <a:custGeom>
                  <a:avLst/>
                  <a:gdLst/>
                  <a:ahLst/>
                  <a:cxnLst/>
                  <a:rect l="l" t="t" r="r" b="b"/>
                  <a:pathLst>
                    <a:path w="304" h="456" extrusionOk="0">
                      <a:moveTo>
                        <a:pt x="61" y="0"/>
                      </a:moveTo>
                      <a:cubicBezTo>
                        <a:pt x="30" y="0"/>
                        <a:pt x="0" y="61"/>
                        <a:pt x="0" y="91"/>
                      </a:cubicBezTo>
                      <a:cubicBezTo>
                        <a:pt x="30" y="152"/>
                        <a:pt x="61" y="213"/>
                        <a:pt x="61" y="274"/>
                      </a:cubicBezTo>
                      <a:cubicBezTo>
                        <a:pt x="91" y="304"/>
                        <a:pt x="91" y="334"/>
                        <a:pt x="122" y="365"/>
                      </a:cubicBezTo>
                      <a:cubicBezTo>
                        <a:pt x="122" y="365"/>
                        <a:pt x="122" y="395"/>
                        <a:pt x="122" y="426"/>
                      </a:cubicBezTo>
                      <a:cubicBezTo>
                        <a:pt x="152" y="456"/>
                        <a:pt x="182" y="456"/>
                        <a:pt x="243" y="456"/>
                      </a:cubicBezTo>
                      <a:cubicBezTo>
                        <a:pt x="274" y="456"/>
                        <a:pt x="304" y="395"/>
                        <a:pt x="304" y="365"/>
                      </a:cubicBezTo>
                      <a:cubicBezTo>
                        <a:pt x="304" y="365"/>
                        <a:pt x="274" y="334"/>
                        <a:pt x="274" y="304"/>
                      </a:cubicBezTo>
                      <a:cubicBezTo>
                        <a:pt x="274" y="274"/>
                        <a:pt x="243" y="243"/>
                        <a:pt x="243" y="213"/>
                      </a:cubicBezTo>
                      <a:lnTo>
                        <a:pt x="182" y="61"/>
                      </a:lnTo>
                      <a:cubicBezTo>
                        <a:pt x="152" y="30"/>
                        <a:pt x="152" y="3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0"/>
                <p:cNvSpPr/>
                <p:nvPr/>
              </p:nvSpPr>
              <p:spPr>
                <a:xfrm>
                  <a:off x="11509600" y="5691100"/>
                  <a:ext cx="8375" cy="6100"/>
                </a:xfrm>
                <a:custGeom>
                  <a:avLst/>
                  <a:gdLst/>
                  <a:ahLst/>
                  <a:cxnLst/>
                  <a:rect l="l" t="t" r="r" b="b"/>
                  <a:pathLst>
                    <a:path w="335" h="244" extrusionOk="0">
                      <a:moveTo>
                        <a:pt x="92" y="1"/>
                      </a:moveTo>
                      <a:cubicBezTo>
                        <a:pt x="61" y="1"/>
                        <a:pt x="61" y="1"/>
                        <a:pt x="31" y="31"/>
                      </a:cubicBezTo>
                      <a:cubicBezTo>
                        <a:pt x="31" y="31"/>
                        <a:pt x="31" y="31"/>
                        <a:pt x="31" y="61"/>
                      </a:cubicBezTo>
                      <a:cubicBezTo>
                        <a:pt x="0" y="61"/>
                        <a:pt x="0" y="92"/>
                        <a:pt x="0" y="92"/>
                      </a:cubicBezTo>
                      <a:cubicBezTo>
                        <a:pt x="0" y="122"/>
                        <a:pt x="0" y="122"/>
                        <a:pt x="31" y="153"/>
                      </a:cubicBezTo>
                      <a:cubicBezTo>
                        <a:pt x="31" y="183"/>
                        <a:pt x="31" y="183"/>
                        <a:pt x="61" y="213"/>
                      </a:cubicBezTo>
                      <a:cubicBezTo>
                        <a:pt x="61" y="213"/>
                        <a:pt x="61" y="213"/>
                        <a:pt x="92" y="244"/>
                      </a:cubicBezTo>
                      <a:lnTo>
                        <a:pt x="152" y="244"/>
                      </a:lnTo>
                      <a:cubicBezTo>
                        <a:pt x="183" y="244"/>
                        <a:pt x="244" y="244"/>
                        <a:pt x="274" y="213"/>
                      </a:cubicBezTo>
                      <a:cubicBezTo>
                        <a:pt x="274" y="183"/>
                        <a:pt x="304" y="183"/>
                        <a:pt x="304" y="153"/>
                      </a:cubicBezTo>
                      <a:cubicBezTo>
                        <a:pt x="335" y="122"/>
                        <a:pt x="335" y="122"/>
                        <a:pt x="335" y="122"/>
                      </a:cubicBezTo>
                      <a:cubicBezTo>
                        <a:pt x="335" y="92"/>
                        <a:pt x="304" y="61"/>
                        <a:pt x="274" y="61"/>
                      </a:cubicBezTo>
                      <a:cubicBezTo>
                        <a:pt x="259" y="46"/>
                        <a:pt x="244" y="39"/>
                        <a:pt x="232" y="39"/>
                      </a:cubicBezTo>
                      <a:cubicBezTo>
                        <a:pt x="221" y="39"/>
                        <a:pt x="213" y="46"/>
                        <a:pt x="213" y="61"/>
                      </a:cubicBezTo>
                      <a:lnTo>
                        <a:pt x="183" y="61"/>
                      </a:lnTo>
                      <a:cubicBezTo>
                        <a:pt x="183" y="61"/>
                        <a:pt x="183" y="92"/>
                        <a:pt x="183" y="92"/>
                      </a:cubicBezTo>
                      <a:cubicBezTo>
                        <a:pt x="183" y="61"/>
                        <a:pt x="152" y="61"/>
                        <a:pt x="152" y="61"/>
                      </a:cubicBezTo>
                      <a:lnTo>
                        <a:pt x="152" y="61"/>
                      </a:lnTo>
                      <a:cubicBezTo>
                        <a:pt x="152" y="61"/>
                        <a:pt x="152" y="61"/>
                        <a:pt x="152" y="61"/>
                      </a:cubicBezTo>
                      <a:cubicBezTo>
                        <a:pt x="182" y="61"/>
                        <a:pt x="183" y="61"/>
                        <a:pt x="183" y="91"/>
                      </a:cubicBezTo>
                      <a:lnTo>
                        <a:pt x="183" y="91"/>
                      </a:lnTo>
                      <a:cubicBezTo>
                        <a:pt x="183" y="61"/>
                        <a:pt x="182" y="61"/>
                        <a:pt x="152" y="31"/>
                      </a:cubicBezTo>
                      <a:cubicBezTo>
                        <a:pt x="152" y="31"/>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0"/>
                <p:cNvSpPr/>
                <p:nvPr/>
              </p:nvSpPr>
              <p:spPr>
                <a:xfrm>
                  <a:off x="11534675" y="5657850"/>
                  <a:ext cx="6875" cy="5925"/>
                </a:xfrm>
                <a:custGeom>
                  <a:avLst/>
                  <a:gdLst/>
                  <a:ahLst/>
                  <a:cxnLst/>
                  <a:rect l="l" t="t" r="r" b="b"/>
                  <a:pathLst>
                    <a:path w="275" h="237" extrusionOk="0">
                      <a:moveTo>
                        <a:pt x="103" y="1"/>
                      </a:moveTo>
                      <a:cubicBezTo>
                        <a:pt x="92" y="1"/>
                        <a:pt x="77" y="8"/>
                        <a:pt x="61" y="24"/>
                      </a:cubicBezTo>
                      <a:cubicBezTo>
                        <a:pt x="31" y="24"/>
                        <a:pt x="31" y="24"/>
                        <a:pt x="1" y="54"/>
                      </a:cubicBezTo>
                      <a:cubicBezTo>
                        <a:pt x="1" y="84"/>
                        <a:pt x="1" y="84"/>
                        <a:pt x="1" y="115"/>
                      </a:cubicBezTo>
                      <a:cubicBezTo>
                        <a:pt x="1" y="115"/>
                        <a:pt x="1" y="145"/>
                        <a:pt x="1" y="145"/>
                      </a:cubicBezTo>
                      <a:cubicBezTo>
                        <a:pt x="31" y="145"/>
                        <a:pt x="31" y="176"/>
                        <a:pt x="61" y="176"/>
                      </a:cubicBezTo>
                      <a:cubicBezTo>
                        <a:pt x="61" y="176"/>
                        <a:pt x="92" y="176"/>
                        <a:pt x="122" y="206"/>
                      </a:cubicBezTo>
                      <a:cubicBezTo>
                        <a:pt x="153" y="206"/>
                        <a:pt x="153" y="236"/>
                        <a:pt x="183" y="236"/>
                      </a:cubicBezTo>
                      <a:cubicBezTo>
                        <a:pt x="183" y="236"/>
                        <a:pt x="213" y="236"/>
                        <a:pt x="213" y="206"/>
                      </a:cubicBezTo>
                      <a:lnTo>
                        <a:pt x="244" y="206"/>
                      </a:lnTo>
                      <a:cubicBezTo>
                        <a:pt x="274" y="206"/>
                        <a:pt x="274" y="176"/>
                        <a:pt x="274" y="176"/>
                      </a:cubicBezTo>
                      <a:cubicBezTo>
                        <a:pt x="274" y="176"/>
                        <a:pt x="274" y="145"/>
                        <a:pt x="274" y="145"/>
                      </a:cubicBezTo>
                      <a:cubicBezTo>
                        <a:pt x="274" y="115"/>
                        <a:pt x="274" y="115"/>
                        <a:pt x="244" y="115"/>
                      </a:cubicBezTo>
                      <a:cubicBezTo>
                        <a:pt x="244" y="84"/>
                        <a:pt x="213" y="54"/>
                        <a:pt x="183" y="54"/>
                      </a:cubicBezTo>
                      <a:cubicBezTo>
                        <a:pt x="183" y="54"/>
                        <a:pt x="153" y="24"/>
                        <a:pt x="122" y="24"/>
                      </a:cubicBezTo>
                      <a:cubicBezTo>
                        <a:pt x="122" y="8"/>
                        <a:pt x="115" y="1"/>
                        <a:pt x="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0"/>
                <p:cNvSpPr/>
                <p:nvPr/>
              </p:nvSpPr>
              <p:spPr>
                <a:xfrm>
                  <a:off x="11562800" y="5622725"/>
                  <a:ext cx="5325" cy="4575"/>
                </a:xfrm>
                <a:custGeom>
                  <a:avLst/>
                  <a:gdLst/>
                  <a:ahLst/>
                  <a:cxnLst/>
                  <a:rect l="l" t="t" r="r" b="b"/>
                  <a:pathLst>
                    <a:path w="213" h="183" extrusionOk="0">
                      <a:moveTo>
                        <a:pt x="122" y="0"/>
                      </a:moveTo>
                      <a:cubicBezTo>
                        <a:pt x="0" y="30"/>
                        <a:pt x="0" y="182"/>
                        <a:pt x="122" y="182"/>
                      </a:cubicBezTo>
                      <a:cubicBezTo>
                        <a:pt x="213" y="182"/>
                        <a:pt x="213"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0"/>
                <p:cNvSpPr/>
                <p:nvPr/>
              </p:nvSpPr>
              <p:spPr>
                <a:xfrm>
                  <a:off x="11568100" y="5598400"/>
                  <a:ext cx="3825" cy="6850"/>
                </a:xfrm>
                <a:custGeom>
                  <a:avLst/>
                  <a:gdLst/>
                  <a:ahLst/>
                  <a:cxnLst/>
                  <a:rect l="l" t="t" r="r" b="b"/>
                  <a:pathLst>
                    <a:path w="153" h="274" extrusionOk="0">
                      <a:moveTo>
                        <a:pt x="92" y="0"/>
                      </a:moveTo>
                      <a:cubicBezTo>
                        <a:pt x="62" y="0"/>
                        <a:pt x="62" y="0"/>
                        <a:pt x="31" y="31"/>
                      </a:cubicBezTo>
                      <a:cubicBezTo>
                        <a:pt x="31" y="31"/>
                        <a:pt x="31" y="61"/>
                        <a:pt x="31" y="61"/>
                      </a:cubicBezTo>
                      <a:lnTo>
                        <a:pt x="1" y="183"/>
                      </a:lnTo>
                      <a:cubicBezTo>
                        <a:pt x="1" y="213"/>
                        <a:pt x="31" y="244"/>
                        <a:pt x="31" y="244"/>
                      </a:cubicBezTo>
                      <a:cubicBezTo>
                        <a:pt x="31" y="244"/>
                        <a:pt x="62" y="274"/>
                        <a:pt x="92" y="274"/>
                      </a:cubicBezTo>
                      <a:cubicBezTo>
                        <a:pt x="92" y="274"/>
                        <a:pt x="123" y="244"/>
                        <a:pt x="123" y="244"/>
                      </a:cubicBezTo>
                      <a:cubicBezTo>
                        <a:pt x="153" y="244"/>
                        <a:pt x="153" y="213"/>
                        <a:pt x="153" y="183"/>
                      </a:cubicBezTo>
                      <a:lnTo>
                        <a:pt x="153" y="61"/>
                      </a:lnTo>
                      <a:cubicBezTo>
                        <a:pt x="153" y="61"/>
                        <a:pt x="153" y="31"/>
                        <a:pt x="123" y="31"/>
                      </a:cubicBezTo>
                      <a:cubicBezTo>
                        <a:pt x="123" y="31"/>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0"/>
                <p:cNvSpPr/>
                <p:nvPr/>
              </p:nvSpPr>
              <p:spPr>
                <a:xfrm>
                  <a:off x="11573425" y="5582450"/>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0"/>
                <p:cNvSpPr/>
                <p:nvPr/>
              </p:nvSpPr>
              <p:spPr>
                <a:xfrm>
                  <a:off x="10792250" y="5265575"/>
                  <a:ext cx="4600" cy="6850"/>
                </a:xfrm>
                <a:custGeom>
                  <a:avLst/>
                  <a:gdLst/>
                  <a:ahLst/>
                  <a:cxnLst/>
                  <a:rect l="l" t="t" r="r" b="b"/>
                  <a:pathLst>
                    <a:path w="184" h="274" extrusionOk="0">
                      <a:moveTo>
                        <a:pt x="62" y="0"/>
                      </a:moveTo>
                      <a:cubicBezTo>
                        <a:pt x="62" y="0"/>
                        <a:pt x="31" y="0"/>
                        <a:pt x="31" y="30"/>
                      </a:cubicBezTo>
                      <a:lnTo>
                        <a:pt x="1" y="30"/>
                      </a:lnTo>
                      <a:cubicBezTo>
                        <a:pt x="1" y="61"/>
                        <a:pt x="1" y="61"/>
                        <a:pt x="1" y="91"/>
                      </a:cubicBezTo>
                      <a:lnTo>
                        <a:pt x="1" y="122"/>
                      </a:lnTo>
                      <a:lnTo>
                        <a:pt x="1" y="152"/>
                      </a:lnTo>
                      <a:lnTo>
                        <a:pt x="1" y="182"/>
                      </a:lnTo>
                      <a:cubicBezTo>
                        <a:pt x="1" y="213"/>
                        <a:pt x="1" y="213"/>
                        <a:pt x="31" y="243"/>
                      </a:cubicBezTo>
                      <a:lnTo>
                        <a:pt x="62" y="243"/>
                      </a:lnTo>
                      <a:cubicBezTo>
                        <a:pt x="62" y="274"/>
                        <a:pt x="92" y="274"/>
                        <a:pt x="92" y="274"/>
                      </a:cubicBezTo>
                      <a:cubicBezTo>
                        <a:pt x="92" y="274"/>
                        <a:pt x="123" y="243"/>
                        <a:pt x="123" y="243"/>
                      </a:cubicBezTo>
                      <a:lnTo>
                        <a:pt x="153" y="243"/>
                      </a:lnTo>
                      <a:lnTo>
                        <a:pt x="153" y="213"/>
                      </a:lnTo>
                      <a:lnTo>
                        <a:pt x="183" y="213"/>
                      </a:lnTo>
                      <a:cubicBezTo>
                        <a:pt x="183" y="213"/>
                        <a:pt x="183" y="182"/>
                        <a:pt x="183" y="182"/>
                      </a:cubicBezTo>
                      <a:cubicBezTo>
                        <a:pt x="183" y="182"/>
                        <a:pt x="183" y="152"/>
                        <a:pt x="183" y="152"/>
                      </a:cubicBezTo>
                      <a:lnTo>
                        <a:pt x="183" y="122"/>
                      </a:lnTo>
                      <a:lnTo>
                        <a:pt x="183" y="91"/>
                      </a:lnTo>
                      <a:cubicBezTo>
                        <a:pt x="183" y="61"/>
                        <a:pt x="183" y="61"/>
                        <a:pt x="183" y="61"/>
                      </a:cubicBezTo>
                      <a:cubicBezTo>
                        <a:pt x="183" y="30"/>
                        <a:pt x="183" y="30"/>
                        <a:pt x="153" y="30"/>
                      </a:cubicBezTo>
                      <a:cubicBezTo>
                        <a:pt x="153" y="0"/>
                        <a:pt x="153" y="0"/>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0"/>
                <p:cNvSpPr/>
                <p:nvPr/>
              </p:nvSpPr>
              <p:spPr>
                <a:xfrm>
                  <a:off x="10793775" y="5265575"/>
                  <a:ext cx="8400" cy="10650"/>
                </a:xfrm>
                <a:custGeom>
                  <a:avLst/>
                  <a:gdLst/>
                  <a:ahLst/>
                  <a:cxnLst/>
                  <a:rect l="l" t="t" r="r" b="b"/>
                  <a:pathLst>
                    <a:path w="336" h="426" extrusionOk="0">
                      <a:moveTo>
                        <a:pt x="92" y="213"/>
                      </a:moveTo>
                      <a:cubicBezTo>
                        <a:pt x="92" y="237"/>
                        <a:pt x="92" y="242"/>
                        <a:pt x="107" y="243"/>
                      </a:cubicBezTo>
                      <a:lnTo>
                        <a:pt x="107" y="243"/>
                      </a:lnTo>
                      <a:cubicBezTo>
                        <a:pt x="99" y="235"/>
                        <a:pt x="92" y="228"/>
                        <a:pt x="92" y="213"/>
                      </a:cubicBezTo>
                      <a:close/>
                      <a:moveTo>
                        <a:pt x="122" y="0"/>
                      </a:moveTo>
                      <a:cubicBezTo>
                        <a:pt x="92" y="0"/>
                        <a:pt x="62" y="0"/>
                        <a:pt x="62" y="30"/>
                      </a:cubicBezTo>
                      <a:cubicBezTo>
                        <a:pt x="31" y="30"/>
                        <a:pt x="1" y="61"/>
                        <a:pt x="1" y="91"/>
                      </a:cubicBezTo>
                      <a:cubicBezTo>
                        <a:pt x="1" y="122"/>
                        <a:pt x="1" y="152"/>
                        <a:pt x="1" y="152"/>
                      </a:cubicBezTo>
                      <a:cubicBezTo>
                        <a:pt x="31" y="182"/>
                        <a:pt x="31" y="213"/>
                        <a:pt x="62" y="213"/>
                      </a:cubicBezTo>
                      <a:cubicBezTo>
                        <a:pt x="92" y="213"/>
                        <a:pt x="92" y="213"/>
                        <a:pt x="92" y="243"/>
                      </a:cubicBezTo>
                      <a:cubicBezTo>
                        <a:pt x="92" y="213"/>
                        <a:pt x="92" y="213"/>
                        <a:pt x="92" y="213"/>
                      </a:cubicBezTo>
                      <a:cubicBezTo>
                        <a:pt x="92" y="213"/>
                        <a:pt x="92" y="213"/>
                        <a:pt x="92" y="213"/>
                      </a:cubicBezTo>
                      <a:lnTo>
                        <a:pt x="92" y="213"/>
                      </a:lnTo>
                      <a:cubicBezTo>
                        <a:pt x="92" y="213"/>
                        <a:pt x="92" y="213"/>
                        <a:pt x="92" y="213"/>
                      </a:cubicBezTo>
                      <a:lnTo>
                        <a:pt x="92" y="213"/>
                      </a:lnTo>
                      <a:cubicBezTo>
                        <a:pt x="92" y="214"/>
                        <a:pt x="92" y="243"/>
                        <a:pt x="122" y="243"/>
                      </a:cubicBezTo>
                      <a:cubicBezTo>
                        <a:pt x="116" y="243"/>
                        <a:pt x="111" y="243"/>
                        <a:pt x="107" y="243"/>
                      </a:cubicBezTo>
                      <a:lnTo>
                        <a:pt x="107" y="243"/>
                      </a:lnTo>
                      <a:cubicBezTo>
                        <a:pt x="107" y="243"/>
                        <a:pt x="107" y="243"/>
                        <a:pt x="107" y="244"/>
                      </a:cubicBezTo>
                      <a:lnTo>
                        <a:pt x="107" y="244"/>
                      </a:lnTo>
                      <a:cubicBezTo>
                        <a:pt x="103" y="243"/>
                        <a:pt x="98" y="243"/>
                        <a:pt x="92" y="243"/>
                      </a:cubicBezTo>
                      <a:cubicBezTo>
                        <a:pt x="122" y="243"/>
                        <a:pt x="122" y="274"/>
                        <a:pt x="122" y="274"/>
                      </a:cubicBezTo>
                      <a:cubicBezTo>
                        <a:pt x="122" y="304"/>
                        <a:pt x="122" y="304"/>
                        <a:pt x="122" y="334"/>
                      </a:cubicBezTo>
                      <a:cubicBezTo>
                        <a:pt x="122" y="365"/>
                        <a:pt x="122" y="395"/>
                        <a:pt x="153" y="395"/>
                      </a:cubicBezTo>
                      <a:cubicBezTo>
                        <a:pt x="183" y="426"/>
                        <a:pt x="213" y="426"/>
                        <a:pt x="244" y="426"/>
                      </a:cubicBezTo>
                      <a:cubicBezTo>
                        <a:pt x="305" y="395"/>
                        <a:pt x="335" y="334"/>
                        <a:pt x="335" y="274"/>
                      </a:cubicBezTo>
                      <a:cubicBezTo>
                        <a:pt x="335" y="213"/>
                        <a:pt x="305" y="182"/>
                        <a:pt x="305" y="152"/>
                      </a:cubicBezTo>
                      <a:cubicBezTo>
                        <a:pt x="305" y="152"/>
                        <a:pt x="274" y="122"/>
                        <a:pt x="274" y="122"/>
                      </a:cubicBezTo>
                      <a:cubicBezTo>
                        <a:pt x="274" y="91"/>
                        <a:pt x="244" y="91"/>
                        <a:pt x="244" y="61"/>
                      </a:cubicBezTo>
                      <a:cubicBezTo>
                        <a:pt x="213" y="30"/>
                        <a:pt x="183" y="3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0"/>
                <p:cNvSpPr/>
                <p:nvPr/>
              </p:nvSpPr>
              <p:spPr>
                <a:xfrm>
                  <a:off x="10802900" y="5270125"/>
                  <a:ext cx="5350" cy="8375"/>
                </a:xfrm>
                <a:custGeom>
                  <a:avLst/>
                  <a:gdLst/>
                  <a:ahLst/>
                  <a:cxnLst/>
                  <a:rect l="l" t="t" r="r" b="b"/>
                  <a:pathLst>
                    <a:path w="214" h="335" extrusionOk="0">
                      <a:moveTo>
                        <a:pt x="92" y="0"/>
                      </a:moveTo>
                      <a:cubicBezTo>
                        <a:pt x="61" y="0"/>
                        <a:pt x="31" y="31"/>
                        <a:pt x="31" y="31"/>
                      </a:cubicBezTo>
                      <a:lnTo>
                        <a:pt x="0" y="61"/>
                      </a:lnTo>
                      <a:cubicBezTo>
                        <a:pt x="0" y="61"/>
                        <a:pt x="0" y="92"/>
                        <a:pt x="0" y="122"/>
                      </a:cubicBezTo>
                      <a:cubicBezTo>
                        <a:pt x="31" y="152"/>
                        <a:pt x="31" y="152"/>
                        <a:pt x="31" y="183"/>
                      </a:cubicBezTo>
                      <a:cubicBezTo>
                        <a:pt x="31" y="183"/>
                        <a:pt x="31" y="213"/>
                        <a:pt x="31" y="213"/>
                      </a:cubicBezTo>
                      <a:cubicBezTo>
                        <a:pt x="31" y="244"/>
                        <a:pt x="61" y="274"/>
                        <a:pt x="61" y="304"/>
                      </a:cubicBezTo>
                      <a:cubicBezTo>
                        <a:pt x="92" y="304"/>
                        <a:pt x="92" y="304"/>
                        <a:pt x="92" y="335"/>
                      </a:cubicBezTo>
                      <a:lnTo>
                        <a:pt x="152" y="335"/>
                      </a:lnTo>
                      <a:cubicBezTo>
                        <a:pt x="183" y="335"/>
                        <a:pt x="183" y="304"/>
                        <a:pt x="213" y="274"/>
                      </a:cubicBezTo>
                      <a:cubicBezTo>
                        <a:pt x="213" y="244"/>
                        <a:pt x="213" y="244"/>
                        <a:pt x="213" y="244"/>
                      </a:cubicBezTo>
                      <a:cubicBezTo>
                        <a:pt x="213" y="213"/>
                        <a:pt x="213" y="213"/>
                        <a:pt x="213" y="183"/>
                      </a:cubicBezTo>
                      <a:cubicBezTo>
                        <a:pt x="213" y="183"/>
                        <a:pt x="213" y="152"/>
                        <a:pt x="213" y="152"/>
                      </a:cubicBezTo>
                      <a:lnTo>
                        <a:pt x="213" y="61"/>
                      </a:lnTo>
                      <a:cubicBezTo>
                        <a:pt x="213" y="31"/>
                        <a:pt x="183" y="31"/>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0"/>
                <p:cNvSpPr/>
                <p:nvPr/>
              </p:nvSpPr>
              <p:spPr>
                <a:xfrm>
                  <a:off x="10813550" y="5266125"/>
                  <a:ext cx="5325" cy="10875"/>
                </a:xfrm>
                <a:custGeom>
                  <a:avLst/>
                  <a:gdLst/>
                  <a:ahLst/>
                  <a:cxnLst/>
                  <a:rect l="l" t="t" r="r" b="b"/>
                  <a:pathLst>
                    <a:path w="213" h="435" extrusionOk="0">
                      <a:moveTo>
                        <a:pt x="152" y="0"/>
                      </a:moveTo>
                      <a:cubicBezTo>
                        <a:pt x="143" y="0"/>
                        <a:pt x="133" y="3"/>
                        <a:pt x="122" y="8"/>
                      </a:cubicBezTo>
                      <a:cubicBezTo>
                        <a:pt x="61" y="8"/>
                        <a:pt x="0" y="39"/>
                        <a:pt x="0" y="100"/>
                      </a:cubicBezTo>
                      <a:lnTo>
                        <a:pt x="0" y="252"/>
                      </a:lnTo>
                      <a:lnTo>
                        <a:pt x="0" y="312"/>
                      </a:lnTo>
                      <a:cubicBezTo>
                        <a:pt x="0" y="343"/>
                        <a:pt x="30" y="373"/>
                        <a:pt x="30" y="404"/>
                      </a:cubicBezTo>
                      <a:cubicBezTo>
                        <a:pt x="61" y="434"/>
                        <a:pt x="91" y="434"/>
                        <a:pt x="122" y="434"/>
                      </a:cubicBezTo>
                      <a:cubicBezTo>
                        <a:pt x="152" y="434"/>
                        <a:pt x="182" y="434"/>
                        <a:pt x="182" y="404"/>
                      </a:cubicBezTo>
                      <a:cubicBezTo>
                        <a:pt x="213" y="373"/>
                        <a:pt x="213" y="343"/>
                        <a:pt x="213" y="312"/>
                      </a:cubicBezTo>
                      <a:lnTo>
                        <a:pt x="213" y="252"/>
                      </a:lnTo>
                      <a:lnTo>
                        <a:pt x="213" y="100"/>
                      </a:lnTo>
                      <a:cubicBezTo>
                        <a:pt x="213" y="50"/>
                        <a:pt x="193"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0"/>
                <p:cNvSpPr/>
                <p:nvPr/>
              </p:nvSpPr>
              <p:spPr>
                <a:xfrm>
                  <a:off x="10830250" y="5266325"/>
                  <a:ext cx="6100" cy="12175"/>
                </a:xfrm>
                <a:custGeom>
                  <a:avLst/>
                  <a:gdLst/>
                  <a:ahLst/>
                  <a:cxnLst/>
                  <a:rect l="l" t="t" r="r" b="b"/>
                  <a:pathLst>
                    <a:path w="244" h="487" extrusionOk="0">
                      <a:moveTo>
                        <a:pt x="62" y="0"/>
                      </a:moveTo>
                      <a:cubicBezTo>
                        <a:pt x="31" y="31"/>
                        <a:pt x="31" y="31"/>
                        <a:pt x="31" y="61"/>
                      </a:cubicBezTo>
                      <a:cubicBezTo>
                        <a:pt x="1" y="152"/>
                        <a:pt x="1" y="244"/>
                        <a:pt x="31" y="335"/>
                      </a:cubicBezTo>
                      <a:cubicBezTo>
                        <a:pt x="31" y="365"/>
                        <a:pt x="31" y="396"/>
                        <a:pt x="31" y="396"/>
                      </a:cubicBezTo>
                      <a:cubicBezTo>
                        <a:pt x="31" y="426"/>
                        <a:pt x="62" y="456"/>
                        <a:pt x="62" y="487"/>
                      </a:cubicBezTo>
                      <a:lnTo>
                        <a:pt x="153" y="487"/>
                      </a:lnTo>
                      <a:cubicBezTo>
                        <a:pt x="213" y="487"/>
                        <a:pt x="244" y="426"/>
                        <a:pt x="244" y="396"/>
                      </a:cubicBezTo>
                      <a:cubicBezTo>
                        <a:pt x="244" y="365"/>
                        <a:pt x="213" y="335"/>
                        <a:pt x="213" y="304"/>
                      </a:cubicBezTo>
                      <a:cubicBezTo>
                        <a:pt x="213" y="229"/>
                        <a:pt x="213" y="172"/>
                        <a:pt x="213" y="92"/>
                      </a:cubicBezTo>
                      <a:cubicBezTo>
                        <a:pt x="213" y="61"/>
                        <a:pt x="213" y="31"/>
                        <a:pt x="183" y="31"/>
                      </a:cubicBezTo>
                      <a:cubicBezTo>
                        <a:pt x="183" y="0"/>
                        <a:pt x="153"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0"/>
                <p:cNvSpPr/>
                <p:nvPr/>
              </p:nvSpPr>
              <p:spPr>
                <a:xfrm>
                  <a:off x="10848500" y="5266325"/>
                  <a:ext cx="6100" cy="12950"/>
                </a:xfrm>
                <a:custGeom>
                  <a:avLst/>
                  <a:gdLst/>
                  <a:ahLst/>
                  <a:cxnLst/>
                  <a:rect l="l" t="t" r="r" b="b"/>
                  <a:pathLst>
                    <a:path w="244" h="518" extrusionOk="0">
                      <a:moveTo>
                        <a:pt x="152" y="0"/>
                      </a:moveTo>
                      <a:cubicBezTo>
                        <a:pt x="122" y="0"/>
                        <a:pt x="91" y="0"/>
                        <a:pt x="61" y="31"/>
                      </a:cubicBezTo>
                      <a:cubicBezTo>
                        <a:pt x="61" y="31"/>
                        <a:pt x="61" y="61"/>
                        <a:pt x="31" y="92"/>
                      </a:cubicBezTo>
                      <a:cubicBezTo>
                        <a:pt x="31" y="152"/>
                        <a:pt x="31" y="213"/>
                        <a:pt x="31" y="274"/>
                      </a:cubicBezTo>
                      <a:cubicBezTo>
                        <a:pt x="31" y="304"/>
                        <a:pt x="31" y="335"/>
                        <a:pt x="31" y="365"/>
                      </a:cubicBezTo>
                      <a:cubicBezTo>
                        <a:pt x="31" y="396"/>
                        <a:pt x="0" y="456"/>
                        <a:pt x="61" y="487"/>
                      </a:cubicBezTo>
                      <a:cubicBezTo>
                        <a:pt x="91" y="517"/>
                        <a:pt x="122" y="517"/>
                        <a:pt x="152" y="517"/>
                      </a:cubicBezTo>
                      <a:cubicBezTo>
                        <a:pt x="213" y="487"/>
                        <a:pt x="213" y="456"/>
                        <a:pt x="213" y="396"/>
                      </a:cubicBezTo>
                      <a:cubicBezTo>
                        <a:pt x="213" y="396"/>
                        <a:pt x="213" y="365"/>
                        <a:pt x="213" y="365"/>
                      </a:cubicBezTo>
                      <a:cubicBezTo>
                        <a:pt x="243" y="335"/>
                        <a:pt x="243" y="304"/>
                        <a:pt x="243" y="274"/>
                      </a:cubicBezTo>
                      <a:cubicBezTo>
                        <a:pt x="243" y="213"/>
                        <a:pt x="243" y="152"/>
                        <a:pt x="243" y="92"/>
                      </a:cubicBezTo>
                      <a:cubicBezTo>
                        <a:pt x="243" y="61"/>
                        <a:pt x="243" y="31"/>
                        <a:pt x="213" y="31"/>
                      </a:cubicBezTo>
                      <a:cubicBezTo>
                        <a:pt x="213" y="0"/>
                        <a:pt x="183"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0"/>
                <p:cNvSpPr/>
                <p:nvPr/>
              </p:nvSpPr>
              <p:spPr>
                <a:xfrm>
                  <a:off x="10865200" y="5264600"/>
                  <a:ext cx="5350" cy="12400"/>
                </a:xfrm>
                <a:custGeom>
                  <a:avLst/>
                  <a:gdLst/>
                  <a:ahLst/>
                  <a:cxnLst/>
                  <a:rect l="l" t="t" r="r" b="b"/>
                  <a:pathLst>
                    <a:path w="214" h="496" extrusionOk="0">
                      <a:moveTo>
                        <a:pt x="142" y="1"/>
                      </a:moveTo>
                      <a:cubicBezTo>
                        <a:pt x="135" y="1"/>
                        <a:pt x="128" y="3"/>
                        <a:pt x="122" y="9"/>
                      </a:cubicBezTo>
                      <a:cubicBezTo>
                        <a:pt x="62" y="9"/>
                        <a:pt x="1" y="39"/>
                        <a:pt x="1" y="100"/>
                      </a:cubicBezTo>
                      <a:lnTo>
                        <a:pt x="1" y="282"/>
                      </a:lnTo>
                      <a:lnTo>
                        <a:pt x="1" y="343"/>
                      </a:lnTo>
                      <a:lnTo>
                        <a:pt x="1" y="404"/>
                      </a:lnTo>
                      <a:cubicBezTo>
                        <a:pt x="1" y="434"/>
                        <a:pt x="31" y="465"/>
                        <a:pt x="62" y="495"/>
                      </a:cubicBezTo>
                      <a:lnTo>
                        <a:pt x="153" y="495"/>
                      </a:lnTo>
                      <a:cubicBezTo>
                        <a:pt x="183" y="465"/>
                        <a:pt x="214" y="434"/>
                        <a:pt x="214" y="404"/>
                      </a:cubicBezTo>
                      <a:lnTo>
                        <a:pt x="214" y="343"/>
                      </a:lnTo>
                      <a:lnTo>
                        <a:pt x="214" y="252"/>
                      </a:lnTo>
                      <a:lnTo>
                        <a:pt x="214" y="100"/>
                      </a:lnTo>
                      <a:cubicBezTo>
                        <a:pt x="214" y="50"/>
                        <a:pt x="173" y="1"/>
                        <a:pt x="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0"/>
                <p:cNvSpPr/>
                <p:nvPr/>
              </p:nvSpPr>
              <p:spPr>
                <a:xfrm>
                  <a:off x="10882700" y="5266325"/>
                  <a:ext cx="5325" cy="14450"/>
                </a:xfrm>
                <a:custGeom>
                  <a:avLst/>
                  <a:gdLst/>
                  <a:ahLst/>
                  <a:cxnLst/>
                  <a:rect l="l" t="t" r="r" b="b"/>
                  <a:pathLst>
                    <a:path w="213" h="578" extrusionOk="0">
                      <a:moveTo>
                        <a:pt x="91" y="0"/>
                      </a:moveTo>
                      <a:cubicBezTo>
                        <a:pt x="61" y="0"/>
                        <a:pt x="0" y="31"/>
                        <a:pt x="0" y="92"/>
                      </a:cubicBezTo>
                      <a:cubicBezTo>
                        <a:pt x="0" y="152"/>
                        <a:pt x="0" y="213"/>
                        <a:pt x="0" y="304"/>
                      </a:cubicBezTo>
                      <a:cubicBezTo>
                        <a:pt x="0" y="335"/>
                        <a:pt x="0" y="365"/>
                        <a:pt x="0" y="396"/>
                      </a:cubicBezTo>
                      <a:cubicBezTo>
                        <a:pt x="0" y="426"/>
                        <a:pt x="0" y="456"/>
                        <a:pt x="0" y="487"/>
                      </a:cubicBezTo>
                      <a:cubicBezTo>
                        <a:pt x="0" y="548"/>
                        <a:pt x="30" y="578"/>
                        <a:pt x="91" y="578"/>
                      </a:cubicBezTo>
                      <a:cubicBezTo>
                        <a:pt x="122" y="578"/>
                        <a:pt x="152" y="578"/>
                        <a:pt x="152" y="548"/>
                      </a:cubicBezTo>
                      <a:cubicBezTo>
                        <a:pt x="182" y="548"/>
                        <a:pt x="182" y="517"/>
                        <a:pt x="182" y="487"/>
                      </a:cubicBezTo>
                      <a:cubicBezTo>
                        <a:pt x="182" y="456"/>
                        <a:pt x="213" y="426"/>
                        <a:pt x="213" y="396"/>
                      </a:cubicBezTo>
                      <a:lnTo>
                        <a:pt x="213" y="304"/>
                      </a:lnTo>
                      <a:lnTo>
                        <a:pt x="213" y="92"/>
                      </a:lnTo>
                      <a:cubicBezTo>
                        <a:pt x="213" y="31"/>
                        <a:pt x="15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0"/>
                <p:cNvSpPr/>
                <p:nvPr/>
              </p:nvSpPr>
              <p:spPr>
                <a:xfrm>
                  <a:off x="10902450" y="5266025"/>
                  <a:ext cx="6100" cy="13250"/>
                </a:xfrm>
                <a:custGeom>
                  <a:avLst/>
                  <a:gdLst/>
                  <a:ahLst/>
                  <a:cxnLst/>
                  <a:rect l="l" t="t" r="r" b="b"/>
                  <a:pathLst>
                    <a:path w="244" h="530" extrusionOk="0">
                      <a:moveTo>
                        <a:pt x="109" y="1"/>
                      </a:moveTo>
                      <a:cubicBezTo>
                        <a:pt x="75" y="1"/>
                        <a:pt x="53" y="29"/>
                        <a:pt x="31" y="73"/>
                      </a:cubicBezTo>
                      <a:cubicBezTo>
                        <a:pt x="0" y="134"/>
                        <a:pt x="0" y="225"/>
                        <a:pt x="0" y="286"/>
                      </a:cubicBezTo>
                      <a:cubicBezTo>
                        <a:pt x="0" y="316"/>
                        <a:pt x="0" y="347"/>
                        <a:pt x="0" y="377"/>
                      </a:cubicBezTo>
                      <a:cubicBezTo>
                        <a:pt x="0" y="438"/>
                        <a:pt x="0" y="499"/>
                        <a:pt x="61" y="529"/>
                      </a:cubicBezTo>
                      <a:cubicBezTo>
                        <a:pt x="122" y="529"/>
                        <a:pt x="152" y="529"/>
                        <a:pt x="183" y="499"/>
                      </a:cubicBezTo>
                      <a:cubicBezTo>
                        <a:pt x="213" y="468"/>
                        <a:pt x="213" y="438"/>
                        <a:pt x="213" y="408"/>
                      </a:cubicBezTo>
                      <a:cubicBezTo>
                        <a:pt x="213" y="392"/>
                        <a:pt x="213" y="385"/>
                        <a:pt x="213" y="377"/>
                      </a:cubicBezTo>
                      <a:cubicBezTo>
                        <a:pt x="213" y="327"/>
                        <a:pt x="213" y="298"/>
                        <a:pt x="213" y="256"/>
                      </a:cubicBezTo>
                      <a:cubicBezTo>
                        <a:pt x="213" y="225"/>
                        <a:pt x="213" y="164"/>
                        <a:pt x="243" y="134"/>
                      </a:cubicBezTo>
                      <a:cubicBezTo>
                        <a:pt x="243" y="73"/>
                        <a:pt x="213" y="12"/>
                        <a:pt x="152" y="12"/>
                      </a:cubicBezTo>
                      <a:cubicBezTo>
                        <a:pt x="136" y="4"/>
                        <a:pt x="122" y="1"/>
                        <a:pt x="1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0"/>
                <p:cNvSpPr/>
                <p:nvPr/>
              </p:nvSpPr>
              <p:spPr>
                <a:xfrm>
                  <a:off x="10921450" y="5261000"/>
                  <a:ext cx="5325" cy="14475"/>
                </a:xfrm>
                <a:custGeom>
                  <a:avLst/>
                  <a:gdLst/>
                  <a:ahLst/>
                  <a:cxnLst/>
                  <a:rect l="l" t="t" r="r" b="b"/>
                  <a:pathLst>
                    <a:path w="213" h="579" extrusionOk="0">
                      <a:moveTo>
                        <a:pt x="91" y="1"/>
                      </a:moveTo>
                      <a:cubicBezTo>
                        <a:pt x="61" y="1"/>
                        <a:pt x="31" y="1"/>
                        <a:pt x="31" y="31"/>
                      </a:cubicBezTo>
                      <a:cubicBezTo>
                        <a:pt x="0" y="62"/>
                        <a:pt x="0" y="62"/>
                        <a:pt x="0" y="92"/>
                      </a:cubicBezTo>
                      <a:cubicBezTo>
                        <a:pt x="0" y="153"/>
                        <a:pt x="0" y="213"/>
                        <a:pt x="0" y="274"/>
                      </a:cubicBezTo>
                      <a:cubicBezTo>
                        <a:pt x="0" y="305"/>
                        <a:pt x="0" y="335"/>
                        <a:pt x="0" y="365"/>
                      </a:cubicBezTo>
                      <a:cubicBezTo>
                        <a:pt x="0" y="426"/>
                        <a:pt x="0" y="457"/>
                        <a:pt x="0" y="487"/>
                      </a:cubicBezTo>
                      <a:cubicBezTo>
                        <a:pt x="31" y="548"/>
                        <a:pt x="61" y="578"/>
                        <a:pt x="122" y="578"/>
                      </a:cubicBezTo>
                      <a:cubicBezTo>
                        <a:pt x="183" y="548"/>
                        <a:pt x="213" y="517"/>
                        <a:pt x="213" y="457"/>
                      </a:cubicBezTo>
                      <a:cubicBezTo>
                        <a:pt x="213" y="457"/>
                        <a:pt x="213" y="426"/>
                        <a:pt x="213" y="396"/>
                      </a:cubicBezTo>
                      <a:cubicBezTo>
                        <a:pt x="213" y="396"/>
                        <a:pt x="213" y="396"/>
                        <a:pt x="213" y="365"/>
                      </a:cubicBezTo>
                      <a:cubicBezTo>
                        <a:pt x="183" y="335"/>
                        <a:pt x="183" y="305"/>
                        <a:pt x="183" y="274"/>
                      </a:cubicBezTo>
                      <a:cubicBezTo>
                        <a:pt x="183" y="213"/>
                        <a:pt x="183" y="153"/>
                        <a:pt x="213" y="92"/>
                      </a:cubicBezTo>
                      <a:cubicBezTo>
                        <a:pt x="213" y="62"/>
                        <a:pt x="183" y="31"/>
                        <a:pt x="183" y="31"/>
                      </a:cubicBezTo>
                      <a:cubicBezTo>
                        <a:pt x="152" y="1"/>
                        <a:pt x="122"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0"/>
                <p:cNvSpPr/>
                <p:nvPr/>
              </p:nvSpPr>
              <p:spPr>
                <a:xfrm>
                  <a:off x="10941200" y="5257200"/>
                  <a:ext cx="6100" cy="12950"/>
                </a:xfrm>
                <a:custGeom>
                  <a:avLst/>
                  <a:gdLst/>
                  <a:ahLst/>
                  <a:cxnLst/>
                  <a:rect l="l" t="t" r="r" b="b"/>
                  <a:pathLst>
                    <a:path w="244" h="518" extrusionOk="0">
                      <a:moveTo>
                        <a:pt x="122" y="1"/>
                      </a:moveTo>
                      <a:cubicBezTo>
                        <a:pt x="61" y="1"/>
                        <a:pt x="0" y="31"/>
                        <a:pt x="0" y="122"/>
                      </a:cubicBezTo>
                      <a:cubicBezTo>
                        <a:pt x="0" y="214"/>
                        <a:pt x="0" y="335"/>
                        <a:pt x="0" y="457"/>
                      </a:cubicBezTo>
                      <a:lnTo>
                        <a:pt x="31" y="457"/>
                      </a:lnTo>
                      <a:cubicBezTo>
                        <a:pt x="31" y="487"/>
                        <a:pt x="31" y="487"/>
                        <a:pt x="61" y="487"/>
                      </a:cubicBezTo>
                      <a:cubicBezTo>
                        <a:pt x="61" y="517"/>
                        <a:pt x="92" y="517"/>
                        <a:pt x="122" y="517"/>
                      </a:cubicBezTo>
                      <a:lnTo>
                        <a:pt x="183" y="517"/>
                      </a:lnTo>
                      <a:cubicBezTo>
                        <a:pt x="183" y="487"/>
                        <a:pt x="213" y="457"/>
                        <a:pt x="213" y="426"/>
                      </a:cubicBezTo>
                      <a:cubicBezTo>
                        <a:pt x="244" y="335"/>
                        <a:pt x="244" y="214"/>
                        <a:pt x="244" y="92"/>
                      </a:cubicBezTo>
                      <a:cubicBezTo>
                        <a:pt x="244" y="31"/>
                        <a:pt x="183"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0"/>
                <p:cNvSpPr/>
                <p:nvPr/>
              </p:nvSpPr>
              <p:spPr>
                <a:xfrm>
                  <a:off x="10964750" y="5251875"/>
                  <a:ext cx="6875" cy="8700"/>
                </a:xfrm>
                <a:custGeom>
                  <a:avLst/>
                  <a:gdLst/>
                  <a:ahLst/>
                  <a:cxnLst/>
                  <a:rect l="l" t="t" r="r" b="b"/>
                  <a:pathLst>
                    <a:path w="275" h="348" extrusionOk="0">
                      <a:moveTo>
                        <a:pt x="122" y="1"/>
                      </a:moveTo>
                      <a:cubicBezTo>
                        <a:pt x="122" y="1"/>
                        <a:pt x="92" y="1"/>
                        <a:pt x="92" y="31"/>
                      </a:cubicBezTo>
                      <a:lnTo>
                        <a:pt x="62" y="31"/>
                      </a:lnTo>
                      <a:cubicBezTo>
                        <a:pt x="31" y="62"/>
                        <a:pt x="31" y="62"/>
                        <a:pt x="31" y="92"/>
                      </a:cubicBezTo>
                      <a:cubicBezTo>
                        <a:pt x="31" y="92"/>
                        <a:pt x="1" y="92"/>
                        <a:pt x="1" y="123"/>
                      </a:cubicBezTo>
                      <a:cubicBezTo>
                        <a:pt x="31" y="153"/>
                        <a:pt x="31" y="153"/>
                        <a:pt x="31" y="183"/>
                      </a:cubicBezTo>
                      <a:cubicBezTo>
                        <a:pt x="31" y="214"/>
                        <a:pt x="62" y="214"/>
                        <a:pt x="62" y="244"/>
                      </a:cubicBezTo>
                      <a:cubicBezTo>
                        <a:pt x="62" y="275"/>
                        <a:pt x="62" y="275"/>
                        <a:pt x="92" y="275"/>
                      </a:cubicBezTo>
                      <a:cubicBezTo>
                        <a:pt x="92" y="305"/>
                        <a:pt x="122" y="335"/>
                        <a:pt x="153" y="335"/>
                      </a:cubicBezTo>
                      <a:cubicBezTo>
                        <a:pt x="162" y="344"/>
                        <a:pt x="173" y="348"/>
                        <a:pt x="186" y="348"/>
                      </a:cubicBezTo>
                      <a:cubicBezTo>
                        <a:pt x="216" y="348"/>
                        <a:pt x="253" y="326"/>
                        <a:pt x="274" y="305"/>
                      </a:cubicBezTo>
                      <a:cubicBezTo>
                        <a:pt x="274" y="275"/>
                        <a:pt x="274" y="275"/>
                        <a:pt x="274" y="275"/>
                      </a:cubicBezTo>
                      <a:cubicBezTo>
                        <a:pt x="274" y="244"/>
                        <a:pt x="274" y="244"/>
                        <a:pt x="274" y="214"/>
                      </a:cubicBezTo>
                      <a:cubicBezTo>
                        <a:pt x="274" y="183"/>
                        <a:pt x="274" y="183"/>
                        <a:pt x="274" y="153"/>
                      </a:cubicBezTo>
                      <a:cubicBezTo>
                        <a:pt x="244" y="153"/>
                        <a:pt x="244" y="123"/>
                        <a:pt x="244" y="92"/>
                      </a:cubicBezTo>
                      <a:cubicBezTo>
                        <a:pt x="244" y="62"/>
                        <a:pt x="214" y="62"/>
                        <a:pt x="214" y="31"/>
                      </a:cubicBezTo>
                      <a:lnTo>
                        <a:pt x="183" y="31"/>
                      </a:lnTo>
                      <a:cubicBezTo>
                        <a:pt x="183" y="1"/>
                        <a:pt x="153"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0"/>
                <p:cNvSpPr/>
                <p:nvPr/>
              </p:nvSpPr>
              <p:spPr>
                <a:xfrm>
                  <a:off x="10992100" y="5251125"/>
                  <a:ext cx="25" cy="25"/>
                </a:xfrm>
                <a:custGeom>
                  <a:avLst/>
                  <a:gdLst/>
                  <a:ahLst/>
                  <a:cxnLst/>
                  <a:rect l="l" t="t" r="r" b="b"/>
                  <a:pathLst>
                    <a:path w="1" h="1" extrusionOk="0">
                      <a:moveTo>
                        <a:pt x="1" y="1"/>
                      </a:moveTo>
                      <a:cubicBezTo>
                        <a:pt x="1" y="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0"/>
                <p:cNvSpPr/>
                <p:nvPr/>
              </p:nvSpPr>
              <p:spPr>
                <a:xfrm>
                  <a:off x="11010350" y="5247325"/>
                  <a:ext cx="775" cy="25"/>
                </a:xfrm>
                <a:custGeom>
                  <a:avLst/>
                  <a:gdLst/>
                  <a:ahLst/>
                  <a:cxnLst/>
                  <a:rect l="l" t="t" r="r" b="b"/>
                  <a:pathLst>
                    <a:path w="31" h="1" extrusionOk="0">
                      <a:moveTo>
                        <a:pt x="31" y="1"/>
                      </a:moveTo>
                      <a:cubicBezTo>
                        <a:pt x="31" y="1"/>
                        <a:pt x="31" y="1"/>
                        <a:pt x="31" y="1"/>
                      </a:cubicBezTo>
                      <a:cubicBezTo>
                        <a:pt x="31" y="1"/>
                        <a:pt x="0"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0"/>
                <p:cNvSpPr/>
                <p:nvPr/>
              </p:nvSpPr>
              <p:spPr>
                <a:xfrm>
                  <a:off x="11212475" y="5235600"/>
                  <a:ext cx="6875" cy="9475"/>
                </a:xfrm>
                <a:custGeom>
                  <a:avLst/>
                  <a:gdLst/>
                  <a:ahLst/>
                  <a:cxnLst/>
                  <a:rect l="l" t="t" r="r" b="b"/>
                  <a:pathLst>
                    <a:path w="275" h="379" extrusionOk="0">
                      <a:moveTo>
                        <a:pt x="121" y="0"/>
                      </a:moveTo>
                      <a:cubicBezTo>
                        <a:pt x="112" y="0"/>
                        <a:pt x="102" y="4"/>
                        <a:pt x="92" y="14"/>
                      </a:cubicBezTo>
                      <a:cubicBezTo>
                        <a:pt x="62" y="14"/>
                        <a:pt x="31" y="14"/>
                        <a:pt x="31" y="44"/>
                      </a:cubicBezTo>
                      <a:cubicBezTo>
                        <a:pt x="31" y="74"/>
                        <a:pt x="1" y="105"/>
                        <a:pt x="31" y="135"/>
                      </a:cubicBezTo>
                      <a:cubicBezTo>
                        <a:pt x="31" y="166"/>
                        <a:pt x="31" y="196"/>
                        <a:pt x="62" y="226"/>
                      </a:cubicBezTo>
                      <a:cubicBezTo>
                        <a:pt x="62" y="226"/>
                        <a:pt x="62" y="257"/>
                        <a:pt x="62" y="257"/>
                      </a:cubicBezTo>
                      <a:cubicBezTo>
                        <a:pt x="62" y="287"/>
                        <a:pt x="62" y="287"/>
                        <a:pt x="92" y="287"/>
                      </a:cubicBezTo>
                      <a:cubicBezTo>
                        <a:pt x="92" y="318"/>
                        <a:pt x="92" y="318"/>
                        <a:pt x="92" y="348"/>
                      </a:cubicBezTo>
                      <a:lnTo>
                        <a:pt x="122" y="348"/>
                      </a:lnTo>
                      <a:lnTo>
                        <a:pt x="153" y="378"/>
                      </a:lnTo>
                      <a:cubicBezTo>
                        <a:pt x="153" y="378"/>
                        <a:pt x="183" y="378"/>
                        <a:pt x="214" y="348"/>
                      </a:cubicBezTo>
                      <a:cubicBezTo>
                        <a:pt x="214" y="348"/>
                        <a:pt x="244" y="348"/>
                        <a:pt x="244" y="318"/>
                      </a:cubicBezTo>
                      <a:cubicBezTo>
                        <a:pt x="274" y="287"/>
                        <a:pt x="274" y="287"/>
                        <a:pt x="274" y="257"/>
                      </a:cubicBezTo>
                      <a:cubicBezTo>
                        <a:pt x="274" y="226"/>
                        <a:pt x="244" y="226"/>
                        <a:pt x="244" y="196"/>
                      </a:cubicBezTo>
                      <a:cubicBezTo>
                        <a:pt x="244" y="196"/>
                        <a:pt x="244" y="166"/>
                        <a:pt x="244" y="166"/>
                      </a:cubicBezTo>
                      <a:cubicBezTo>
                        <a:pt x="244" y="135"/>
                        <a:pt x="214" y="105"/>
                        <a:pt x="214" y="74"/>
                      </a:cubicBezTo>
                      <a:cubicBezTo>
                        <a:pt x="214" y="44"/>
                        <a:pt x="183" y="14"/>
                        <a:pt x="153" y="14"/>
                      </a:cubicBezTo>
                      <a:cubicBezTo>
                        <a:pt x="153" y="14"/>
                        <a:pt x="139" y="0"/>
                        <a:pt x="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0"/>
                <p:cNvSpPr/>
                <p:nvPr/>
              </p:nvSpPr>
              <p:spPr>
                <a:xfrm>
                  <a:off x="11226925" y="5239725"/>
                  <a:ext cx="6850" cy="10225"/>
                </a:xfrm>
                <a:custGeom>
                  <a:avLst/>
                  <a:gdLst/>
                  <a:ahLst/>
                  <a:cxnLst/>
                  <a:rect l="l" t="t" r="r" b="b"/>
                  <a:pathLst>
                    <a:path w="274" h="409" extrusionOk="0">
                      <a:moveTo>
                        <a:pt x="91" y="1"/>
                      </a:moveTo>
                      <a:cubicBezTo>
                        <a:pt x="61" y="1"/>
                        <a:pt x="31" y="31"/>
                        <a:pt x="31" y="61"/>
                      </a:cubicBezTo>
                      <a:cubicBezTo>
                        <a:pt x="31" y="92"/>
                        <a:pt x="0" y="122"/>
                        <a:pt x="31" y="153"/>
                      </a:cubicBezTo>
                      <a:cubicBezTo>
                        <a:pt x="31" y="183"/>
                        <a:pt x="31" y="213"/>
                        <a:pt x="61" y="244"/>
                      </a:cubicBezTo>
                      <a:cubicBezTo>
                        <a:pt x="61" y="244"/>
                        <a:pt x="61" y="274"/>
                        <a:pt x="61" y="305"/>
                      </a:cubicBezTo>
                      <a:cubicBezTo>
                        <a:pt x="91" y="335"/>
                        <a:pt x="91" y="365"/>
                        <a:pt x="122" y="365"/>
                      </a:cubicBezTo>
                      <a:cubicBezTo>
                        <a:pt x="122" y="387"/>
                        <a:pt x="152" y="408"/>
                        <a:pt x="181" y="408"/>
                      </a:cubicBezTo>
                      <a:cubicBezTo>
                        <a:pt x="193" y="408"/>
                        <a:pt x="204" y="405"/>
                        <a:pt x="213" y="396"/>
                      </a:cubicBezTo>
                      <a:cubicBezTo>
                        <a:pt x="213" y="396"/>
                        <a:pt x="243" y="396"/>
                        <a:pt x="243" y="365"/>
                      </a:cubicBezTo>
                      <a:cubicBezTo>
                        <a:pt x="274" y="365"/>
                        <a:pt x="274" y="365"/>
                        <a:pt x="274" y="335"/>
                      </a:cubicBezTo>
                      <a:cubicBezTo>
                        <a:pt x="274" y="335"/>
                        <a:pt x="274" y="305"/>
                        <a:pt x="274" y="305"/>
                      </a:cubicBezTo>
                      <a:cubicBezTo>
                        <a:pt x="274" y="274"/>
                        <a:pt x="274" y="274"/>
                        <a:pt x="274" y="274"/>
                      </a:cubicBezTo>
                      <a:cubicBezTo>
                        <a:pt x="274" y="244"/>
                        <a:pt x="274" y="244"/>
                        <a:pt x="274" y="244"/>
                      </a:cubicBezTo>
                      <a:cubicBezTo>
                        <a:pt x="274" y="213"/>
                        <a:pt x="274" y="213"/>
                        <a:pt x="243" y="183"/>
                      </a:cubicBezTo>
                      <a:cubicBezTo>
                        <a:pt x="243" y="153"/>
                        <a:pt x="243" y="122"/>
                        <a:pt x="213" y="92"/>
                      </a:cubicBezTo>
                      <a:cubicBezTo>
                        <a:pt x="213" y="61"/>
                        <a:pt x="213" y="31"/>
                        <a:pt x="183" y="31"/>
                      </a:cubicBezTo>
                      <a:cubicBezTo>
                        <a:pt x="152" y="1"/>
                        <a:pt x="122"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0"/>
                <p:cNvSpPr/>
                <p:nvPr/>
              </p:nvSpPr>
              <p:spPr>
                <a:xfrm>
                  <a:off x="11245150" y="5248275"/>
                  <a:ext cx="6100" cy="10025"/>
                </a:xfrm>
                <a:custGeom>
                  <a:avLst/>
                  <a:gdLst/>
                  <a:ahLst/>
                  <a:cxnLst/>
                  <a:rect l="l" t="t" r="r" b="b"/>
                  <a:pathLst>
                    <a:path w="244" h="401" extrusionOk="0">
                      <a:moveTo>
                        <a:pt x="138" y="1"/>
                      </a:moveTo>
                      <a:cubicBezTo>
                        <a:pt x="122" y="1"/>
                        <a:pt x="107" y="8"/>
                        <a:pt x="92" y="23"/>
                      </a:cubicBezTo>
                      <a:cubicBezTo>
                        <a:pt x="62" y="23"/>
                        <a:pt x="31" y="23"/>
                        <a:pt x="1" y="54"/>
                      </a:cubicBezTo>
                      <a:cubicBezTo>
                        <a:pt x="1" y="84"/>
                        <a:pt x="1" y="84"/>
                        <a:pt x="1" y="84"/>
                      </a:cubicBezTo>
                      <a:cubicBezTo>
                        <a:pt x="1" y="115"/>
                        <a:pt x="1" y="115"/>
                        <a:pt x="1" y="145"/>
                      </a:cubicBezTo>
                      <a:cubicBezTo>
                        <a:pt x="1" y="175"/>
                        <a:pt x="31" y="206"/>
                        <a:pt x="31" y="236"/>
                      </a:cubicBezTo>
                      <a:cubicBezTo>
                        <a:pt x="31" y="267"/>
                        <a:pt x="31" y="297"/>
                        <a:pt x="31" y="297"/>
                      </a:cubicBezTo>
                      <a:cubicBezTo>
                        <a:pt x="31" y="327"/>
                        <a:pt x="62" y="327"/>
                        <a:pt x="62" y="358"/>
                      </a:cubicBezTo>
                      <a:cubicBezTo>
                        <a:pt x="62" y="358"/>
                        <a:pt x="92" y="388"/>
                        <a:pt x="92" y="388"/>
                      </a:cubicBezTo>
                      <a:cubicBezTo>
                        <a:pt x="101" y="397"/>
                        <a:pt x="112" y="401"/>
                        <a:pt x="125" y="401"/>
                      </a:cubicBezTo>
                      <a:cubicBezTo>
                        <a:pt x="155" y="401"/>
                        <a:pt x="192" y="379"/>
                        <a:pt x="214" y="358"/>
                      </a:cubicBezTo>
                      <a:cubicBezTo>
                        <a:pt x="214" y="358"/>
                        <a:pt x="214" y="358"/>
                        <a:pt x="244" y="327"/>
                      </a:cubicBezTo>
                      <a:cubicBezTo>
                        <a:pt x="244" y="327"/>
                        <a:pt x="244" y="297"/>
                        <a:pt x="244" y="267"/>
                      </a:cubicBezTo>
                      <a:cubicBezTo>
                        <a:pt x="244" y="236"/>
                        <a:pt x="244" y="206"/>
                        <a:pt x="244" y="206"/>
                      </a:cubicBezTo>
                      <a:cubicBezTo>
                        <a:pt x="244" y="145"/>
                        <a:pt x="214" y="115"/>
                        <a:pt x="214" y="84"/>
                      </a:cubicBezTo>
                      <a:cubicBezTo>
                        <a:pt x="214" y="54"/>
                        <a:pt x="183" y="23"/>
                        <a:pt x="183" y="23"/>
                      </a:cubicBezTo>
                      <a:cubicBezTo>
                        <a:pt x="168" y="8"/>
                        <a:pt x="153" y="1"/>
                        <a:pt x="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0"/>
                <p:cNvSpPr/>
                <p:nvPr/>
              </p:nvSpPr>
              <p:spPr>
                <a:xfrm>
                  <a:off x="11267950" y="5252650"/>
                  <a:ext cx="6100" cy="11425"/>
                </a:xfrm>
                <a:custGeom>
                  <a:avLst/>
                  <a:gdLst/>
                  <a:ahLst/>
                  <a:cxnLst/>
                  <a:rect l="l" t="t" r="r" b="b"/>
                  <a:pathLst>
                    <a:path w="244" h="457" extrusionOk="0">
                      <a:moveTo>
                        <a:pt x="92" y="0"/>
                      </a:moveTo>
                      <a:cubicBezTo>
                        <a:pt x="92" y="0"/>
                        <a:pt x="61" y="31"/>
                        <a:pt x="31" y="31"/>
                      </a:cubicBezTo>
                      <a:cubicBezTo>
                        <a:pt x="31" y="61"/>
                        <a:pt x="1" y="92"/>
                        <a:pt x="1" y="122"/>
                      </a:cubicBezTo>
                      <a:cubicBezTo>
                        <a:pt x="1" y="152"/>
                        <a:pt x="31" y="213"/>
                        <a:pt x="31" y="244"/>
                      </a:cubicBezTo>
                      <a:cubicBezTo>
                        <a:pt x="31" y="274"/>
                        <a:pt x="31" y="274"/>
                        <a:pt x="31" y="304"/>
                      </a:cubicBezTo>
                      <a:cubicBezTo>
                        <a:pt x="31" y="335"/>
                        <a:pt x="31" y="365"/>
                        <a:pt x="31" y="396"/>
                      </a:cubicBezTo>
                      <a:cubicBezTo>
                        <a:pt x="61" y="426"/>
                        <a:pt x="61" y="426"/>
                        <a:pt x="61" y="456"/>
                      </a:cubicBezTo>
                      <a:lnTo>
                        <a:pt x="183" y="456"/>
                      </a:lnTo>
                      <a:cubicBezTo>
                        <a:pt x="213" y="456"/>
                        <a:pt x="213" y="426"/>
                        <a:pt x="244" y="396"/>
                      </a:cubicBezTo>
                      <a:cubicBezTo>
                        <a:pt x="244" y="365"/>
                        <a:pt x="244" y="365"/>
                        <a:pt x="244" y="335"/>
                      </a:cubicBezTo>
                      <a:cubicBezTo>
                        <a:pt x="244" y="335"/>
                        <a:pt x="244" y="335"/>
                        <a:pt x="244" y="304"/>
                      </a:cubicBezTo>
                      <a:cubicBezTo>
                        <a:pt x="213" y="274"/>
                        <a:pt x="213" y="274"/>
                        <a:pt x="213" y="244"/>
                      </a:cubicBezTo>
                      <a:cubicBezTo>
                        <a:pt x="213" y="213"/>
                        <a:pt x="213" y="152"/>
                        <a:pt x="213" y="122"/>
                      </a:cubicBezTo>
                      <a:cubicBezTo>
                        <a:pt x="213" y="92"/>
                        <a:pt x="213" y="61"/>
                        <a:pt x="183" y="31"/>
                      </a:cubicBezTo>
                      <a:cubicBezTo>
                        <a:pt x="153" y="31"/>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0"/>
                <p:cNvSpPr/>
                <p:nvPr/>
              </p:nvSpPr>
              <p:spPr>
                <a:xfrm>
                  <a:off x="11289225" y="5259475"/>
                  <a:ext cx="6875" cy="9150"/>
                </a:xfrm>
                <a:custGeom>
                  <a:avLst/>
                  <a:gdLst/>
                  <a:ahLst/>
                  <a:cxnLst/>
                  <a:rect l="l" t="t" r="r" b="b"/>
                  <a:pathLst>
                    <a:path w="275" h="366" extrusionOk="0">
                      <a:moveTo>
                        <a:pt x="92" y="1"/>
                      </a:moveTo>
                      <a:cubicBezTo>
                        <a:pt x="62" y="1"/>
                        <a:pt x="31" y="31"/>
                        <a:pt x="31" y="62"/>
                      </a:cubicBezTo>
                      <a:cubicBezTo>
                        <a:pt x="31" y="62"/>
                        <a:pt x="1" y="92"/>
                        <a:pt x="31" y="123"/>
                      </a:cubicBezTo>
                      <a:cubicBezTo>
                        <a:pt x="31" y="153"/>
                        <a:pt x="31" y="183"/>
                        <a:pt x="62" y="214"/>
                      </a:cubicBezTo>
                      <a:cubicBezTo>
                        <a:pt x="62" y="214"/>
                        <a:pt x="62" y="244"/>
                        <a:pt x="62" y="244"/>
                      </a:cubicBezTo>
                      <a:cubicBezTo>
                        <a:pt x="62" y="274"/>
                        <a:pt x="62" y="274"/>
                        <a:pt x="92" y="305"/>
                      </a:cubicBezTo>
                      <a:cubicBezTo>
                        <a:pt x="92" y="335"/>
                        <a:pt x="122" y="335"/>
                        <a:pt x="153" y="366"/>
                      </a:cubicBezTo>
                      <a:lnTo>
                        <a:pt x="213" y="366"/>
                      </a:lnTo>
                      <a:cubicBezTo>
                        <a:pt x="244" y="335"/>
                        <a:pt x="244" y="335"/>
                        <a:pt x="274" y="305"/>
                      </a:cubicBezTo>
                      <a:cubicBezTo>
                        <a:pt x="274" y="305"/>
                        <a:pt x="274" y="305"/>
                        <a:pt x="274" y="274"/>
                      </a:cubicBezTo>
                      <a:cubicBezTo>
                        <a:pt x="274" y="274"/>
                        <a:pt x="274" y="244"/>
                        <a:pt x="274" y="214"/>
                      </a:cubicBezTo>
                      <a:cubicBezTo>
                        <a:pt x="274" y="214"/>
                        <a:pt x="274" y="183"/>
                        <a:pt x="244" y="153"/>
                      </a:cubicBezTo>
                      <a:cubicBezTo>
                        <a:pt x="244" y="123"/>
                        <a:pt x="244" y="92"/>
                        <a:pt x="244" y="92"/>
                      </a:cubicBezTo>
                      <a:cubicBezTo>
                        <a:pt x="213" y="62"/>
                        <a:pt x="213" y="3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0"/>
                <p:cNvSpPr/>
                <p:nvPr/>
              </p:nvSpPr>
              <p:spPr>
                <a:xfrm>
                  <a:off x="11310500" y="5258400"/>
                  <a:ext cx="6100" cy="11000"/>
                </a:xfrm>
                <a:custGeom>
                  <a:avLst/>
                  <a:gdLst/>
                  <a:ahLst/>
                  <a:cxnLst/>
                  <a:rect l="l" t="t" r="r" b="b"/>
                  <a:pathLst>
                    <a:path w="244" h="440" extrusionOk="0">
                      <a:moveTo>
                        <a:pt x="149" y="1"/>
                      </a:moveTo>
                      <a:cubicBezTo>
                        <a:pt x="140" y="1"/>
                        <a:pt x="131" y="5"/>
                        <a:pt x="122" y="14"/>
                      </a:cubicBezTo>
                      <a:cubicBezTo>
                        <a:pt x="62" y="14"/>
                        <a:pt x="62" y="14"/>
                        <a:pt x="31" y="44"/>
                      </a:cubicBezTo>
                      <a:cubicBezTo>
                        <a:pt x="31" y="44"/>
                        <a:pt x="1" y="74"/>
                        <a:pt x="1" y="105"/>
                      </a:cubicBezTo>
                      <a:cubicBezTo>
                        <a:pt x="1" y="105"/>
                        <a:pt x="1" y="135"/>
                        <a:pt x="1" y="135"/>
                      </a:cubicBezTo>
                      <a:cubicBezTo>
                        <a:pt x="1" y="196"/>
                        <a:pt x="31" y="226"/>
                        <a:pt x="31" y="287"/>
                      </a:cubicBezTo>
                      <a:cubicBezTo>
                        <a:pt x="31" y="287"/>
                        <a:pt x="31" y="287"/>
                        <a:pt x="31" y="317"/>
                      </a:cubicBezTo>
                      <a:cubicBezTo>
                        <a:pt x="31" y="348"/>
                        <a:pt x="62" y="348"/>
                        <a:pt x="62" y="378"/>
                      </a:cubicBezTo>
                      <a:cubicBezTo>
                        <a:pt x="62" y="378"/>
                        <a:pt x="62" y="378"/>
                        <a:pt x="92" y="409"/>
                      </a:cubicBezTo>
                      <a:cubicBezTo>
                        <a:pt x="92" y="409"/>
                        <a:pt x="122" y="439"/>
                        <a:pt x="153" y="439"/>
                      </a:cubicBezTo>
                      <a:cubicBezTo>
                        <a:pt x="183" y="409"/>
                        <a:pt x="214" y="409"/>
                        <a:pt x="214" y="378"/>
                      </a:cubicBezTo>
                      <a:cubicBezTo>
                        <a:pt x="244" y="378"/>
                        <a:pt x="244" y="378"/>
                        <a:pt x="244" y="348"/>
                      </a:cubicBezTo>
                      <a:cubicBezTo>
                        <a:pt x="244" y="317"/>
                        <a:pt x="244" y="317"/>
                        <a:pt x="244" y="287"/>
                      </a:cubicBezTo>
                      <a:cubicBezTo>
                        <a:pt x="244" y="257"/>
                        <a:pt x="244" y="257"/>
                        <a:pt x="244" y="257"/>
                      </a:cubicBezTo>
                      <a:cubicBezTo>
                        <a:pt x="244" y="196"/>
                        <a:pt x="244" y="166"/>
                        <a:pt x="244" y="105"/>
                      </a:cubicBezTo>
                      <a:cubicBezTo>
                        <a:pt x="244" y="105"/>
                        <a:pt x="244" y="74"/>
                        <a:pt x="214" y="44"/>
                      </a:cubicBezTo>
                      <a:cubicBezTo>
                        <a:pt x="192" y="22"/>
                        <a:pt x="171" y="1"/>
                        <a:pt x="1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0"/>
                <p:cNvSpPr/>
                <p:nvPr/>
              </p:nvSpPr>
              <p:spPr>
                <a:xfrm>
                  <a:off x="11338625" y="5261200"/>
                  <a:ext cx="6850" cy="11225"/>
                </a:xfrm>
                <a:custGeom>
                  <a:avLst/>
                  <a:gdLst/>
                  <a:ahLst/>
                  <a:cxnLst/>
                  <a:rect l="l" t="t" r="r" b="b"/>
                  <a:pathLst>
                    <a:path w="274" h="449" extrusionOk="0">
                      <a:moveTo>
                        <a:pt x="36" y="375"/>
                      </a:moveTo>
                      <a:cubicBezTo>
                        <a:pt x="44" y="383"/>
                        <a:pt x="53" y="388"/>
                        <a:pt x="61" y="388"/>
                      </a:cubicBezTo>
                      <a:cubicBezTo>
                        <a:pt x="48" y="388"/>
                        <a:pt x="40" y="382"/>
                        <a:pt x="36" y="375"/>
                      </a:cubicBezTo>
                      <a:close/>
                      <a:moveTo>
                        <a:pt x="137" y="0"/>
                      </a:moveTo>
                      <a:cubicBezTo>
                        <a:pt x="122" y="0"/>
                        <a:pt x="107" y="8"/>
                        <a:pt x="92" y="23"/>
                      </a:cubicBezTo>
                      <a:cubicBezTo>
                        <a:pt x="61" y="23"/>
                        <a:pt x="61" y="54"/>
                        <a:pt x="31" y="84"/>
                      </a:cubicBezTo>
                      <a:cubicBezTo>
                        <a:pt x="31" y="114"/>
                        <a:pt x="31" y="175"/>
                        <a:pt x="31" y="205"/>
                      </a:cubicBezTo>
                      <a:cubicBezTo>
                        <a:pt x="31" y="205"/>
                        <a:pt x="31" y="236"/>
                        <a:pt x="31" y="266"/>
                      </a:cubicBezTo>
                      <a:cubicBezTo>
                        <a:pt x="31" y="266"/>
                        <a:pt x="0" y="297"/>
                        <a:pt x="0" y="297"/>
                      </a:cubicBezTo>
                      <a:cubicBezTo>
                        <a:pt x="0" y="317"/>
                        <a:pt x="14" y="350"/>
                        <a:pt x="31" y="370"/>
                      </a:cubicBezTo>
                      <a:lnTo>
                        <a:pt x="31" y="370"/>
                      </a:lnTo>
                      <a:cubicBezTo>
                        <a:pt x="36" y="418"/>
                        <a:pt x="66" y="421"/>
                        <a:pt x="122" y="449"/>
                      </a:cubicBezTo>
                      <a:cubicBezTo>
                        <a:pt x="122" y="449"/>
                        <a:pt x="152" y="449"/>
                        <a:pt x="152" y="418"/>
                      </a:cubicBezTo>
                      <a:lnTo>
                        <a:pt x="183" y="418"/>
                      </a:lnTo>
                      <a:lnTo>
                        <a:pt x="212" y="389"/>
                      </a:lnTo>
                      <a:lnTo>
                        <a:pt x="212" y="389"/>
                      </a:lnTo>
                      <a:cubicBezTo>
                        <a:pt x="213" y="389"/>
                        <a:pt x="213" y="388"/>
                        <a:pt x="213" y="388"/>
                      </a:cubicBezTo>
                      <a:cubicBezTo>
                        <a:pt x="213" y="388"/>
                        <a:pt x="244" y="357"/>
                        <a:pt x="244" y="327"/>
                      </a:cubicBezTo>
                      <a:cubicBezTo>
                        <a:pt x="244" y="297"/>
                        <a:pt x="244" y="266"/>
                        <a:pt x="244" y="266"/>
                      </a:cubicBezTo>
                      <a:cubicBezTo>
                        <a:pt x="244" y="236"/>
                        <a:pt x="274" y="175"/>
                        <a:pt x="274" y="145"/>
                      </a:cubicBezTo>
                      <a:cubicBezTo>
                        <a:pt x="274" y="114"/>
                        <a:pt x="274" y="84"/>
                        <a:pt x="244" y="54"/>
                      </a:cubicBezTo>
                      <a:cubicBezTo>
                        <a:pt x="244" y="23"/>
                        <a:pt x="213" y="23"/>
                        <a:pt x="183" y="23"/>
                      </a:cubicBezTo>
                      <a:cubicBezTo>
                        <a:pt x="168" y="8"/>
                        <a:pt x="152" y="0"/>
                        <a:pt x="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0"/>
                <p:cNvSpPr/>
                <p:nvPr/>
              </p:nvSpPr>
              <p:spPr>
                <a:xfrm>
                  <a:off x="11362175" y="5261775"/>
                  <a:ext cx="6875" cy="12175"/>
                </a:xfrm>
                <a:custGeom>
                  <a:avLst/>
                  <a:gdLst/>
                  <a:ahLst/>
                  <a:cxnLst/>
                  <a:rect l="l" t="t" r="r" b="b"/>
                  <a:pathLst>
                    <a:path w="275" h="487" extrusionOk="0">
                      <a:moveTo>
                        <a:pt x="153" y="0"/>
                      </a:moveTo>
                      <a:cubicBezTo>
                        <a:pt x="122" y="0"/>
                        <a:pt x="92" y="0"/>
                        <a:pt x="61" y="31"/>
                      </a:cubicBezTo>
                      <a:cubicBezTo>
                        <a:pt x="61" y="31"/>
                        <a:pt x="31" y="61"/>
                        <a:pt x="31" y="91"/>
                      </a:cubicBezTo>
                      <a:cubicBezTo>
                        <a:pt x="31" y="152"/>
                        <a:pt x="31" y="182"/>
                        <a:pt x="31" y="243"/>
                      </a:cubicBezTo>
                      <a:cubicBezTo>
                        <a:pt x="31" y="274"/>
                        <a:pt x="1" y="334"/>
                        <a:pt x="31" y="395"/>
                      </a:cubicBezTo>
                      <a:cubicBezTo>
                        <a:pt x="31" y="395"/>
                        <a:pt x="31" y="426"/>
                        <a:pt x="61" y="456"/>
                      </a:cubicBezTo>
                      <a:cubicBezTo>
                        <a:pt x="61" y="456"/>
                        <a:pt x="92" y="486"/>
                        <a:pt x="92" y="486"/>
                      </a:cubicBezTo>
                      <a:cubicBezTo>
                        <a:pt x="153" y="486"/>
                        <a:pt x="213" y="456"/>
                        <a:pt x="213" y="395"/>
                      </a:cubicBezTo>
                      <a:cubicBezTo>
                        <a:pt x="213" y="365"/>
                        <a:pt x="244" y="334"/>
                        <a:pt x="244" y="304"/>
                      </a:cubicBezTo>
                      <a:cubicBezTo>
                        <a:pt x="244" y="304"/>
                        <a:pt x="244" y="274"/>
                        <a:pt x="244" y="243"/>
                      </a:cubicBezTo>
                      <a:cubicBezTo>
                        <a:pt x="244" y="182"/>
                        <a:pt x="244" y="152"/>
                        <a:pt x="244" y="91"/>
                      </a:cubicBezTo>
                      <a:cubicBezTo>
                        <a:pt x="274" y="61"/>
                        <a:pt x="244" y="31"/>
                        <a:pt x="213" y="31"/>
                      </a:cubicBezTo>
                      <a:cubicBezTo>
                        <a:pt x="213" y="0"/>
                        <a:pt x="18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0"/>
                <p:cNvSpPr/>
                <p:nvPr/>
              </p:nvSpPr>
              <p:spPr>
                <a:xfrm>
                  <a:off x="11383450" y="5265575"/>
                  <a:ext cx="6100" cy="12475"/>
                </a:xfrm>
                <a:custGeom>
                  <a:avLst/>
                  <a:gdLst/>
                  <a:ahLst/>
                  <a:cxnLst/>
                  <a:rect l="l" t="t" r="r" b="b"/>
                  <a:pathLst>
                    <a:path w="244" h="499" extrusionOk="0">
                      <a:moveTo>
                        <a:pt x="92" y="0"/>
                      </a:moveTo>
                      <a:cubicBezTo>
                        <a:pt x="62" y="30"/>
                        <a:pt x="31" y="30"/>
                        <a:pt x="1" y="61"/>
                      </a:cubicBezTo>
                      <a:cubicBezTo>
                        <a:pt x="1" y="61"/>
                        <a:pt x="1" y="91"/>
                        <a:pt x="1" y="91"/>
                      </a:cubicBezTo>
                      <a:cubicBezTo>
                        <a:pt x="1" y="122"/>
                        <a:pt x="1" y="122"/>
                        <a:pt x="1" y="152"/>
                      </a:cubicBezTo>
                      <a:cubicBezTo>
                        <a:pt x="1" y="213"/>
                        <a:pt x="1" y="243"/>
                        <a:pt x="1" y="304"/>
                      </a:cubicBezTo>
                      <a:cubicBezTo>
                        <a:pt x="1" y="304"/>
                        <a:pt x="31" y="334"/>
                        <a:pt x="31" y="365"/>
                      </a:cubicBezTo>
                      <a:cubicBezTo>
                        <a:pt x="31" y="426"/>
                        <a:pt x="31" y="456"/>
                        <a:pt x="92" y="486"/>
                      </a:cubicBezTo>
                      <a:cubicBezTo>
                        <a:pt x="101" y="495"/>
                        <a:pt x="110" y="499"/>
                        <a:pt x="119" y="499"/>
                      </a:cubicBezTo>
                      <a:cubicBezTo>
                        <a:pt x="140" y="499"/>
                        <a:pt x="162" y="478"/>
                        <a:pt x="183" y="456"/>
                      </a:cubicBezTo>
                      <a:cubicBezTo>
                        <a:pt x="244" y="426"/>
                        <a:pt x="244" y="395"/>
                        <a:pt x="214" y="334"/>
                      </a:cubicBezTo>
                      <a:cubicBezTo>
                        <a:pt x="214" y="304"/>
                        <a:pt x="214" y="304"/>
                        <a:pt x="214" y="274"/>
                      </a:cubicBezTo>
                      <a:cubicBezTo>
                        <a:pt x="214" y="213"/>
                        <a:pt x="214" y="182"/>
                        <a:pt x="214" y="122"/>
                      </a:cubicBezTo>
                      <a:cubicBezTo>
                        <a:pt x="214" y="91"/>
                        <a:pt x="183" y="61"/>
                        <a:pt x="183" y="30"/>
                      </a:cubicBezTo>
                      <a:cubicBezTo>
                        <a:pt x="153" y="30"/>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0"/>
                <p:cNvSpPr/>
                <p:nvPr/>
              </p:nvSpPr>
              <p:spPr>
                <a:xfrm>
                  <a:off x="11408525" y="5265575"/>
                  <a:ext cx="6100" cy="10650"/>
                </a:xfrm>
                <a:custGeom>
                  <a:avLst/>
                  <a:gdLst/>
                  <a:ahLst/>
                  <a:cxnLst/>
                  <a:rect l="l" t="t" r="r" b="b"/>
                  <a:pathLst>
                    <a:path w="244" h="426" extrusionOk="0">
                      <a:moveTo>
                        <a:pt x="92" y="0"/>
                      </a:moveTo>
                      <a:cubicBezTo>
                        <a:pt x="92" y="0"/>
                        <a:pt x="62" y="0"/>
                        <a:pt x="62" y="30"/>
                      </a:cubicBezTo>
                      <a:cubicBezTo>
                        <a:pt x="31" y="30"/>
                        <a:pt x="31" y="30"/>
                        <a:pt x="31" y="61"/>
                      </a:cubicBezTo>
                      <a:cubicBezTo>
                        <a:pt x="1" y="61"/>
                        <a:pt x="1" y="91"/>
                        <a:pt x="1" y="91"/>
                      </a:cubicBezTo>
                      <a:cubicBezTo>
                        <a:pt x="1" y="122"/>
                        <a:pt x="1" y="122"/>
                        <a:pt x="1" y="152"/>
                      </a:cubicBezTo>
                      <a:cubicBezTo>
                        <a:pt x="1" y="182"/>
                        <a:pt x="1" y="213"/>
                        <a:pt x="31" y="243"/>
                      </a:cubicBezTo>
                      <a:cubicBezTo>
                        <a:pt x="31" y="274"/>
                        <a:pt x="31" y="304"/>
                        <a:pt x="31" y="334"/>
                      </a:cubicBezTo>
                      <a:cubicBezTo>
                        <a:pt x="31" y="365"/>
                        <a:pt x="62" y="395"/>
                        <a:pt x="92" y="395"/>
                      </a:cubicBezTo>
                      <a:cubicBezTo>
                        <a:pt x="122" y="426"/>
                        <a:pt x="122" y="426"/>
                        <a:pt x="153" y="426"/>
                      </a:cubicBezTo>
                      <a:cubicBezTo>
                        <a:pt x="183" y="426"/>
                        <a:pt x="214" y="395"/>
                        <a:pt x="214" y="395"/>
                      </a:cubicBezTo>
                      <a:cubicBezTo>
                        <a:pt x="244" y="365"/>
                        <a:pt x="244" y="334"/>
                        <a:pt x="244" y="304"/>
                      </a:cubicBezTo>
                      <a:cubicBezTo>
                        <a:pt x="244" y="274"/>
                        <a:pt x="244" y="243"/>
                        <a:pt x="244" y="213"/>
                      </a:cubicBezTo>
                      <a:cubicBezTo>
                        <a:pt x="244" y="182"/>
                        <a:pt x="244" y="152"/>
                        <a:pt x="244" y="122"/>
                      </a:cubicBezTo>
                      <a:cubicBezTo>
                        <a:pt x="244" y="91"/>
                        <a:pt x="244" y="91"/>
                        <a:pt x="214" y="61"/>
                      </a:cubicBezTo>
                      <a:cubicBezTo>
                        <a:pt x="214" y="61"/>
                        <a:pt x="214" y="30"/>
                        <a:pt x="214" y="30"/>
                      </a:cubicBezTo>
                      <a:cubicBezTo>
                        <a:pt x="183" y="30"/>
                        <a:pt x="18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0"/>
                <p:cNvSpPr/>
                <p:nvPr/>
              </p:nvSpPr>
              <p:spPr>
                <a:xfrm>
                  <a:off x="11428300" y="5267850"/>
                  <a:ext cx="6850" cy="5350"/>
                </a:xfrm>
                <a:custGeom>
                  <a:avLst/>
                  <a:gdLst/>
                  <a:ahLst/>
                  <a:cxnLst/>
                  <a:rect l="l" t="t" r="r" b="b"/>
                  <a:pathLst>
                    <a:path w="274" h="214" extrusionOk="0">
                      <a:moveTo>
                        <a:pt x="122" y="0"/>
                      </a:moveTo>
                      <a:cubicBezTo>
                        <a:pt x="0" y="0"/>
                        <a:pt x="0" y="213"/>
                        <a:pt x="122" y="213"/>
                      </a:cubicBezTo>
                      <a:cubicBezTo>
                        <a:pt x="274" y="213"/>
                        <a:pt x="274"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0"/>
                <p:cNvSpPr/>
                <p:nvPr/>
              </p:nvSpPr>
              <p:spPr>
                <a:xfrm>
                  <a:off x="11435900" y="5269375"/>
                  <a:ext cx="7625" cy="6100"/>
                </a:xfrm>
                <a:custGeom>
                  <a:avLst/>
                  <a:gdLst/>
                  <a:ahLst/>
                  <a:cxnLst/>
                  <a:rect l="l" t="t" r="r" b="b"/>
                  <a:pathLst>
                    <a:path w="305" h="244" extrusionOk="0">
                      <a:moveTo>
                        <a:pt x="91" y="0"/>
                      </a:moveTo>
                      <a:cubicBezTo>
                        <a:pt x="91" y="30"/>
                        <a:pt x="61" y="30"/>
                        <a:pt x="61" y="30"/>
                      </a:cubicBezTo>
                      <a:cubicBezTo>
                        <a:pt x="61" y="30"/>
                        <a:pt x="30" y="61"/>
                        <a:pt x="30" y="61"/>
                      </a:cubicBezTo>
                      <a:cubicBezTo>
                        <a:pt x="30" y="91"/>
                        <a:pt x="0" y="122"/>
                        <a:pt x="30" y="152"/>
                      </a:cubicBezTo>
                      <a:cubicBezTo>
                        <a:pt x="30" y="152"/>
                        <a:pt x="30" y="152"/>
                        <a:pt x="30" y="182"/>
                      </a:cubicBezTo>
                      <a:cubicBezTo>
                        <a:pt x="30" y="182"/>
                        <a:pt x="61" y="182"/>
                        <a:pt x="61" y="213"/>
                      </a:cubicBezTo>
                      <a:cubicBezTo>
                        <a:pt x="91" y="213"/>
                        <a:pt x="122" y="213"/>
                        <a:pt x="122" y="243"/>
                      </a:cubicBezTo>
                      <a:lnTo>
                        <a:pt x="274" y="243"/>
                      </a:lnTo>
                      <a:cubicBezTo>
                        <a:pt x="274" y="243"/>
                        <a:pt x="304" y="213"/>
                        <a:pt x="304" y="213"/>
                      </a:cubicBezTo>
                      <a:cubicBezTo>
                        <a:pt x="304" y="182"/>
                        <a:pt x="304" y="182"/>
                        <a:pt x="304" y="152"/>
                      </a:cubicBezTo>
                      <a:cubicBezTo>
                        <a:pt x="304" y="152"/>
                        <a:pt x="304" y="152"/>
                        <a:pt x="304" y="122"/>
                      </a:cubicBezTo>
                      <a:cubicBezTo>
                        <a:pt x="304" y="91"/>
                        <a:pt x="274" y="91"/>
                        <a:pt x="243" y="61"/>
                      </a:cubicBezTo>
                      <a:cubicBezTo>
                        <a:pt x="213" y="30"/>
                        <a:pt x="182" y="30"/>
                        <a:pt x="182" y="30"/>
                      </a:cubicBezTo>
                      <a:cubicBezTo>
                        <a:pt x="152" y="0"/>
                        <a:pt x="152"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0"/>
                <p:cNvSpPr/>
                <p:nvPr/>
              </p:nvSpPr>
              <p:spPr>
                <a:xfrm>
                  <a:off x="11144850" y="5558875"/>
                  <a:ext cx="9150" cy="8400"/>
                </a:xfrm>
                <a:custGeom>
                  <a:avLst/>
                  <a:gdLst/>
                  <a:ahLst/>
                  <a:cxnLst/>
                  <a:rect l="l" t="t" r="r" b="b"/>
                  <a:pathLst>
                    <a:path w="366" h="336" extrusionOk="0">
                      <a:moveTo>
                        <a:pt x="244" y="1"/>
                      </a:moveTo>
                      <a:cubicBezTo>
                        <a:pt x="213" y="1"/>
                        <a:pt x="183" y="1"/>
                        <a:pt x="183" y="31"/>
                      </a:cubicBezTo>
                      <a:cubicBezTo>
                        <a:pt x="153" y="31"/>
                        <a:pt x="122" y="62"/>
                        <a:pt x="92" y="92"/>
                      </a:cubicBezTo>
                      <a:cubicBezTo>
                        <a:pt x="92" y="92"/>
                        <a:pt x="61" y="122"/>
                        <a:pt x="61" y="122"/>
                      </a:cubicBezTo>
                      <a:cubicBezTo>
                        <a:pt x="61" y="153"/>
                        <a:pt x="61" y="153"/>
                        <a:pt x="61" y="153"/>
                      </a:cubicBezTo>
                      <a:lnTo>
                        <a:pt x="31" y="153"/>
                      </a:lnTo>
                      <a:cubicBezTo>
                        <a:pt x="31" y="183"/>
                        <a:pt x="31" y="183"/>
                        <a:pt x="31" y="183"/>
                      </a:cubicBezTo>
                      <a:cubicBezTo>
                        <a:pt x="31" y="183"/>
                        <a:pt x="1" y="214"/>
                        <a:pt x="1" y="214"/>
                      </a:cubicBezTo>
                      <a:cubicBezTo>
                        <a:pt x="1" y="244"/>
                        <a:pt x="1" y="244"/>
                        <a:pt x="1" y="244"/>
                      </a:cubicBezTo>
                      <a:cubicBezTo>
                        <a:pt x="1" y="244"/>
                        <a:pt x="1" y="274"/>
                        <a:pt x="31" y="274"/>
                      </a:cubicBezTo>
                      <a:cubicBezTo>
                        <a:pt x="31" y="274"/>
                        <a:pt x="31" y="305"/>
                        <a:pt x="31" y="305"/>
                      </a:cubicBezTo>
                      <a:cubicBezTo>
                        <a:pt x="61" y="335"/>
                        <a:pt x="61" y="335"/>
                        <a:pt x="92" y="335"/>
                      </a:cubicBezTo>
                      <a:lnTo>
                        <a:pt x="153" y="335"/>
                      </a:lnTo>
                      <a:cubicBezTo>
                        <a:pt x="153" y="335"/>
                        <a:pt x="183" y="335"/>
                        <a:pt x="183" y="305"/>
                      </a:cubicBezTo>
                      <a:lnTo>
                        <a:pt x="213" y="305"/>
                      </a:lnTo>
                      <a:cubicBezTo>
                        <a:pt x="213" y="305"/>
                        <a:pt x="213" y="305"/>
                        <a:pt x="213" y="274"/>
                      </a:cubicBezTo>
                      <a:cubicBezTo>
                        <a:pt x="244" y="274"/>
                        <a:pt x="244" y="274"/>
                        <a:pt x="244" y="244"/>
                      </a:cubicBezTo>
                      <a:cubicBezTo>
                        <a:pt x="274" y="214"/>
                        <a:pt x="304" y="214"/>
                        <a:pt x="335" y="183"/>
                      </a:cubicBezTo>
                      <a:cubicBezTo>
                        <a:pt x="335" y="153"/>
                        <a:pt x="365" y="122"/>
                        <a:pt x="365" y="92"/>
                      </a:cubicBezTo>
                      <a:cubicBezTo>
                        <a:pt x="365" y="92"/>
                        <a:pt x="365" y="62"/>
                        <a:pt x="365" y="62"/>
                      </a:cubicBezTo>
                      <a:cubicBezTo>
                        <a:pt x="335" y="31"/>
                        <a:pt x="335" y="31"/>
                        <a:pt x="335" y="31"/>
                      </a:cubicBezTo>
                      <a:cubicBezTo>
                        <a:pt x="304" y="1"/>
                        <a:pt x="274" y="1"/>
                        <a:pt x="2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0"/>
                <p:cNvSpPr/>
                <p:nvPr/>
              </p:nvSpPr>
              <p:spPr>
                <a:xfrm>
                  <a:off x="11134975" y="5561150"/>
                  <a:ext cx="6100" cy="6125"/>
                </a:xfrm>
                <a:custGeom>
                  <a:avLst/>
                  <a:gdLst/>
                  <a:ahLst/>
                  <a:cxnLst/>
                  <a:rect l="l" t="t" r="r" b="b"/>
                  <a:pathLst>
                    <a:path w="244" h="245" extrusionOk="0">
                      <a:moveTo>
                        <a:pt x="92" y="1"/>
                      </a:moveTo>
                      <a:cubicBezTo>
                        <a:pt x="61" y="31"/>
                        <a:pt x="61" y="31"/>
                        <a:pt x="61" y="62"/>
                      </a:cubicBezTo>
                      <a:lnTo>
                        <a:pt x="31" y="62"/>
                      </a:lnTo>
                      <a:cubicBezTo>
                        <a:pt x="31" y="62"/>
                        <a:pt x="31" y="92"/>
                        <a:pt x="31" y="92"/>
                      </a:cubicBezTo>
                      <a:cubicBezTo>
                        <a:pt x="31" y="123"/>
                        <a:pt x="31" y="123"/>
                        <a:pt x="31" y="123"/>
                      </a:cubicBezTo>
                      <a:cubicBezTo>
                        <a:pt x="31" y="153"/>
                        <a:pt x="31" y="153"/>
                        <a:pt x="0" y="153"/>
                      </a:cubicBezTo>
                      <a:cubicBezTo>
                        <a:pt x="0" y="153"/>
                        <a:pt x="31" y="183"/>
                        <a:pt x="31" y="183"/>
                      </a:cubicBezTo>
                      <a:cubicBezTo>
                        <a:pt x="31" y="183"/>
                        <a:pt x="31" y="214"/>
                        <a:pt x="31" y="214"/>
                      </a:cubicBezTo>
                      <a:cubicBezTo>
                        <a:pt x="31" y="214"/>
                        <a:pt x="31" y="214"/>
                        <a:pt x="61" y="244"/>
                      </a:cubicBezTo>
                      <a:lnTo>
                        <a:pt x="122" y="244"/>
                      </a:lnTo>
                      <a:cubicBezTo>
                        <a:pt x="122" y="244"/>
                        <a:pt x="122" y="244"/>
                        <a:pt x="122" y="214"/>
                      </a:cubicBezTo>
                      <a:lnTo>
                        <a:pt x="152" y="214"/>
                      </a:lnTo>
                      <a:cubicBezTo>
                        <a:pt x="152" y="214"/>
                        <a:pt x="183" y="214"/>
                        <a:pt x="183" y="183"/>
                      </a:cubicBezTo>
                      <a:cubicBezTo>
                        <a:pt x="183" y="183"/>
                        <a:pt x="183" y="183"/>
                        <a:pt x="213" y="153"/>
                      </a:cubicBezTo>
                      <a:cubicBezTo>
                        <a:pt x="213" y="153"/>
                        <a:pt x="213" y="123"/>
                        <a:pt x="213" y="123"/>
                      </a:cubicBezTo>
                      <a:cubicBezTo>
                        <a:pt x="244" y="92"/>
                        <a:pt x="244" y="92"/>
                        <a:pt x="213" y="62"/>
                      </a:cubicBezTo>
                      <a:cubicBezTo>
                        <a:pt x="213" y="62"/>
                        <a:pt x="213" y="31"/>
                        <a:pt x="213" y="31"/>
                      </a:cubicBezTo>
                      <a:cubicBezTo>
                        <a:pt x="213" y="31"/>
                        <a:pt x="183" y="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0"/>
                <p:cNvSpPr/>
                <p:nvPr/>
              </p:nvSpPr>
              <p:spPr>
                <a:xfrm>
                  <a:off x="11122050" y="5561925"/>
                  <a:ext cx="6875" cy="6850"/>
                </a:xfrm>
                <a:custGeom>
                  <a:avLst/>
                  <a:gdLst/>
                  <a:ahLst/>
                  <a:cxnLst/>
                  <a:rect l="l" t="t" r="r" b="b"/>
                  <a:pathLst>
                    <a:path w="275" h="274" extrusionOk="0">
                      <a:moveTo>
                        <a:pt x="153" y="0"/>
                      </a:moveTo>
                      <a:cubicBezTo>
                        <a:pt x="122" y="0"/>
                        <a:pt x="92" y="31"/>
                        <a:pt x="92" y="31"/>
                      </a:cubicBezTo>
                      <a:cubicBezTo>
                        <a:pt x="61" y="61"/>
                        <a:pt x="61" y="92"/>
                        <a:pt x="31" y="122"/>
                      </a:cubicBezTo>
                      <a:cubicBezTo>
                        <a:pt x="31" y="122"/>
                        <a:pt x="31" y="122"/>
                        <a:pt x="1" y="152"/>
                      </a:cubicBezTo>
                      <a:cubicBezTo>
                        <a:pt x="1" y="152"/>
                        <a:pt x="1" y="183"/>
                        <a:pt x="1" y="183"/>
                      </a:cubicBezTo>
                      <a:cubicBezTo>
                        <a:pt x="1" y="183"/>
                        <a:pt x="1" y="213"/>
                        <a:pt x="1" y="213"/>
                      </a:cubicBezTo>
                      <a:cubicBezTo>
                        <a:pt x="1" y="244"/>
                        <a:pt x="31" y="244"/>
                        <a:pt x="31" y="244"/>
                      </a:cubicBezTo>
                      <a:cubicBezTo>
                        <a:pt x="31" y="244"/>
                        <a:pt x="61" y="274"/>
                        <a:pt x="61" y="274"/>
                      </a:cubicBezTo>
                      <a:lnTo>
                        <a:pt x="122" y="274"/>
                      </a:lnTo>
                      <a:cubicBezTo>
                        <a:pt x="153" y="274"/>
                        <a:pt x="153" y="274"/>
                        <a:pt x="183" y="244"/>
                      </a:cubicBezTo>
                      <a:cubicBezTo>
                        <a:pt x="213" y="244"/>
                        <a:pt x="213" y="213"/>
                        <a:pt x="244" y="183"/>
                      </a:cubicBezTo>
                      <a:cubicBezTo>
                        <a:pt x="274" y="183"/>
                        <a:pt x="274" y="183"/>
                        <a:pt x="274" y="152"/>
                      </a:cubicBezTo>
                      <a:cubicBezTo>
                        <a:pt x="274" y="152"/>
                        <a:pt x="274" y="122"/>
                        <a:pt x="274" y="122"/>
                      </a:cubicBezTo>
                      <a:cubicBezTo>
                        <a:pt x="274" y="92"/>
                        <a:pt x="274" y="92"/>
                        <a:pt x="274" y="61"/>
                      </a:cubicBezTo>
                      <a:cubicBezTo>
                        <a:pt x="274" y="61"/>
                        <a:pt x="274" y="61"/>
                        <a:pt x="244" y="31"/>
                      </a:cubicBezTo>
                      <a:lnTo>
                        <a:pt x="213" y="31"/>
                      </a:lnTo>
                      <a:cubicBezTo>
                        <a:pt x="213" y="0"/>
                        <a:pt x="183"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0"/>
                <p:cNvSpPr/>
                <p:nvPr/>
              </p:nvSpPr>
              <p:spPr>
                <a:xfrm>
                  <a:off x="11107625" y="5564950"/>
                  <a:ext cx="6850" cy="5350"/>
                </a:xfrm>
                <a:custGeom>
                  <a:avLst/>
                  <a:gdLst/>
                  <a:ahLst/>
                  <a:cxnLst/>
                  <a:rect l="l" t="t" r="r" b="b"/>
                  <a:pathLst>
                    <a:path w="274" h="214" extrusionOk="0">
                      <a:moveTo>
                        <a:pt x="152" y="1"/>
                      </a:moveTo>
                      <a:cubicBezTo>
                        <a:pt x="0" y="1"/>
                        <a:pt x="0" y="214"/>
                        <a:pt x="152" y="214"/>
                      </a:cubicBezTo>
                      <a:cubicBezTo>
                        <a:pt x="274" y="214"/>
                        <a:pt x="274"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0"/>
                <p:cNvSpPr/>
                <p:nvPr/>
              </p:nvSpPr>
              <p:spPr>
                <a:xfrm>
                  <a:off x="11100850" y="5568425"/>
                  <a:ext cx="700" cy="350"/>
                </a:xfrm>
                <a:custGeom>
                  <a:avLst/>
                  <a:gdLst/>
                  <a:ahLst/>
                  <a:cxnLst/>
                  <a:rect l="l" t="t" r="r" b="b"/>
                  <a:pathLst>
                    <a:path w="28" h="14" extrusionOk="0">
                      <a:moveTo>
                        <a:pt x="8" y="0"/>
                      </a:moveTo>
                      <a:lnTo>
                        <a:pt x="8" y="0"/>
                      </a:lnTo>
                      <a:cubicBezTo>
                        <a:pt x="1" y="0"/>
                        <a:pt x="8" y="14"/>
                        <a:pt x="28" y="14"/>
                      </a:cubicBezTo>
                      <a:cubicBezTo>
                        <a:pt x="18" y="4"/>
                        <a:pt x="11" y="0"/>
                        <a:pt x="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0"/>
                <p:cNvSpPr/>
                <p:nvPr/>
              </p:nvSpPr>
              <p:spPr>
                <a:xfrm>
                  <a:off x="11076450" y="5726825"/>
                  <a:ext cx="5350" cy="9900"/>
                </a:xfrm>
                <a:custGeom>
                  <a:avLst/>
                  <a:gdLst/>
                  <a:ahLst/>
                  <a:cxnLst/>
                  <a:rect l="l" t="t" r="r" b="b"/>
                  <a:pathLst>
                    <a:path w="214" h="396" extrusionOk="0">
                      <a:moveTo>
                        <a:pt x="123" y="0"/>
                      </a:moveTo>
                      <a:cubicBezTo>
                        <a:pt x="62" y="0"/>
                        <a:pt x="31" y="31"/>
                        <a:pt x="1" y="91"/>
                      </a:cubicBezTo>
                      <a:cubicBezTo>
                        <a:pt x="1" y="122"/>
                        <a:pt x="1" y="152"/>
                        <a:pt x="1" y="213"/>
                      </a:cubicBezTo>
                      <a:cubicBezTo>
                        <a:pt x="1" y="243"/>
                        <a:pt x="31" y="304"/>
                        <a:pt x="31" y="335"/>
                      </a:cubicBezTo>
                      <a:cubicBezTo>
                        <a:pt x="31" y="365"/>
                        <a:pt x="62" y="395"/>
                        <a:pt x="92" y="395"/>
                      </a:cubicBezTo>
                      <a:lnTo>
                        <a:pt x="153" y="395"/>
                      </a:lnTo>
                      <a:cubicBezTo>
                        <a:pt x="214" y="365"/>
                        <a:pt x="214" y="304"/>
                        <a:pt x="214" y="274"/>
                      </a:cubicBezTo>
                      <a:cubicBezTo>
                        <a:pt x="214" y="243"/>
                        <a:pt x="214" y="243"/>
                        <a:pt x="214" y="213"/>
                      </a:cubicBezTo>
                      <a:cubicBezTo>
                        <a:pt x="214" y="183"/>
                        <a:pt x="214" y="152"/>
                        <a:pt x="214" y="122"/>
                      </a:cubicBezTo>
                      <a:cubicBezTo>
                        <a:pt x="214" y="91"/>
                        <a:pt x="183" y="61"/>
                        <a:pt x="183" y="31"/>
                      </a:cubicBezTo>
                      <a:cubicBezTo>
                        <a:pt x="153" y="31"/>
                        <a:pt x="123" y="31"/>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0"/>
                <p:cNvSpPr/>
                <p:nvPr/>
              </p:nvSpPr>
              <p:spPr>
                <a:xfrm>
                  <a:off x="11086350" y="5725300"/>
                  <a:ext cx="6100" cy="14450"/>
                </a:xfrm>
                <a:custGeom>
                  <a:avLst/>
                  <a:gdLst/>
                  <a:ahLst/>
                  <a:cxnLst/>
                  <a:rect l="l" t="t" r="r" b="b"/>
                  <a:pathLst>
                    <a:path w="244" h="578" extrusionOk="0">
                      <a:moveTo>
                        <a:pt x="122" y="0"/>
                      </a:moveTo>
                      <a:cubicBezTo>
                        <a:pt x="91" y="0"/>
                        <a:pt x="30" y="31"/>
                        <a:pt x="30" y="92"/>
                      </a:cubicBezTo>
                      <a:cubicBezTo>
                        <a:pt x="30" y="152"/>
                        <a:pt x="30" y="213"/>
                        <a:pt x="30" y="304"/>
                      </a:cubicBezTo>
                      <a:cubicBezTo>
                        <a:pt x="30" y="335"/>
                        <a:pt x="30" y="365"/>
                        <a:pt x="0" y="396"/>
                      </a:cubicBezTo>
                      <a:cubicBezTo>
                        <a:pt x="0" y="396"/>
                        <a:pt x="0" y="396"/>
                        <a:pt x="0" y="426"/>
                      </a:cubicBezTo>
                      <a:cubicBezTo>
                        <a:pt x="0" y="456"/>
                        <a:pt x="0" y="487"/>
                        <a:pt x="0" y="487"/>
                      </a:cubicBezTo>
                      <a:cubicBezTo>
                        <a:pt x="0" y="517"/>
                        <a:pt x="30" y="548"/>
                        <a:pt x="30" y="548"/>
                      </a:cubicBezTo>
                      <a:cubicBezTo>
                        <a:pt x="30" y="548"/>
                        <a:pt x="61" y="578"/>
                        <a:pt x="91" y="578"/>
                      </a:cubicBezTo>
                      <a:cubicBezTo>
                        <a:pt x="122" y="578"/>
                        <a:pt x="182" y="548"/>
                        <a:pt x="182" y="517"/>
                      </a:cubicBezTo>
                      <a:cubicBezTo>
                        <a:pt x="213" y="487"/>
                        <a:pt x="213" y="426"/>
                        <a:pt x="213" y="396"/>
                      </a:cubicBezTo>
                      <a:cubicBezTo>
                        <a:pt x="213" y="365"/>
                        <a:pt x="213" y="335"/>
                        <a:pt x="243" y="304"/>
                      </a:cubicBezTo>
                      <a:cubicBezTo>
                        <a:pt x="243" y="213"/>
                        <a:pt x="243" y="152"/>
                        <a:pt x="243" y="92"/>
                      </a:cubicBezTo>
                      <a:cubicBezTo>
                        <a:pt x="243" y="31"/>
                        <a:pt x="18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0"/>
                <p:cNvSpPr/>
                <p:nvPr/>
              </p:nvSpPr>
              <p:spPr>
                <a:xfrm>
                  <a:off x="11096975" y="5724325"/>
                  <a:ext cx="6100" cy="14675"/>
                </a:xfrm>
                <a:custGeom>
                  <a:avLst/>
                  <a:gdLst/>
                  <a:ahLst/>
                  <a:cxnLst/>
                  <a:rect l="l" t="t" r="r" b="b"/>
                  <a:pathLst>
                    <a:path w="244" h="587" extrusionOk="0">
                      <a:moveTo>
                        <a:pt x="126" y="1"/>
                      </a:moveTo>
                      <a:cubicBezTo>
                        <a:pt x="115" y="1"/>
                        <a:pt x="103" y="3"/>
                        <a:pt x="92" y="9"/>
                      </a:cubicBezTo>
                      <a:cubicBezTo>
                        <a:pt x="31" y="39"/>
                        <a:pt x="1" y="70"/>
                        <a:pt x="31" y="131"/>
                      </a:cubicBezTo>
                      <a:cubicBezTo>
                        <a:pt x="31" y="161"/>
                        <a:pt x="31" y="161"/>
                        <a:pt x="31" y="191"/>
                      </a:cubicBezTo>
                      <a:cubicBezTo>
                        <a:pt x="31" y="191"/>
                        <a:pt x="31" y="191"/>
                        <a:pt x="31" y="222"/>
                      </a:cubicBezTo>
                      <a:cubicBezTo>
                        <a:pt x="31" y="252"/>
                        <a:pt x="31" y="252"/>
                        <a:pt x="31" y="252"/>
                      </a:cubicBezTo>
                      <a:cubicBezTo>
                        <a:pt x="31" y="283"/>
                        <a:pt x="31" y="283"/>
                        <a:pt x="31" y="313"/>
                      </a:cubicBezTo>
                      <a:cubicBezTo>
                        <a:pt x="31" y="374"/>
                        <a:pt x="31" y="435"/>
                        <a:pt x="31" y="495"/>
                      </a:cubicBezTo>
                      <a:cubicBezTo>
                        <a:pt x="31" y="526"/>
                        <a:pt x="61" y="587"/>
                        <a:pt x="122" y="587"/>
                      </a:cubicBezTo>
                      <a:cubicBezTo>
                        <a:pt x="183" y="587"/>
                        <a:pt x="213" y="556"/>
                        <a:pt x="244" y="526"/>
                      </a:cubicBezTo>
                      <a:cubicBezTo>
                        <a:pt x="244" y="435"/>
                        <a:pt x="244" y="374"/>
                        <a:pt x="244" y="283"/>
                      </a:cubicBezTo>
                      <a:cubicBezTo>
                        <a:pt x="244" y="222"/>
                        <a:pt x="244" y="161"/>
                        <a:pt x="213" y="70"/>
                      </a:cubicBezTo>
                      <a:cubicBezTo>
                        <a:pt x="213" y="45"/>
                        <a:pt x="174" y="1"/>
                        <a:pt x="1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0"/>
                <p:cNvSpPr/>
                <p:nvPr/>
              </p:nvSpPr>
              <p:spPr>
                <a:xfrm>
                  <a:off x="11111425" y="5720750"/>
                  <a:ext cx="6850" cy="12750"/>
                </a:xfrm>
                <a:custGeom>
                  <a:avLst/>
                  <a:gdLst/>
                  <a:ahLst/>
                  <a:cxnLst/>
                  <a:rect l="l" t="t" r="r" b="b"/>
                  <a:pathLst>
                    <a:path w="274" h="510" extrusionOk="0">
                      <a:moveTo>
                        <a:pt x="91" y="0"/>
                      </a:moveTo>
                      <a:cubicBezTo>
                        <a:pt x="61" y="0"/>
                        <a:pt x="61" y="30"/>
                        <a:pt x="31" y="30"/>
                      </a:cubicBezTo>
                      <a:cubicBezTo>
                        <a:pt x="31" y="61"/>
                        <a:pt x="31" y="61"/>
                        <a:pt x="31" y="91"/>
                      </a:cubicBezTo>
                      <a:cubicBezTo>
                        <a:pt x="0" y="91"/>
                        <a:pt x="0" y="122"/>
                        <a:pt x="0" y="152"/>
                      </a:cubicBezTo>
                      <a:cubicBezTo>
                        <a:pt x="31" y="182"/>
                        <a:pt x="31" y="243"/>
                        <a:pt x="31" y="304"/>
                      </a:cubicBezTo>
                      <a:cubicBezTo>
                        <a:pt x="31" y="365"/>
                        <a:pt x="31" y="456"/>
                        <a:pt x="122" y="486"/>
                      </a:cubicBezTo>
                      <a:cubicBezTo>
                        <a:pt x="137" y="502"/>
                        <a:pt x="152" y="509"/>
                        <a:pt x="167" y="509"/>
                      </a:cubicBezTo>
                      <a:cubicBezTo>
                        <a:pt x="182" y="509"/>
                        <a:pt x="198" y="502"/>
                        <a:pt x="213" y="486"/>
                      </a:cubicBezTo>
                      <a:cubicBezTo>
                        <a:pt x="274" y="426"/>
                        <a:pt x="243" y="334"/>
                        <a:pt x="243" y="274"/>
                      </a:cubicBezTo>
                      <a:cubicBezTo>
                        <a:pt x="243" y="213"/>
                        <a:pt x="243" y="152"/>
                        <a:pt x="213" y="122"/>
                      </a:cubicBezTo>
                      <a:cubicBezTo>
                        <a:pt x="213" y="91"/>
                        <a:pt x="213" y="61"/>
                        <a:pt x="213" y="61"/>
                      </a:cubicBezTo>
                      <a:cubicBezTo>
                        <a:pt x="213" y="61"/>
                        <a:pt x="213" y="30"/>
                        <a:pt x="182" y="30"/>
                      </a:cubicBezTo>
                      <a:cubicBezTo>
                        <a:pt x="182" y="0"/>
                        <a:pt x="15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0"/>
                <p:cNvSpPr/>
                <p:nvPr/>
              </p:nvSpPr>
              <p:spPr>
                <a:xfrm>
                  <a:off x="11128125" y="5714650"/>
                  <a:ext cx="5350" cy="12200"/>
                </a:xfrm>
                <a:custGeom>
                  <a:avLst/>
                  <a:gdLst/>
                  <a:ahLst/>
                  <a:cxnLst/>
                  <a:rect l="l" t="t" r="r" b="b"/>
                  <a:pathLst>
                    <a:path w="214" h="488" extrusionOk="0">
                      <a:moveTo>
                        <a:pt x="92" y="1"/>
                      </a:moveTo>
                      <a:cubicBezTo>
                        <a:pt x="31" y="1"/>
                        <a:pt x="1" y="31"/>
                        <a:pt x="1" y="92"/>
                      </a:cubicBezTo>
                      <a:cubicBezTo>
                        <a:pt x="1" y="183"/>
                        <a:pt x="1" y="305"/>
                        <a:pt x="1" y="396"/>
                      </a:cubicBezTo>
                      <a:cubicBezTo>
                        <a:pt x="1" y="426"/>
                        <a:pt x="1" y="457"/>
                        <a:pt x="31" y="457"/>
                      </a:cubicBezTo>
                      <a:cubicBezTo>
                        <a:pt x="31" y="487"/>
                        <a:pt x="62" y="487"/>
                        <a:pt x="92" y="487"/>
                      </a:cubicBezTo>
                      <a:cubicBezTo>
                        <a:pt x="122" y="487"/>
                        <a:pt x="153" y="487"/>
                        <a:pt x="153" y="457"/>
                      </a:cubicBezTo>
                      <a:cubicBezTo>
                        <a:pt x="183" y="457"/>
                        <a:pt x="183" y="426"/>
                        <a:pt x="183" y="396"/>
                      </a:cubicBezTo>
                      <a:cubicBezTo>
                        <a:pt x="214" y="305"/>
                        <a:pt x="183" y="183"/>
                        <a:pt x="183" y="92"/>
                      </a:cubicBezTo>
                      <a:cubicBezTo>
                        <a:pt x="183" y="31"/>
                        <a:pt x="153"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0"/>
                <p:cNvSpPr/>
                <p:nvPr/>
              </p:nvSpPr>
              <p:spPr>
                <a:xfrm>
                  <a:off x="11137250" y="5711625"/>
                  <a:ext cx="6875" cy="5350"/>
                </a:xfrm>
                <a:custGeom>
                  <a:avLst/>
                  <a:gdLst/>
                  <a:ahLst/>
                  <a:cxnLst/>
                  <a:rect l="l" t="t" r="r" b="b"/>
                  <a:pathLst>
                    <a:path w="275" h="214" extrusionOk="0">
                      <a:moveTo>
                        <a:pt x="153" y="0"/>
                      </a:moveTo>
                      <a:cubicBezTo>
                        <a:pt x="1" y="0"/>
                        <a:pt x="1" y="213"/>
                        <a:pt x="153" y="213"/>
                      </a:cubicBezTo>
                      <a:cubicBezTo>
                        <a:pt x="274" y="213"/>
                        <a:pt x="274"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0"/>
                <p:cNvSpPr/>
                <p:nvPr/>
              </p:nvSpPr>
              <p:spPr>
                <a:xfrm>
                  <a:off x="11144875" y="5712300"/>
                  <a:ext cx="6075" cy="4675"/>
                </a:xfrm>
                <a:custGeom>
                  <a:avLst/>
                  <a:gdLst/>
                  <a:ahLst/>
                  <a:cxnLst/>
                  <a:rect l="l" t="t" r="r" b="b"/>
                  <a:pathLst>
                    <a:path w="243" h="187" extrusionOk="0">
                      <a:moveTo>
                        <a:pt x="98" y="1"/>
                      </a:moveTo>
                      <a:cubicBezTo>
                        <a:pt x="0" y="1"/>
                        <a:pt x="8" y="186"/>
                        <a:pt x="121" y="186"/>
                      </a:cubicBezTo>
                      <a:cubicBezTo>
                        <a:pt x="243" y="186"/>
                        <a:pt x="243" y="4"/>
                        <a:pt x="121" y="4"/>
                      </a:cubicBezTo>
                      <a:cubicBezTo>
                        <a:pt x="113" y="2"/>
                        <a:pt x="105" y="1"/>
                        <a:pt x="9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0"/>
                <p:cNvSpPr/>
                <p:nvPr/>
              </p:nvSpPr>
              <p:spPr>
                <a:xfrm>
                  <a:off x="10584800" y="5394750"/>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0"/>
                <p:cNvSpPr/>
                <p:nvPr/>
              </p:nvSpPr>
              <p:spPr>
                <a:xfrm>
                  <a:off x="10584800" y="5371950"/>
                  <a:ext cx="7625" cy="11425"/>
                </a:xfrm>
                <a:custGeom>
                  <a:avLst/>
                  <a:gdLst/>
                  <a:ahLst/>
                  <a:cxnLst/>
                  <a:rect l="l" t="t" r="r" b="b"/>
                  <a:pathLst>
                    <a:path w="305" h="457" extrusionOk="0">
                      <a:moveTo>
                        <a:pt x="153" y="0"/>
                      </a:moveTo>
                      <a:cubicBezTo>
                        <a:pt x="122" y="31"/>
                        <a:pt x="92" y="61"/>
                        <a:pt x="62" y="92"/>
                      </a:cubicBezTo>
                      <a:cubicBezTo>
                        <a:pt x="62" y="122"/>
                        <a:pt x="31" y="152"/>
                        <a:pt x="31" y="183"/>
                      </a:cubicBezTo>
                      <a:cubicBezTo>
                        <a:pt x="31" y="213"/>
                        <a:pt x="1" y="244"/>
                        <a:pt x="1" y="274"/>
                      </a:cubicBezTo>
                      <a:cubicBezTo>
                        <a:pt x="1" y="304"/>
                        <a:pt x="1" y="335"/>
                        <a:pt x="31" y="365"/>
                      </a:cubicBezTo>
                      <a:cubicBezTo>
                        <a:pt x="31" y="396"/>
                        <a:pt x="62" y="426"/>
                        <a:pt x="92" y="456"/>
                      </a:cubicBezTo>
                      <a:lnTo>
                        <a:pt x="183" y="456"/>
                      </a:lnTo>
                      <a:cubicBezTo>
                        <a:pt x="214" y="456"/>
                        <a:pt x="244" y="426"/>
                        <a:pt x="244" y="396"/>
                      </a:cubicBezTo>
                      <a:cubicBezTo>
                        <a:pt x="274" y="365"/>
                        <a:pt x="274" y="335"/>
                        <a:pt x="274" y="304"/>
                      </a:cubicBezTo>
                      <a:cubicBezTo>
                        <a:pt x="274" y="304"/>
                        <a:pt x="274" y="274"/>
                        <a:pt x="274" y="244"/>
                      </a:cubicBezTo>
                      <a:cubicBezTo>
                        <a:pt x="274" y="244"/>
                        <a:pt x="265" y="234"/>
                        <a:pt x="262" y="226"/>
                      </a:cubicBezTo>
                      <a:lnTo>
                        <a:pt x="262" y="226"/>
                      </a:lnTo>
                      <a:cubicBezTo>
                        <a:pt x="254" y="234"/>
                        <a:pt x="244" y="244"/>
                        <a:pt x="244" y="244"/>
                      </a:cubicBezTo>
                      <a:cubicBezTo>
                        <a:pt x="252" y="236"/>
                        <a:pt x="257" y="230"/>
                        <a:pt x="262" y="225"/>
                      </a:cubicBezTo>
                      <a:lnTo>
                        <a:pt x="262" y="225"/>
                      </a:lnTo>
                      <a:cubicBezTo>
                        <a:pt x="262" y="226"/>
                        <a:pt x="262" y="226"/>
                        <a:pt x="262" y="226"/>
                      </a:cubicBezTo>
                      <a:lnTo>
                        <a:pt x="262" y="226"/>
                      </a:lnTo>
                      <a:cubicBezTo>
                        <a:pt x="269" y="219"/>
                        <a:pt x="274" y="213"/>
                        <a:pt x="274" y="213"/>
                      </a:cubicBezTo>
                      <a:cubicBezTo>
                        <a:pt x="273" y="213"/>
                        <a:pt x="272" y="213"/>
                        <a:pt x="271" y="213"/>
                      </a:cubicBezTo>
                      <a:lnTo>
                        <a:pt x="271" y="213"/>
                      </a:lnTo>
                      <a:cubicBezTo>
                        <a:pt x="269" y="217"/>
                        <a:pt x="266" y="221"/>
                        <a:pt x="262" y="225"/>
                      </a:cubicBezTo>
                      <a:lnTo>
                        <a:pt x="262" y="225"/>
                      </a:lnTo>
                      <a:cubicBezTo>
                        <a:pt x="260" y="220"/>
                        <a:pt x="261" y="214"/>
                        <a:pt x="271" y="213"/>
                      </a:cubicBezTo>
                      <a:lnTo>
                        <a:pt x="271" y="213"/>
                      </a:lnTo>
                      <a:cubicBezTo>
                        <a:pt x="274" y="206"/>
                        <a:pt x="274" y="198"/>
                        <a:pt x="274" y="183"/>
                      </a:cubicBezTo>
                      <a:cubicBezTo>
                        <a:pt x="274" y="152"/>
                        <a:pt x="274" y="152"/>
                        <a:pt x="274" y="122"/>
                      </a:cubicBezTo>
                      <a:cubicBezTo>
                        <a:pt x="305" y="92"/>
                        <a:pt x="274" y="61"/>
                        <a:pt x="244" y="31"/>
                      </a:cubicBezTo>
                      <a:cubicBezTo>
                        <a:pt x="244" y="0"/>
                        <a:pt x="214" y="0"/>
                        <a:pt x="2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0"/>
                <p:cNvSpPr/>
                <p:nvPr/>
              </p:nvSpPr>
              <p:spPr>
                <a:xfrm>
                  <a:off x="10596200" y="5338525"/>
                  <a:ext cx="800" cy="775"/>
                </a:xfrm>
                <a:custGeom>
                  <a:avLst/>
                  <a:gdLst/>
                  <a:ahLst/>
                  <a:cxnLst/>
                  <a:rect l="l" t="t" r="r" b="b"/>
                  <a:pathLst>
                    <a:path w="32" h="31" extrusionOk="0">
                      <a:moveTo>
                        <a:pt x="31" y="0"/>
                      </a:moveTo>
                      <a:cubicBezTo>
                        <a:pt x="1" y="0"/>
                        <a:pt x="1" y="30"/>
                        <a:pt x="31" y="30"/>
                      </a:cubicBezTo>
                      <a:cubicBezTo>
                        <a:pt x="31" y="30"/>
                        <a:pt x="31"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0"/>
                <p:cNvSpPr/>
                <p:nvPr/>
              </p:nvSpPr>
              <p:spPr>
                <a:xfrm>
                  <a:off x="10603800" y="5311925"/>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0"/>
                <p:cNvSpPr/>
                <p:nvPr/>
              </p:nvSpPr>
              <p:spPr>
                <a:xfrm>
                  <a:off x="11633450" y="5380300"/>
                  <a:ext cx="6875" cy="5350"/>
                </a:xfrm>
                <a:custGeom>
                  <a:avLst/>
                  <a:gdLst/>
                  <a:ahLst/>
                  <a:cxnLst/>
                  <a:rect l="l" t="t" r="r" b="b"/>
                  <a:pathLst>
                    <a:path w="275" h="214" extrusionOk="0">
                      <a:moveTo>
                        <a:pt x="123" y="1"/>
                      </a:moveTo>
                      <a:cubicBezTo>
                        <a:pt x="1" y="1"/>
                        <a:pt x="1" y="214"/>
                        <a:pt x="123" y="214"/>
                      </a:cubicBezTo>
                      <a:cubicBezTo>
                        <a:pt x="275" y="214"/>
                        <a:pt x="275"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0"/>
                <p:cNvSpPr/>
                <p:nvPr/>
              </p:nvSpPr>
              <p:spPr>
                <a:xfrm>
                  <a:off x="11593950" y="5536850"/>
                  <a:ext cx="6100" cy="7625"/>
                </a:xfrm>
                <a:custGeom>
                  <a:avLst/>
                  <a:gdLst/>
                  <a:ahLst/>
                  <a:cxnLst/>
                  <a:rect l="l" t="t" r="r" b="b"/>
                  <a:pathLst>
                    <a:path w="244" h="305" extrusionOk="0">
                      <a:moveTo>
                        <a:pt x="92" y="0"/>
                      </a:moveTo>
                      <a:cubicBezTo>
                        <a:pt x="92" y="31"/>
                        <a:pt x="61" y="31"/>
                        <a:pt x="61" y="61"/>
                      </a:cubicBezTo>
                      <a:cubicBezTo>
                        <a:pt x="31" y="91"/>
                        <a:pt x="31" y="122"/>
                        <a:pt x="0" y="152"/>
                      </a:cubicBezTo>
                      <a:cubicBezTo>
                        <a:pt x="0" y="152"/>
                        <a:pt x="0" y="183"/>
                        <a:pt x="0" y="183"/>
                      </a:cubicBezTo>
                      <a:cubicBezTo>
                        <a:pt x="0" y="213"/>
                        <a:pt x="0" y="213"/>
                        <a:pt x="0" y="213"/>
                      </a:cubicBezTo>
                      <a:cubicBezTo>
                        <a:pt x="0" y="243"/>
                        <a:pt x="0" y="243"/>
                        <a:pt x="31" y="274"/>
                      </a:cubicBezTo>
                      <a:lnTo>
                        <a:pt x="61" y="304"/>
                      </a:lnTo>
                      <a:lnTo>
                        <a:pt x="122" y="304"/>
                      </a:lnTo>
                      <a:cubicBezTo>
                        <a:pt x="152" y="274"/>
                        <a:pt x="152" y="274"/>
                        <a:pt x="183" y="243"/>
                      </a:cubicBezTo>
                      <a:cubicBezTo>
                        <a:pt x="183" y="213"/>
                        <a:pt x="213" y="183"/>
                        <a:pt x="213" y="152"/>
                      </a:cubicBezTo>
                      <a:cubicBezTo>
                        <a:pt x="244" y="152"/>
                        <a:pt x="244" y="122"/>
                        <a:pt x="244" y="122"/>
                      </a:cubicBezTo>
                      <a:cubicBezTo>
                        <a:pt x="244" y="91"/>
                        <a:pt x="244" y="91"/>
                        <a:pt x="244" y="61"/>
                      </a:cubicBezTo>
                      <a:cubicBezTo>
                        <a:pt x="244" y="61"/>
                        <a:pt x="244" y="61"/>
                        <a:pt x="213" y="31"/>
                      </a:cubicBezTo>
                      <a:cubicBezTo>
                        <a:pt x="213" y="31"/>
                        <a:pt x="213" y="31"/>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0"/>
                <p:cNvSpPr/>
                <p:nvPr/>
              </p:nvSpPr>
              <p:spPr>
                <a:xfrm>
                  <a:off x="10807450" y="5199350"/>
                  <a:ext cx="195875" cy="17600"/>
                </a:xfrm>
                <a:custGeom>
                  <a:avLst/>
                  <a:gdLst/>
                  <a:ahLst/>
                  <a:cxnLst/>
                  <a:rect l="l" t="t" r="r" b="b"/>
                  <a:pathLst>
                    <a:path w="7835" h="704" extrusionOk="0">
                      <a:moveTo>
                        <a:pt x="7744" y="1"/>
                      </a:moveTo>
                      <a:cubicBezTo>
                        <a:pt x="7737" y="1"/>
                        <a:pt x="7730" y="2"/>
                        <a:pt x="7721" y="5"/>
                      </a:cubicBezTo>
                      <a:cubicBezTo>
                        <a:pt x="6536" y="400"/>
                        <a:pt x="5290" y="400"/>
                        <a:pt x="4074" y="430"/>
                      </a:cubicBezTo>
                      <a:cubicBezTo>
                        <a:pt x="2736" y="461"/>
                        <a:pt x="1429" y="461"/>
                        <a:pt x="122" y="521"/>
                      </a:cubicBezTo>
                      <a:cubicBezTo>
                        <a:pt x="1" y="521"/>
                        <a:pt x="1" y="704"/>
                        <a:pt x="122" y="704"/>
                      </a:cubicBezTo>
                      <a:cubicBezTo>
                        <a:pt x="1490" y="704"/>
                        <a:pt x="2858" y="643"/>
                        <a:pt x="4226" y="613"/>
                      </a:cubicBezTo>
                      <a:cubicBezTo>
                        <a:pt x="5411" y="613"/>
                        <a:pt x="6597" y="552"/>
                        <a:pt x="7752" y="157"/>
                      </a:cubicBezTo>
                      <a:cubicBezTo>
                        <a:pt x="7835" y="129"/>
                        <a:pt x="7817" y="1"/>
                        <a:pt x="77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0"/>
                <p:cNvSpPr/>
                <p:nvPr/>
              </p:nvSpPr>
              <p:spPr>
                <a:xfrm>
                  <a:off x="11232450" y="5199350"/>
                  <a:ext cx="195875" cy="17600"/>
                </a:xfrm>
                <a:custGeom>
                  <a:avLst/>
                  <a:gdLst/>
                  <a:ahLst/>
                  <a:cxnLst/>
                  <a:rect l="l" t="t" r="r" b="b"/>
                  <a:pathLst>
                    <a:path w="7835" h="704" extrusionOk="0">
                      <a:moveTo>
                        <a:pt x="113" y="1"/>
                      </a:moveTo>
                      <a:cubicBezTo>
                        <a:pt x="18" y="1"/>
                        <a:pt x="0" y="129"/>
                        <a:pt x="83" y="157"/>
                      </a:cubicBezTo>
                      <a:cubicBezTo>
                        <a:pt x="1238" y="552"/>
                        <a:pt x="2424" y="613"/>
                        <a:pt x="3640" y="613"/>
                      </a:cubicBezTo>
                      <a:cubicBezTo>
                        <a:pt x="4977" y="643"/>
                        <a:pt x="6345" y="704"/>
                        <a:pt x="7713" y="704"/>
                      </a:cubicBezTo>
                      <a:cubicBezTo>
                        <a:pt x="7834" y="704"/>
                        <a:pt x="7834" y="521"/>
                        <a:pt x="7713" y="521"/>
                      </a:cubicBezTo>
                      <a:cubicBezTo>
                        <a:pt x="6406" y="461"/>
                        <a:pt x="5099" y="461"/>
                        <a:pt x="3792" y="430"/>
                      </a:cubicBezTo>
                      <a:cubicBezTo>
                        <a:pt x="2545" y="430"/>
                        <a:pt x="1299" y="400"/>
                        <a:pt x="144" y="5"/>
                      </a:cubicBezTo>
                      <a:cubicBezTo>
                        <a:pt x="133" y="2"/>
                        <a:pt x="123" y="1"/>
                        <a:pt x="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54" name="Google Shape;3054;p40"/>
              <p:cNvSpPr/>
              <p:nvPr/>
            </p:nvSpPr>
            <p:spPr>
              <a:xfrm>
                <a:off x="11024800" y="5709550"/>
                <a:ext cx="152750" cy="56675"/>
              </a:xfrm>
              <a:custGeom>
                <a:avLst/>
                <a:gdLst/>
                <a:ahLst/>
                <a:cxnLst/>
                <a:rect l="l" t="t" r="r" b="b"/>
                <a:pathLst>
                  <a:path w="6110" h="2267" extrusionOk="0">
                    <a:moveTo>
                      <a:pt x="5632" y="0"/>
                    </a:moveTo>
                    <a:cubicBezTo>
                      <a:pt x="5370" y="0"/>
                      <a:pt x="5050" y="110"/>
                      <a:pt x="4863" y="144"/>
                    </a:cubicBezTo>
                    <a:cubicBezTo>
                      <a:pt x="3708" y="357"/>
                      <a:pt x="2553" y="600"/>
                      <a:pt x="1429" y="874"/>
                    </a:cubicBezTo>
                    <a:cubicBezTo>
                      <a:pt x="1033" y="995"/>
                      <a:pt x="608" y="1117"/>
                      <a:pt x="243" y="1299"/>
                    </a:cubicBezTo>
                    <a:cubicBezTo>
                      <a:pt x="122" y="1360"/>
                      <a:pt x="0" y="1451"/>
                      <a:pt x="0" y="1573"/>
                    </a:cubicBezTo>
                    <a:cubicBezTo>
                      <a:pt x="30" y="1694"/>
                      <a:pt x="152" y="1785"/>
                      <a:pt x="274" y="1846"/>
                    </a:cubicBezTo>
                    <a:cubicBezTo>
                      <a:pt x="978" y="2124"/>
                      <a:pt x="1738" y="2267"/>
                      <a:pt x="2493" y="2267"/>
                    </a:cubicBezTo>
                    <a:cubicBezTo>
                      <a:pt x="2977" y="2267"/>
                      <a:pt x="3458" y="2208"/>
                      <a:pt x="3921" y="2089"/>
                    </a:cubicBezTo>
                    <a:cubicBezTo>
                      <a:pt x="4438" y="1968"/>
                      <a:pt x="4924" y="1755"/>
                      <a:pt x="5350" y="1421"/>
                    </a:cubicBezTo>
                    <a:cubicBezTo>
                      <a:pt x="5593" y="1178"/>
                      <a:pt x="6110" y="661"/>
                      <a:pt x="6049" y="296"/>
                    </a:cubicBezTo>
                    <a:cubicBezTo>
                      <a:pt x="6009" y="68"/>
                      <a:pt x="5839" y="0"/>
                      <a:pt x="5632"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0"/>
              <p:cNvSpPr/>
              <p:nvPr/>
            </p:nvSpPr>
            <p:spPr>
              <a:xfrm>
                <a:off x="10855425" y="5364600"/>
                <a:ext cx="59200" cy="28300"/>
              </a:xfrm>
              <a:custGeom>
                <a:avLst/>
                <a:gdLst/>
                <a:ahLst/>
                <a:cxnLst/>
                <a:rect l="l" t="t" r="r" b="b"/>
                <a:pathLst>
                  <a:path w="2368" h="1132" extrusionOk="0">
                    <a:moveTo>
                      <a:pt x="451" y="0"/>
                    </a:moveTo>
                    <a:cubicBezTo>
                      <a:pt x="1" y="0"/>
                      <a:pt x="871" y="610"/>
                      <a:pt x="1091" y="720"/>
                    </a:cubicBezTo>
                    <a:cubicBezTo>
                      <a:pt x="1273" y="811"/>
                      <a:pt x="1456" y="902"/>
                      <a:pt x="1638" y="963"/>
                    </a:cubicBezTo>
                    <a:cubicBezTo>
                      <a:pt x="1786" y="1037"/>
                      <a:pt x="1975" y="1132"/>
                      <a:pt x="2154" y="1132"/>
                    </a:cubicBezTo>
                    <a:cubicBezTo>
                      <a:pt x="2196" y="1132"/>
                      <a:pt x="2237" y="1127"/>
                      <a:pt x="2276" y="1115"/>
                    </a:cubicBezTo>
                    <a:cubicBezTo>
                      <a:pt x="2307" y="1115"/>
                      <a:pt x="2368" y="1085"/>
                      <a:pt x="2337" y="1054"/>
                    </a:cubicBezTo>
                    <a:cubicBezTo>
                      <a:pt x="2337" y="1024"/>
                      <a:pt x="2337" y="1024"/>
                      <a:pt x="2337" y="994"/>
                    </a:cubicBezTo>
                    <a:cubicBezTo>
                      <a:pt x="1912" y="629"/>
                      <a:pt x="1213" y="112"/>
                      <a:pt x="635" y="21"/>
                    </a:cubicBezTo>
                    <a:cubicBezTo>
                      <a:pt x="558" y="7"/>
                      <a:pt x="498" y="0"/>
                      <a:pt x="451"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0"/>
              <p:cNvSpPr/>
              <p:nvPr/>
            </p:nvSpPr>
            <p:spPr>
              <a:xfrm>
                <a:off x="11328750" y="5364600"/>
                <a:ext cx="59050" cy="28300"/>
              </a:xfrm>
              <a:custGeom>
                <a:avLst/>
                <a:gdLst/>
                <a:ahLst/>
                <a:cxnLst/>
                <a:rect l="l" t="t" r="r" b="b"/>
                <a:pathLst>
                  <a:path w="2362" h="1132" extrusionOk="0">
                    <a:moveTo>
                      <a:pt x="1893" y="0"/>
                    </a:moveTo>
                    <a:cubicBezTo>
                      <a:pt x="1845" y="0"/>
                      <a:pt x="1782" y="7"/>
                      <a:pt x="1702" y="21"/>
                    </a:cubicBezTo>
                    <a:cubicBezTo>
                      <a:pt x="1125" y="112"/>
                      <a:pt x="426" y="629"/>
                      <a:pt x="31" y="994"/>
                    </a:cubicBezTo>
                    <a:cubicBezTo>
                      <a:pt x="31" y="1024"/>
                      <a:pt x="0" y="1024"/>
                      <a:pt x="0" y="1054"/>
                    </a:cubicBezTo>
                    <a:cubicBezTo>
                      <a:pt x="0" y="1085"/>
                      <a:pt x="31" y="1115"/>
                      <a:pt x="91" y="1115"/>
                    </a:cubicBezTo>
                    <a:cubicBezTo>
                      <a:pt x="131" y="1127"/>
                      <a:pt x="171" y="1132"/>
                      <a:pt x="211" y="1132"/>
                    </a:cubicBezTo>
                    <a:cubicBezTo>
                      <a:pt x="384" y="1132"/>
                      <a:pt x="557" y="1037"/>
                      <a:pt x="730" y="963"/>
                    </a:cubicBezTo>
                    <a:cubicBezTo>
                      <a:pt x="912" y="902"/>
                      <a:pt x="1064" y="811"/>
                      <a:pt x="1247" y="720"/>
                    </a:cubicBezTo>
                    <a:cubicBezTo>
                      <a:pt x="1467" y="610"/>
                      <a:pt x="2362" y="0"/>
                      <a:pt x="1893"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 name="文本框 18">
            <a:extLst>
              <a:ext uri="{FF2B5EF4-FFF2-40B4-BE49-F238E27FC236}">
                <a16:creationId xmlns:a16="http://schemas.microsoft.com/office/drawing/2014/main" id="{7D234A79-FF37-FA2D-7889-AADC94BB11DD}"/>
              </a:ext>
            </a:extLst>
          </p:cNvPr>
          <p:cNvSpPr txBox="1"/>
          <p:nvPr/>
        </p:nvSpPr>
        <p:spPr>
          <a:xfrm>
            <a:off x="572494" y="477078"/>
            <a:ext cx="4420925" cy="4024179"/>
          </a:xfrm>
          <a:prstGeom prst="rect">
            <a:avLst/>
          </a:prstGeom>
          <a:noFill/>
        </p:spPr>
        <p:txBody>
          <a:bodyPr wrap="square" rtlCol="0">
            <a:spAutoFit/>
          </a:bodyPr>
          <a:lstStyle/>
          <a:p>
            <a:r>
              <a:rPr kumimoji="1" lang="en-US" altLang="zh-CN" dirty="0"/>
              <a:t>In</a:t>
            </a:r>
            <a:r>
              <a:rPr kumimoji="1" lang="zh-CN" altLang="en-US" dirty="0"/>
              <a:t> </a:t>
            </a:r>
            <a:r>
              <a:rPr kumimoji="1" lang="en-US" altLang="zh-CN" dirty="0"/>
              <a:t>the</a:t>
            </a:r>
            <a:r>
              <a:rPr kumimoji="1" lang="zh-CN" altLang="en-US" dirty="0"/>
              <a:t> </a:t>
            </a:r>
            <a:r>
              <a:rPr kumimoji="1" lang="en-US" altLang="zh-CN" dirty="0"/>
              <a:t>dataset,</a:t>
            </a:r>
            <a:r>
              <a:rPr kumimoji="1" lang="zh-CN" altLang="en-US" dirty="0"/>
              <a:t> </a:t>
            </a:r>
            <a:r>
              <a:rPr kumimoji="1" lang="en-US" altLang="zh-CN" dirty="0"/>
              <a:t>there</a:t>
            </a:r>
            <a:r>
              <a:rPr kumimoji="1" lang="zh-CN" altLang="en-US" dirty="0"/>
              <a:t> </a:t>
            </a:r>
            <a:r>
              <a:rPr kumimoji="1" lang="en-US" altLang="zh-CN" dirty="0"/>
              <a:t>are</a:t>
            </a:r>
            <a:r>
              <a:rPr kumimoji="1" lang="zh-CN" altLang="en-US" dirty="0"/>
              <a:t> </a:t>
            </a:r>
            <a:r>
              <a:rPr kumimoji="1" lang="en-US" altLang="zh-CN" dirty="0"/>
              <a:t>several</a:t>
            </a:r>
            <a:r>
              <a:rPr kumimoji="1" lang="zh-CN" altLang="en-US" dirty="0"/>
              <a:t> </a:t>
            </a:r>
            <a:r>
              <a:rPr kumimoji="1" lang="en-US" altLang="zh-CN" dirty="0"/>
              <a:t>files:</a:t>
            </a:r>
          </a:p>
          <a:p>
            <a:r>
              <a:rPr kumimoji="1" lang="en-US" altLang="zh-CN" dirty="0"/>
              <a:t>The</a:t>
            </a:r>
            <a:r>
              <a:rPr kumimoji="1" lang="zh-CN" altLang="en-US" dirty="0"/>
              <a:t> </a:t>
            </a:r>
            <a:r>
              <a:rPr kumimoji="1" lang="en-US" altLang="zh-CN" dirty="0"/>
              <a:t>main</a:t>
            </a:r>
            <a:r>
              <a:rPr kumimoji="1" lang="zh-CN" altLang="en-US" dirty="0"/>
              <a:t> </a:t>
            </a:r>
            <a:r>
              <a:rPr kumimoji="1" lang="en-US" altLang="zh-CN" dirty="0"/>
              <a:t>file</a:t>
            </a:r>
            <a:r>
              <a:rPr kumimoji="1" lang="zh-CN" altLang="en-US" dirty="0"/>
              <a:t> </a:t>
            </a:r>
            <a:r>
              <a:rPr kumimoji="1" lang="en-US" altLang="zh-CN" dirty="0"/>
              <a:t>I</a:t>
            </a:r>
            <a:r>
              <a:rPr kumimoji="1" lang="zh-CN" altLang="en-US" dirty="0"/>
              <a:t> </a:t>
            </a:r>
            <a:r>
              <a:rPr kumimoji="1" lang="en-US" altLang="zh-CN" dirty="0"/>
              <a:t>am</a:t>
            </a:r>
            <a:r>
              <a:rPr kumimoji="1" lang="zh-CN" altLang="en-US" dirty="0"/>
              <a:t> </a:t>
            </a:r>
            <a:r>
              <a:rPr kumimoji="1" lang="en-US" altLang="zh-CN" dirty="0"/>
              <a:t>going</a:t>
            </a:r>
            <a:r>
              <a:rPr kumimoji="1" lang="zh-CN" altLang="en-US" dirty="0"/>
              <a:t> </a:t>
            </a:r>
            <a:r>
              <a:rPr kumimoji="1" lang="en-US" altLang="zh-CN" dirty="0"/>
              <a:t>to</a:t>
            </a:r>
            <a:r>
              <a:rPr kumimoji="1" lang="zh-CN" altLang="en-US" dirty="0"/>
              <a:t> </a:t>
            </a:r>
            <a:r>
              <a:rPr kumimoji="1" lang="en-US" altLang="zh-CN" dirty="0"/>
              <a:t>use</a:t>
            </a:r>
            <a:r>
              <a:rPr kumimoji="1" lang="zh-CN" altLang="en-US" dirty="0"/>
              <a:t> </a:t>
            </a:r>
            <a:r>
              <a:rPr kumimoji="1" lang="en-US" altLang="zh-CN" dirty="0"/>
              <a:t>is</a:t>
            </a:r>
            <a:r>
              <a:rPr kumimoji="1" lang="zh-CN" altLang="en-US" dirty="0"/>
              <a:t> </a:t>
            </a:r>
            <a:r>
              <a:rPr kumimoji="1" lang="en-US" altLang="zh-CN" dirty="0"/>
              <a:t>the</a:t>
            </a:r>
            <a:r>
              <a:rPr kumimoji="1" lang="zh-CN" altLang="en-US" dirty="0"/>
              <a:t> </a:t>
            </a:r>
            <a:r>
              <a:rPr kumimoji="1" lang="en-US" altLang="zh-CN" dirty="0"/>
              <a:t>global</a:t>
            </a:r>
            <a:r>
              <a:rPr kumimoji="1" lang="zh-CN" altLang="en-US" dirty="0"/>
              <a:t> </a:t>
            </a:r>
            <a:r>
              <a:rPr kumimoji="1" lang="en-US" altLang="zh-CN" dirty="0"/>
              <a:t>land</a:t>
            </a:r>
            <a:r>
              <a:rPr kumimoji="1" lang="zh-CN" altLang="en-US" dirty="0"/>
              <a:t> </a:t>
            </a:r>
            <a:r>
              <a:rPr kumimoji="1" lang="en-US" altLang="zh-CN" dirty="0"/>
              <a:t>and</a:t>
            </a:r>
            <a:r>
              <a:rPr kumimoji="1" lang="zh-CN" altLang="en-US" dirty="0"/>
              <a:t> </a:t>
            </a:r>
            <a:r>
              <a:rPr kumimoji="1" lang="en-US" altLang="zh-CN" dirty="0"/>
              <a:t>ocean</a:t>
            </a:r>
            <a:r>
              <a:rPr kumimoji="1" lang="zh-CN" altLang="en-US" dirty="0"/>
              <a:t> </a:t>
            </a:r>
            <a:r>
              <a:rPr kumimoji="1" lang="en-US" altLang="zh-CN" dirty="0"/>
              <a:t>temperatures</a:t>
            </a:r>
            <a:r>
              <a:rPr kumimoji="1" lang="zh-CN" altLang="en-US" dirty="0"/>
              <a:t> </a:t>
            </a:r>
            <a:r>
              <a:rPr kumimoji="1" lang="en-US" altLang="zh-CN" dirty="0"/>
              <a:t>(</a:t>
            </a:r>
            <a:r>
              <a:rPr kumimoji="1" lang="en-US" altLang="zh-CN" dirty="0" err="1"/>
              <a:t>GlobalTemperatures.csv</a:t>
            </a:r>
            <a:r>
              <a:rPr kumimoji="1" lang="en-US" altLang="zh-CN" dirty="0"/>
              <a:t>)</a:t>
            </a:r>
          </a:p>
          <a:p>
            <a:endParaRPr kumimoji="1" lang="en-US" altLang="zh-CN" dirty="0"/>
          </a:p>
          <a:p>
            <a:endParaRPr kumimoji="1" lang="en-US" altLang="zh-CN" dirty="0"/>
          </a:p>
          <a:p>
            <a:endParaRPr kumimoji="1" lang="en-US" altLang="zh-CN" dirty="0"/>
          </a:p>
          <a:p>
            <a:pPr algn="l" fontAlgn="base">
              <a:buFont typeface="Arial" panose="020B0604020202020204" pitchFamily="34" charset="0"/>
              <a:buChar char="•"/>
            </a:pPr>
            <a:r>
              <a:rPr lang="en-US" altLang="zh-CN" sz="1050" b="0" i="0" dirty="0">
                <a:solidFill>
                  <a:srgbClr val="3C4043"/>
                </a:solidFill>
                <a:effectLst/>
                <a:latin typeface="inherit"/>
              </a:rPr>
              <a:t>Date: starts in 1750 for average land temperature and 1850 for max and min land temperatures and global ocean and land temperatures</a:t>
            </a:r>
          </a:p>
          <a:p>
            <a:pPr algn="l" fontAlgn="base">
              <a:buFont typeface="Arial" panose="020B0604020202020204" pitchFamily="34" charset="0"/>
              <a:buChar char="•"/>
            </a:pPr>
            <a:r>
              <a:rPr lang="en-US" altLang="zh-CN" sz="1050" b="0" i="0" dirty="0" err="1">
                <a:solidFill>
                  <a:srgbClr val="3C4043"/>
                </a:solidFill>
                <a:effectLst/>
                <a:latin typeface="inherit"/>
              </a:rPr>
              <a:t>LandAverageTemperature</a:t>
            </a:r>
            <a:r>
              <a:rPr lang="en-US" altLang="zh-CN" sz="1050" b="0" i="0" dirty="0">
                <a:solidFill>
                  <a:srgbClr val="3C4043"/>
                </a:solidFill>
                <a:effectLst/>
                <a:latin typeface="inherit"/>
              </a:rPr>
              <a:t>: global average land temperature in </a:t>
            </a:r>
            <a:r>
              <a:rPr lang="en-US" altLang="zh-CN" sz="1050" b="0" i="0" dirty="0" err="1">
                <a:solidFill>
                  <a:srgbClr val="3C4043"/>
                </a:solidFill>
                <a:effectLst/>
                <a:latin typeface="inherit"/>
              </a:rPr>
              <a:t>celsius</a:t>
            </a:r>
            <a:endParaRPr lang="en-US" altLang="zh-CN" sz="1050" b="0" i="0" dirty="0">
              <a:solidFill>
                <a:srgbClr val="3C4043"/>
              </a:solidFill>
              <a:effectLst/>
              <a:latin typeface="inherit"/>
            </a:endParaRPr>
          </a:p>
          <a:p>
            <a:pPr algn="l" fontAlgn="base">
              <a:buFont typeface="Arial" panose="020B0604020202020204" pitchFamily="34" charset="0"/>
              <a:buChar char="•"/>
            </a:pPr>
            <a:r>
              <a:rPr lang="en-US" altLang="zh-CN" sz="1050" b="0" i="0" dirty="0" err="1">
                <a:solidFill>
                  <a:srgbClr val="3C4043"/>
                </a:solidFill>
                <a:effectLst/>
                <a:latin typeface="inherit"/>
              </a:rPr>
              <a:t>LandAverageTemperatureUncertainty</a:t>
            </a:r>
            <a:r>
              <a:rPr lang="en-US" altLang="zh-CN" sz="1050" b="0" i="0" dirty="0">
                <a:solidFill>
                  <a:srgbClr val="3C4043"/>
                </a:solidFill>
                <a:effectLst/>
                <a:latin typeface="inherit"/>
              </a:rPr>
              <a:t>: the 95% confidence interval around the average</a:t>
            </a:r>
          </a:p>
          <a:p>
            <a:pPr algn="l" fontAlgn="base">
              <a:buFont typeface="Arial" panose="020B0604020202020204" pitchFamily="34" charset="0"/>
              <a:buChar char="•"/>
            </a:pPr>
            <a:r>
              <a:rPr lang="en-US" altLang="zh-CN" sz="1050" b="0" i="0" dirty="0" err="1">
                <a:solidFill>
                  <a:srgbClr val="3C4043"/>
                </a:solidFill>
                <a:effectLst/>
                <a:latin typeface="inherit"/>
              </a:rPr>
              <a:t>LandMaxTemperature</a:t>
            </a:r>
            <a:r>
              <a:rPr lang="en-US" altLang="zh-CN" sz="1050" b="0" i="0" dirty="0">
                <a:solidFill>
                  <a:srgbClr val="3C4043"/>
                </a:solidFill>
                <a:effectLst/>
                <a:latin typeface="inherit"/>
              </a:rPr>
              <a:t>: global average maximum land temperature in </a:t>
            </a:r>
            <a:r>
              <a:rPr lang="en-US" altLang="zh-CN" sz="1050" b="0" i="0" dirty="0" err="1">
                <a:solidFill>
                  <a:srgbClr val="3C4043"/>
                </a:solidFill>
                <a:effectLst/>
                <a:latin typeface="inherit"/>
              </a:rPr>
              <a:t>celsius</a:t>
            </a:r>
            <a:endParaRPr lang="en-US" altLang="zh-CN" sz="1050" b="0" i="0" dirty="0">
              <a:solidFill>
                <a:srgbClr val="3C4043"/>
              </a:solidFill>
              <a:effectLst/>
              <a:latin typeface="inherit"/>
            </a:endParaRPr>
          </a:p>
          <a:p>
            <a:pPr algn="l" fontAlgn="base">
              <a:buFont typeface="Arial" panose="020B0604020202020204" pitchFamily="34" charset="0"/>
              <a:buChar char="•"/>
            </a:pPr>
            <a:r>
              <a:rPr lang="en-US" altLang="zh-CN" sz="1050" b="0" i="0" dirty="0" err="1">
                <a:solidFill>
                  <a:srgbClr val="3C4043"/>
                </a:solidFill>
                <a:effectLst/>
                <a:latin typeface="inherit"/>
              </a:rPr>
              <a:t>LandMaxTemperatureUncertainty</a:t>
            </a:r>
            <a:r>
              <a:rPr lang="en-US" altLang="zh-CN" sz="1050" b="0" i="0" dirty="0">
                <a:solidFill>
                  <a:srgbClr val="3C4043"/>
                </a:solidFill>
                <a:effectLst/>
                <a:latin typeface="inherit"/>
              </a:rPr>
              <a:t>: the 95% confidence interval around the maximum land temperature</a:t>
            </a:r>
          </a:p>
          <a:p>
            <a:pPr algn="l" fontAlgn="base">
              <a:buFont typeface="Arial" panose="020B0604020202020204" pitchFamily="34" charset="0"/>
              <a:buChar char="•"/>
            </a:pPr>
            <a:r>
              <a:rPr lang="en-US" altLang="zh-CN" sz="1050" b="0" i="0" dirty="0" err="1">
                <a:solidFill>
                  <a:srgbClr val="3C4043"/>
                </a:solidFill>
                <a:effectLst/>
                <a:latin typeface="inherit"/>
              </a:rPr>
              <a:t>LandMinTemperature</a:t>
            </a:r>
            <a:r>
              <a:rPr lang="en-US" altLang="zh-CN" sz="1050" b="0" i="0" dirty="0">
                <a:solidFill>
                  <a:srgbClr val="3C4043"/>
                </a:solidFill>
                <a:effectLst/>
                <a:latin typeface="inherit"/>
              </a:rPr>
              <a:t>: global average minimum land temperature in </a:t>
            </a:r>
            <a:r>
              <a:rPr lang="en-US" altLang="zh-CN" sz="1050" b="0" i="0" dirty="0" err="1">
                <a:solidFill>
                  <a:srgbClr val="3C4043"/>
                </a:solidFill>
                <a:effectLst/>
                <a:latin typeface="inherit"/>
              </a:rPr>
              <a:t>celsius</a:t>
            </a:r>
            <a:endParaRPr lang="en-US" altLang="zh-CN" sz="1050" b="0" i="0" dirty="0">
              <a:solidFill>
                <a:srgbClr val="3C4043"/>
              </a:solidFill>
              <a:effectLst/>
              <a:latin typeface="inherit"/>
            </a:endParaRPr>
          </a:p>
          <a:p>
            <a:pPr algn="l" fontAlgn="base">
              <a:buFont typeface="Arial" panose="020B0604020202020204" pitchFamily="34" charset="0"/>
              <a:buChar char="•"/>
            </a:pPr>
            <a:r>
              <a:rPr lang="en-US" altLang="zh-CN" sz="1050" b="0" i="0" dirty="0" err="1">
                <a:solidFill>
                  <a:srgbClr val="3C4043"/>
                </a:solidFill>
                <a:effectLst/>
                <a:latin typeface="inherit"/>
              </a:rPr>
              <a:t>LandMinTemperatureUncertainty</a:t>
            </a:r>
            <a:r>
              <a:rPr lang="en-US" altLang="zh-CN" sz="1050" b="0" i="0" dirty="0">
                <a:solidFill>
                  <a:srgbClr val="3C4043"/>
                </a:solidFill>
                <a:effectLst/>
                <a:latin typeface="inherit"/>
              </a:rPr>
              <a:t>: the 95% confidence interval around the minimum land temperature</a:t>
            </a:r>
          </a:p>
          <a:p>
            <a:pPr algn="l" fontAlgn="base">
              <a:buFont typeface="Arial" panose="020B0604020202020204" pitchFamily="34" charset="0"/>
              <a:buChar char="•"/>
            </a:pPr>
            <a:r>
              <a:rPr lang="en-US" altLang="zh-CN" sz="1050" b="0" i="0" dirty="0" err="1">
                <a:solidFill>
                  <a:srgbClr val="3C4043"/>
                </a:solidFill>
                <a:effectLst/>
                <a:latin typeface="inherit"/>
              </a:rPr>
              <a:t>LandAndOceanAverageTemperature</a:t>
            </a:r>
            <a:r>
              <a:rPr lang="en-US" altLang="zh-CN" sz="1050" b="0" i="0" dirty="0">
                <a:solidFill>
                  <a:srgbClr val="3C4043"/>
                </a:solidFill>
                <a:effectLst/>
                <a:latin typeface="inherit"/>
              </a:rPr>
              <a:t>: global average land and ocean temperature in </a:t>
            </a:r>
            <a:r>
              <a:rPr lang="en-US" altLang="zh-CN" sz="1050" b="0" i="0" dirty="0" err="1">
                <a:solidFill>
                  <a:srgbClr val="3C4043"/>
                </a:solidFill>
                <a:effectLst/>
                <a:latin typeface="inherit"/>
              </a:rPr>
              <a:t>celsius</a:t>
            </a:r>
            <a:endParaRPr lang="en-US" altLang="zh-CN" sz="1050" b="0" i="0" dirty="0">
              <a:solidFill>
                <a:srgbClr val="3C4043"/>
              </a:solidFill>
              <a:effectLst/>
              <a:latin typeface="inherit"/>
            </a:endParaRPr>
          </a:p>
          <a:p>
            <a:pPr algn="l" fontAlgn="base">
              <a:buFont typeface="Arial" panose="020B0604020202020204" pitchFamily="34" charset="0"/>
              <a:buChar char="•"/>
            </a:pPr>
            <a:r>
              <a:rPr lang="en-US" altLang="zh-CN" sz="1050" b="0" i="0" dirty="0" err="1">
                <a:solidFill>
                  <a:srgbClr val="3C4043"/>
                </a:solidFill>
                <a:effectLst/>
                <a:latin typeface="inherit"/>
              </a:rPr>
              <a:t>LandAndOceanAverageTemperatureUncertainty</a:t>
            </a:r>
            <a:r>
              <a:rPr lang="en-US" altLang="zh-CN" sz="1050" b="0" i="0" dirty="0">
                <a:solidFill>
                  <a:srgbClr val="3C4043"/>
                </a:solidFill>
                <a:effectLst/>
                <a:latin typeface="inherit"/>
              </a:rPr>
              <a:t>: the 95% confidence interval around the global average land and ocean temperature</a:t>
            </a:r>
          </a:p>
          <a:p>
            <a:endParaRPr kumimoji="1" lang="zh-CN" altLang="en-US" dirty="0"/>
          </a:p>
        </p:txBody>
      </p:sp>
      <p:sp>
        <p:nvSpPr>
          <p:cNvPr id="20" name="文本框 19">
            <a:extLst>
              <a:ext uri="{FF2B5EF4-FFF2-40B4-BE49-F238E27FC236}">
                <a16:creationId xmlns:a16="http://schemas.microsoft.com/office/drawing/2014/main" id="{449E0934-F998-BA41-A4E3-36777891EC82}"/>
              </a:ext>
            </a:extLst>
          </p:cNvPr>
          <p:cNvSpPr txBox="1"/>
          <p:nvPr/>
        </p:nvSpPr>
        <p:spPr>
          <a:xfrm>
            <a:off x="356391" y="4419869"/>
            <a:ext cx="3506525" cy="738664"/>
          </a:xfrm>
          <a:prstGeom prst="rect">
            <a:avLst/>
          </a:prstGeom>
          <a:noFill/>
        </p:spPr>
        <p:txBody>
          <a:bodyPr wrap="square" rtlCol="0">
            <a:spAutoFit/>
          </a:bodyPr>
          <a:lstStyle/>
          <a:p>
            <a:r>
              <a:rPr lang="en-US" altLang="zh-CN" sz="1050" dirty="0">
                <a:solidFill>
                  <a:srgbClr val="000000"/>
                </a:solidFill>
                <a:effectLst/>
                <a:latin typeface="Helvetica Neue" panose="02000503000000020004" pitchFamily="2" charset="0"/>
              </a:rPr>
              <a:t> Apart from this dataset, I also used </a:t>
            </a:r>
            <a:r>
              <a:rPr lang="en-US" altLang="zh-CN" sz="1050" dirty="0" err="1">
                <a:solidFill>
                  <a:srgbClr val="000000"/>
                </a:solidFill>
                <a:effectLst/>
                <a:latin typeface="Helvetica Neue" panose="02000503000000020004" pitchFamily="2" charset="0"/>
              </a:rPr>
              <a:t>GlobalLandTemperaturesByCountry.csv</a:t>
            </a:r>
            <a:r>
              <a:rPr lang="en-US" altLang="zh-CN" sz="1050" dirty="0">
                <a:solidFill>
                  <a:srgbClr val="000000"/>
                </a:solidFill>
                <a:effectLst/>
                <a:latin typeface="Helvetica Neue" panose="02000503000000020004" pitchFamily="2" charset="0"/>
              </a:rPr>
              <a:t> and </a:t>
            </a:r>
            <a:r>
              <a:rPr lang="en-US" altLang="zh-CN" sz="1050" dirty="0" err="1">
                <a:solidFill>
                  <a:srgbClr val="000000"/>
                </a:solidFill>
                <a:effectLst/>
                <a:latin typeface="Helvetica Neue" panose="02000503000000020004" pitchFamily="2" charset="0"/>
              </a:rPr>
              <a:t>GlobalLandTemperaturesByCity.csv</a:t>
            </a:r>
            <a:r>
              <a:rPr lang="en-US" altLang="zh-CN" sz="1050" dirty="0">
                <a:solidFill>
                  <a:srgbClr val="000000"/>
                </a:solidFill>
                <a:effectLst/>
                <a:latin typeface="Helvetica Neue" panose="02000503000000020004" pitchFamily="2" charset="0"/>
              </a:rPr>
              <a:t>. </a:t>
            </a:r>
          </a:p>
          <a:p>
            <a:endParaRPr kumimoji="1" lang="zh-CN" altLang="en-US" sz="10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923"/>
        <p:cNvGrpSpPr/>
        <p:nvPr/>
      </p:nvGrpSpPr>
      <p:grpSpPr>
        <a:xfrm>
          <a:off x="0" y="0"/>
          <a:ext cx="0" cy="0"/>
          <a:chOff x="0" y="0"/>
          <a:chExt cx="0" cy="0"/>
        </a:xfrm>
      </p:grpSpPr>
      <p:sp>
        <p:nvSpPr>
          <p:cNvPr id="3924" name="Google Shape;3924;p44"/>
          <p:cNvSpPr txBox="1">
            <a:spLocks noGrp="1"/>
          </p:cNvSpPr>
          <p:nvPr>
            <p:ph type="title"/>
          </p:nvPr>
        </p:nvSpPr>
        <p:spPr>
          <a:xfrm>
            <a:off x="713225" y="1354125"/>
            <a:ext cx="7717500" cy="16890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altLang="zh-CN" dirty="0"/>
              <a:t>Project</a:t>
            </a:r>
            <a:r>
              <a:rPr lang="zh-CN" altLang="en-US" dirty="0"/>
              <a:t> </a:t>
            </a:r>
            <a:r>
              <a:rPr lang="en-US" altLang="zh-CN" dirty="0"/>
              <a:t>Reports</a:t>
            </a:r>
            <a:r>
              <a:rPr lang="zh-CN" altLang="en-US" dirty="0"/>
              <a:t> </a:t>
            </a:r>
            <a:r>
              <a:rPr lang="en-US" altLang="zh-CN" dirty="0"/>
              <a:t>and</a:t>
            </a:r>
            <a:r>
              <a:rPr lang="zh-CN" altLang="en-US" dirty="0"/>
              <a:t> </a:t>
            </a:r>
            <a:r>
              <a:rPr lang="en-US" altLang="zh-CN" dirty="0"/>
              <a:t>Analysis</a:t>
            </a:r>
            <a:endParaRPr dirty="0">
              <a:solidFill>
                <a:schemeClr val="accent5"/>
              </a:solidFill>
            </a:endParaRPr>
          </a:p>
        </p:txBody>
      </p:sp>
      <p:sp>
        <p:nvSpPr>
          <p:cNvPr id="3925" name="Google Shape;3925;p44"/>
          <p:cNvSpPr txBox="1">
            <a:spLocks noGrp="1"/>
          </p:cNvSpPr>
          <p:nvPr>
            <p:ph type="title" idx="2"/>
          </p:nvPr>
        </p:nvSpPr>
        <p:spPr>
          <a:xfrm>
            <a:off x="7305725" y="539500"/>
            <a:ext cx="1125000" cy="915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grpSp>
        <p:nvGrpSpPr>
          <p:cNvPr id="3926" name="Google Shape;3926;p44"/>
          <p:cNvGrpSpPr/>
          <p:nvPr/>
        </p:nvGrpSpPr>
        <p:grpSpPr>
          <a:xfrm>
            <a:off x="686919" y="2428430"/>
            <a:ext cx="2591636" cy="2521351"/>
            <a:chOff x="610719" y="2352230"/>
            <a:chExt cx="2591636" cy="2521351"/>
          </a:xfrm>
        </p:grpSpPr>
        <p:grpSp>
          <p:nvGrpSpPr>
            <p:cNvPr id="3927" name="Google Shape;3927;p44"/>
            <p:cNvGrpSpPr/>
            <p:nvPr/>
          </p:nvGrpSpPr>
          <p:grpSpPr>
            <a:xfrm>
              <a:off x="664078" y="2352230"/>
              <a:ext cx="2538277" cy="2521351"/>
              <a:chOff x="13341313" y="2426900"/>
              <a:chExt cx="1088175" cy="1085900"/>
            </a:xfrm>
          </p:grpSpPr>
          <p:sp>
            <p:nvSpPr>
              <p:cNvPr id="3928" name="Google Shape;3928;p44"/>
              <p:cNvSpPr/>
              <p:nvPr/>
            </p:nvSpPr>
            <p:spPr>
              <a:xfrm>
                <a:off x="13344338" y="2426900"/>
                <a:ext cx="1085150" cy="1085900"/>
              </a:xfrm>
              <a:custGeom>
                <a:avLst/>
                <a:gdLst/>
                <a:ahLst/>
                <a:cxnLst/>
                <a:rect l="l" t="t" r="r" b="b"/>
                <a:pathLst>
                  <a:path w="43406" h="43436" extrusionOk="0">
                    <a:moveTo>
                      <a:pt x="30381" y="2562"/>
                    </a:moveTo>
                    <a:cubicBezTo>
                      <a:pt x="30475" y="2562"/>
                      <a:pt x="30592" y="2640"/>
                      <a:pt x="30670" y="2797"/>
                    </a:cubicBezTo>
                    <a:cubicBezTo>
                      <a:pt x="30944" y="3344"/>
                      <a:pt x="31278" y="3861"/>
                      <a:pt x="31703" y="4317"/>
                    </a:cubicBezTo>
                    <a:cubicBezTo>
                      <a:pt x="31947" y="4560"/>
                      <a:pt x="31764" y="4590"/>
                      <a:pt x="31764" y="4590"/>
                    </a:cubicBezTo>
                    <a:cubicBezTo>
                      <a:pt x="31748" y="4593"/>
                      <a:pt x="31731" y="4595"/>
                      <a:pt x="31715" y="4595"/>
                    </a:cubicBezTo>
                    <a:cubicBezTo>
                      <a:pt x="31586" y="4595"/>
                      <a:pt x="31477" y="4496"/>
                      <a:pt x="31369" y="4469"/>
                    </a:cubicBezTo>
                    <a:cubicBezTo>
                      <a:pt x="31126" y="4438"/>
                      <a:pt x="31096" y="4438"/>
                      <a:pt x="30913" y="4256"/>
                    </a:cubicBezTo>
                    <a:cubicBezTo>
                      <a:pt x="30761" y="4104"/>
                      <a:pt x="30670" y="4043"/>
                      <a:pt x="30609" y="3800"/>
                    </a:cubicBezTo>
                    <a:cubicBezTo>
                      <a:pt x="30579" y="3678"/>
                      <a:pt x="30548" y="3557"/>
                      <a:pt x="30488" y="3405"/>
                    </a:cubicBezTo>
                    <a:cubicBezTo>
                      <a:pt x="30427" y="3253"/>
                      <a:pt x="30305" y="3131"/>
                      <a:pt x="30275" y="2979"/>
                    </a:cubicBezTo>
                    <a:cubicBezTo>
                      <a:pt x="30171" y="2701"/>
                      <a:pt x="30255" y="2562"/>
                      <a:pt x="30381" y="2562"/>
                    </a:cubicBezTo>
                    <a:close/>
                    <a:moveTo>
                      <a:pt x="19225" y="5978"/>
                    </a:moveTo>
                    <a:cubicBezTo>
                      <a:pt x="19275" y="5978"/>
                      <a:pt x="19332" y="5988"/>
                      <a:pt x="19393" y="6019"/>
                    </a:cubicBezTo>
                    <a:cubicBezTo>
                      <a:pt x="19667" y="6110"/>
                      <a:pt x="20184" y="6444"/>
                      <a:pt x="19606" y="6657"/>
                    </a:cubicBezTo>
                    <a:cubicBezTo>
                      <a:pt x="19564" y="6674"/>
                      <a:pt x="19517" y="6679"/>
                      <a:pt x="19469" y="6679"/>
                    </a:cubicBezTo>
                    <a:cubicBezTo>
                      <a:pt x="19390" y="6679"/>
                      <a:pt x="19306" y="6665"/>
                      <a:pt x="19227" y="6665"/>
                    </a:cubicBezTo>
                    <a:cubicBezTo>
                      <a:pt x="19178" y="6665"/>
                      <a:pt x="19131" y="6671"/>
                      <a:pt x="19089" y="6687"/>
                    </a:cubicBezTo>
                    <a:cubicBezTo>
                      <a:pt x="18877" y="6748"/>
                      <a:pt x="18785" y="6991"/>
                      <a:pt x="18603" y="7083"/>
                    </a:cubicBezTo>
                    <a:cubicBezTo>
                      <a:pt x="18514" y="7127"/>
                      <a:pt x="18295" y="7155"/>
                      <a:pt x="18124" y="7155"/>
                    </a:cubicBezTo>
                    <a:cubicBezTo>
                      <a:pt x="18061" y="7155"/>
                      <a:pt x="18005" y="7151"/>
                      <a:pt x="17965" y="7143"/>
                    </a:cubicBezTo>
                    <a:cubicBezTo>
                      <a:pt x="17661" y="7052"/>
                      <a:pt x="17904" y="6748"/>
                      <a:pt x="17752" y="6535"/>
                    </a:cubicBezTo>
                    <a:cubicBezTo>
                      <a:pt x="17600" y="6353"/>
                      <a:pt x="17235" y="6414"/>
                      <a:pt x="17509" y="6140"/>
                    </a:cubicBezTo>
                    <a:cubicBezTo>
                      <a:pt x="17574" y="6064"/>
                      <a:pt x="17631" y="6039"/>
                      <a:pt x="17688" y="6039"/>
                    </a:cubicBezTo>
                    <a:cubicBezTo>
                      <a:pt x="17790" y="6039"/>
                      <a:pt x="17889" y="6121"/>
                      <a:pt x="18025" y="6140"/>
                    </a:cubicBezTo>
                    <a:cubicBezTo>
                      <a:pt x="18117" y="6155"/>
                      <a:pt x="18215" y="6163"/>
                      <a:pt x="18310" y="6163"/>
                    </a:cubicBezTo>
                    <a:cubicBezTo>
                      <a:pt x="18405" y="6163"/>
                      <a:pt x="18497" y="6155"/>
                      <a:pt x="18573" y="6140"/>
                    </a:cubicBezTo>
                    <a:cubicBezTo>
                      <a:pt x="18725" y="6110"/>
                      <a:pt x="18937" y="6110"/>
                      <a:pt x="19059" y="6019"/>
                    </a:cubicBezTo>
                    <a:cubicBezTo>
                      <a:pt x="19059" y="6019"/>
                      <a:pt x="19126" y="5978"/>
                      <a:pt x="19225" y="5978"/>
                    </a:cubicBezTo>
                    <a:close/>
                    <a:moveTo>
                      <a:pt x="20806" y="10087"/>
                    </a:moveTo>
                    <a:cubicBezTo>
                      <a:pt x="20821" y="10087"/>
                      <a:pt x="20846" y="10098"/>
                      <a:pt x="20883" y="10152"/>
                    </a:cubicBezTo>
                    <a:cubicBezTo>
                      <a:pt x="20883" y="10183"/>
                      <a:pt x="20883" y="10244"/>
                      <a:pt x="20913" y="10304"/>
                    </a:cubicBezTo>
                    <a:cubicBezTo>
                      <a:pt x="21156" y="10304"/>
                      <a:pt x="21308" y="10669"/>
                      <a:pt x="21187" y="10882"/>
                    </a:cubicBezTo>
                    <a:cubicBezTo>
                      <a:pt x="21095" y="11064"/>
                      <a:pt x="20639" y="11368"/>
                      <a:pt x="20457" y="11399"/>
                    </a:cubicBezTo>
                    <a:cubicBezTo>
                      <a:pt x="20423" y="11404"/>
                      <a:pt x="20394" y="11406"/>
                      <a:pt x="20367" y="11406"/>
                    </a:cubicBezTo>
                    <a:cubicBezTo>
                      <a:pt x="20227" y="11406"/>
                      <a:pt x="20188" y="11335"/>
                      <a:pt x="20214" y="11156"/>
                    </a:cubicBezTo>
                    <a:cubicBezTo>
                      <a:pt x="20244" y="11064"/>
                      <a:pt x="20336" y="11034"/>
                      <a:pt x="20336" y="10943"/>
                    </a:cubicBezTo>
                    <a:cubicBezTo>
                      <a:pt x="20366" y="10821"/>
                      <a:pt x="20305" y="10791"/>
                      <a:pt x="20275" y="10730"/>
                    </a:cubicBezTo>
                    <a:cubicBezTo>
                      <a:pt x="20246" y="10410"/>
                      <a:pt x="20412" y="10090"/>
                      <a:pt x="20746" y="10090"/>
                    </a:cubicBezTo>
                    <a:cubicBezTo>
                      <a:pt x="20761" y="10090"/>
                      <a:pt x="20776" y="10090"/>
                      <a:pt x="20791" y="10092"/>
                    </a:cubicBezTo>
                    <a:cubicBezTo>
                      <a:pt x="20791" y="10092"/>
                      <a:pt x="20796" y="10087"/>
                      <a:pt x="20806" y="10087"/>
                    </a:cubicBezTo>
                    <a:close/>
                    <a:moveTo>
                      <a:pt x="21680" y="8849"/>
                    </a:moveTo>
                    <a:cubicBezTo>
                      <a:pt x="21887" y="8849"/>
                      <a:pt x="22129" y="8998"/>
                      <a:pt x="22220" y="9180"/>
                    </a:cubicBezTo>
                    <a:cubicBezTo>
                      <a:pt x="22311" y="9362"/>
                      <a:pt x="22190" y="9453"/>
                      <a:pt x="22281" y="9636"/>
                    </a:cubicBezTo>
                    <a:cubicBezTo>
                      <a:pt x="22342" y="9757"/>
                      <a:pt x="22463" y="9909"/>
                      <a:pt x="22554" y="10001"/>
                    </a:cubicBezTo>
                    <a:cubicBezTo>
                      <a:pt x="22706" y="10213"/>
                      <a:pt x="22798" y="10365"/>
                      <a:pt x="23010" y="10456"/>
                    </a:cubicBezTo>
                    <a:cubicBezTo>
                      <a:pt x="23223" y="10578"/>
                      <a:pt x="23405" y="10639"/>
                      <a:pt x="23405" y="10882"/>
                    </a:cubicBezTo>
                    <a:cubicBezTo>
                      <a:pt x="23405" y="11125"/>
                      <a:pt x="23253" y="11095"/>
                      <a:pt x="23162" y="11247"/>
                    </a:cubicBezTo>
                    <a:cubicBezTo>
                      <a:pt x="23071" y="11399"/>
                      <a:pt x="23193" y="11611"/>
                      <a:pt x="23071" y="11733"/>
                    </a:cubicBezTo>
                    <a:cubicBezTo>
                      <a:pt x="23032" y="11766"/>
                      <a:pt x="22990" y="11779"/>
                      <a:pt x="22946" y="11779"/>
                    </a:cubicBezTo>
                    <a:cubicBezTo>
                      <a:pt x="22786" y="11779"/>
                      <a:pt x="22600" y="11605"/>
                      <a:pt x="22433" y="11581"/>
                    </a:cubicBezTo>
                    <a:cubicBezTo>
                      <a:pt x="22372" y="11551"/>
                      <a:pt x="22190" y="11581"/>
                      <a:pt x="22098" y="11520"/>
                    </a:cubicBezTo>
                    <a:cubicBezTo>
                      <a:pt x="22068" y="11490"/>
                      <a:pt x="22068" y="11368"/>
                      <a:pt x="22038" y="11308"/>
                    </a:cubicBezTo>
                    <a:cubicBezTo>
                      <a:pt x="21946" y="11156"/>
                      <a:pt x="21703" y="11064"/>
                      <a:pt x="21673" y="10882"/>
                    </a:cubicBezTo>
                    <a:cubicBezTo>
                      <a:pt x="21651" y="10707"/>
                      <a:pt x="21755" y="10642"/>
                      <a:pt x="21883" y="10642"/>
                    </a:cubicBezTo>
                    <a:cubicBezTo>
                      <a:pt x="21933" y="10642"/>
                      <a:pt x="21986" y="10652"/>
                      <a:pt x="22038" y="10669"/>
                    </a:cubicBezTo>
                    <a:cubicBezTo>
                      <a:pt x="22038" y="10651"/>
                      <a:pt x="22038" y="10566"/>
                      <a:pt x="22038" y="10548"/>
                    </a:cubicBezTo>
                    <a:lnTo>
                      <a:pt x="22038" y="10456"/>
                    </a:lnTo>
                    <a:cubicBezTo>
                      <a:pt x="22068" y="10274"/>
                      <a:pt x="21946" y="10274"/>
                      <a:pt x="21886" y="10183"/>
                    </a:cubicBezTo>
                    <a:cubicBezTo>
                      <a:pt x="21764" y="10031"/>
                      <a:pt x="21825" y="9940"/>
                      <a:pt x="21764" y="9788"/>
                    </a:cubicBezTo>
                    <a:cubicBezTo>
                      <a:pt x="21643" y="9514"/>
                      <a:pt x="21278" y="9484"/>
                      <a:pt x="21369" y="9089"/>
                    </a:cubicBezTo>
                    <a:cubicBezTo>
                      <a:pt x="21418" y="8917"/>
                      <a:pt x="21541" y="8849"/>
                      <a:pt x="21680" y="8849"/>
                    </a:cubicBezTo>
                    <a:close/>
                    <a:moveTo>
                      <a:pt x="8485" y="11749"/>
                    </a:moveTo>
                    <a:cubicBezTo>
                      <a:pt x="8534" y="11749"/>
                      <a:pt x="8576" y="11787"/>
                      <a:pt x="8603" y="11885"/>
                    </a:cubicBezTo>
                    <a:cubicBezTo>
                      <a:pt x="8603" y="11946"/>
                      <a:pt x="8603" y="12037"/>
                      <a:pt x="8664" y="12067"/>
                    </a:cubicBezTo>
                    <a:cubicBezTo>
                      <a:pt x="8670" y="12074"/>
                      <a:pt x="8679" y="12076"/>
                      <a:pt x="8690" y="12076"/>
                    </a:cubicBezTo>
                    <a:cubicBezTo>
                      <a:pt x="8720" y="12076"/>
                      <a:pt x="8764" y="12059"/>
                      <a:pt x="8804" y="12059"/>
                    </a:cubicBezTo>
                    <a:cubicBezTo>
                      <a:pt x="8819" y="12059"/>
                      <a:pt x="8833" y="12061"/>
                      <a:pt x="8846" y="12067"/>
                    </a:cubicBezTo>
                    <a:cubicBezTo>
                      <a:pt x="8907" y="12128"/>
                      <a:pt x="8968" y="12311"/>
                      <a:pt x="8998" y="12371"/>
                    </a:cubicBezTo>
                    <a:cubicBezTo>
                      <a:pt x="9059" y="12523"/>
                      <a:pt x="9028" y="12736"/>
                      <a:pt x="9028" y="12736"/>
                    </a:cubicBezTo>
                    <a:cubicBezTo>
                      <a:pt x="9059" y="12827"/>
                      <a:pt x="8968" y="12949"/>
                      <a:pt x="8876" y="13010"/>
                    </a:cubicBezTo>
                    <a:cubicBezTo>
                      <a:pt x="8755" y="13101"/>
                      <a:pt x="8724" y="13070"/>
                      <a:pt x="8664" y="13222"/>
                    </a:cubicBezTo>
                    <a:cubicBezTo>
                      <a:pt x="8640" y="13317"/>
                      <a:pt x="8544" y="13484"/>
                      <a:pt x="8431" y="13484"/>
                    </a:cubicBezTo>
                    <a:cubicBezTo>
                      <a:pt x="8398" y="13484"/>
                      <a:pt x="8363" y="13470"/>
                      <a:pt x="8329" y="13435"/>
                    </a:cubicBezTo>
                    <a:cubicBezTo>
                      <a:pt x="8268" y="13374"/>
                      <a:pt x="8268" y="13253"/>
                      <a:pt x="8238" y="13162"/>
                    </a:cubicBezTo>
                    <a:cubicBezTo>
                      <a:pt x="8177" y="13070"/>
                      <a:pt x="8208" y="13131"/>
                      <a:pt x="8086" y="13070"/>
                    </a:cubicBezTo>
                    <a:cubicBezTo>
                      <a:pt x="7995" y="13040"/>
                      <a:pt x="8025" y="13070"/>
                      <a:pt x="7964" y="12979"/>
                    </a:cubicBezTo>
                    <a:cubicBezTo>
                      <a:pt x="7934" y="12918"/>
                      <a:pt x="7934" y="12858"/>
                      <a:pt x="7873" y="12797"/>
                    </a:cubicBezTo>
                    <a:cubicBezTo>
                      <a:pt x="7782" y="12675"/>
                      <a:pt x="7478" y="12675"/>
                      <a:pt x="7539" y="12432"/>
                    </a:cubicBezTo>
                    <a:cubicBezTo>
                      <a:pt x="7630" y="12280"/>
                      <a:pt x="7812" y="12341"/>
                      <a:pt x="7934" y="12311"/>
                    </a:cubicBezTo>
                    <a:cubicBezTo>
                      <a:pt x="8056" y="12250"/>
                      <a:pt x="8086" y="12189"/>
                      <a:pt x="8147" y="12098"/>
                    </a:cubicBezTo>
                    <a:cubicBezTo>
                      <a:pt x="8211" y="11969"/>
                      <a:pt x="8367" y="11749"/>
                      <a:pt x="8485" y="11749"/>
                    </a:cubicBezTo>
                    <a:close/>
                    <a:moveTo>
                      <a:pt x="21643" y="0"/>
                    </a:moveTo>
                    <a:cubicBezTo>
                      <a:pt x="19728" y="0"/>
                      <a:pt x="17904" y="244"/>
                      <a:pt x="16141" y="699"/>
                    </a:cubicBezTo>
                    <a:cubicBezTo>
                      <a:pt x="16171" y="730"/>
                      <a:pt x="16171" y="791"/>
                      <a:pt x="16202" y="821"/>
                    </a:cubicBezTo>
                    <a:cubicBezTo>
                      <a:pt x="16262" y="851"/>
                      <a:pt x="16536" y="882"/>
                      <a:pt x="16597" y="882"/>
                    </a:cubicBezTo>
                    <a:cubicBezTo>
                      <a:pt x="16579" y="991"/>
                      <a:pt x="16670" y="1013"/>
                      <a:pt x="16772" y="1013"/>
                    </a:cubicBezTo>
                    <a:cubicBezTo>
                      <a:pt x="16840" y="1013"/>
                      <a:pt x="16913" y="1003"/>
                      <a:pt x="16962" y="1003"/>
                    </a:cubicBezTo>
                    <a:cubicBezTo>
                      <a:pt x="16984" y="1001"/>
                      <a:pt x="17006" y="999"/>
                      <a:pt x="17027" y="999"/>
                    </a:cubicBezTo>
                    <a:cubicBezTo>
                      <a:pt x="17217" y="999"/>
                      <a:pt x="17375" y="1099"/>
                      <a:pt x="17565" y="1099"/>
                    </a:cubicBezTo>
                    <a:cubicBezTo>
                      <a:pt x="17586" y="1099"/>
                      <a:pt x="17608" y="1097"/>
                      <a:pt x="17630" y="1095"/>
                    </a:cubicBezTo>
                    <a:cubicBezTo>
                      <a:pt x="17782" y="1095"/>
                      <a:pt x="17934" y="1064"/>
                      <a:pt x="18086" y="1064"/>
                    </a:cubicBezTo>
                    <a:cubicBezTo>
                      <a:pt x="18269" y="1064"/>
                      <a:pt x="18360" y="1003"/>
                      <a:pt x="18542" y="943"/>
                    </a:cubicBezTo>
                    <a:cubicBezTo>
                      <a:pt x="18603" y="922"/>
                      <a:pt x="18643" y="916"/>
                      <a:pt x="18677" y="916"/>
                    </a:cubicBezTo>
                    <a:cubicBezTo>
                      <a:pt x="18745" y="916"/>
                      <a:pt x="18785" y="943"/>
                      <a:pt x="18907" y="943"/>
                    </a:cubicBezTo>
                    <a:cubicBezTo>
                      <a:pt x="18968" y="943"/>
                      <a:pt x="19089" y="882"/>
                      <a:pt x="19211" y="882"/>
                    </a:cubicBezTo>
                    <a:cubicBezTo>
                      <a:pt x="19272" y="897"/>
                      <a:pt x="19325" y="905"/>
                      <a:pt x="19382" y="905"/>
                    </a:cubicBezTo>
                    <a:cubicBezTo>
                      <a:pt x="19439" y="905"/>
                      <a:pt x="19500" y="897"/>
                      <a:pt x="19576" y="882"/>
                    </a:cubicBezTo>
                    <a:cubicBezTo>
                      <a:pt x="19667" y="882"/>
                      <a:pt x="19819" y="882"/>
                      <a:pt x="19849" y="1034"/>
                    </a:cubicBezTo>
                    <a:cubicBezTo>
                      <a:pt x="19849" y="1216"/>
                      <a:pt x="19728" y="1186"/>
                      <a:pt x="19636" y="1277"/>
                    </a:cubicBezTo>
                    <a:cubicBezTo>
                      <a:pt x="19652" y="1279"/>
                      <a:pt x="19671" y="1280"/>
                      <a:pt x="19694" y="1280"/>
                    </a:cubicBezTo>
                    <a:cubicBezTo>
                      <a:pt x="19846" y="1280"/>
                      <a:pt x="20148" y="1243"/>
                      <a:pt x="20390" y="1243"/>
                    </a:cubicBezTo>
                    <a:cubicBezTo>
                      <a:pt x="20687" y="1243"/>
                      <a:pt x="20892" y="1299"/>
                      <a:pt x="20609" y="1551"/>
                    </a:cubicBezTo>
                    <a:cubicBezTo>
                      <a:pt x="20457" y="1703"/>
                      <a:pt x="20244" y="1733"/>
                      <a:pt x="20032" y="1824"/>
                    </a:cubicBezTo>
                    <a:cubicBezTo>
                      <a:pt x="19940" y="1855"/>
                      <a:pt x="19788" y="1915"/>
                      <a:pt x="19728" y="2006"/>
                    </a:cubicBezTo>
                    <a:cubicBezTo>
                      <a:pt x="19636" y="2128"/>
                      <a:pt x="19697" y="2128"/>
                      <a:pt x="19697" y="2250"/>
                    </a:cubicBezTo>
                    <a:cubicBezTo>
                      <a:pt x="19697" y="2341"/>
                      <a:pt x="19758" y="2432"/>
                      <a:pt x="19667" y="2493"/>
                    </a:cubicBezTo>
                    <a:cubicBezTo>
                      <a:pt x="19636" y="2523"/>
                      <a:pt x="19583" y="2523"/>
                      <a:pt x="19530" y="2523"/>
                    </a:cubicBezTo>
                    <a:cubicBezTo>
                      <a:pt x="19477" y="2523"/>
                      <a:pt x="19424" y="2523"/>
                      <a:pt x="19393" y="2554"/>
                    </a:cubicBezTo>
                    <a:cubicBezTo>
                      <a:pt x="19363" y="2645"/>
                      <a:pt x="19454" y="2706"/>
                      <a:pt x="19454" y="2797"/>
                    </a:cubicBezTo>
                    <a:cubicBezTo>
                      <a:pt x="19454" y="2858"/>
                      <a:pt x="19393" y="3010"/>
                      <a:pt x="19393" y="3070"/>
                    </a:cubicBezTo>
                    <a:cubicBezTo>
                      <a:pt x="19332" y="3283"/>
                      <a:pt x="19332" y="3435"/>
                      <a:pt x="19089" y="3496"/>
                    </a:cubicBezTo>
                    <a:cubicBezTo>
                      <a:pt x="19008" y="3496"/>
                      <a:pt x="18900" y="3469"/>
                      <a:pt x="18810" y="3469"/>
                    </a:cubicBezTo>
                    <a:cubicBezTo>
                      <a:pt x="18765" y="3469"/>
                      <a:pt x="18725" y="3476"/>
                      <a:pt x="18694" y="3496"/>
                    </a:cubicBezTo>
                    <a:cubicBezTo>
                      <a:pt x="18603" y="3557"/>
                      <a:pt x="18664" y="3617"/>
                      <a:pt x="18633" y="3709"/>
                    </a:cubicBezTo>
                    <a:cubicBezTo>
                      <a:pt x="18512" y="3861"/>
                      <a:pt x="18390" y="3830"/>
                      <a:pt x="18421" y="4104"/>
                    </a:cubicBezTo>
                    <a:cubicBezTo>
                      <a:pt x="18421" y="4286"/>
                      <a:pt x="18512" y="4438"/>
                      <a:pt x="18451" y="4590"/>
                    </a:cubicBezTo>
                    <a:cubicBezTo>
                      <a:pt x="18360" y="4590"/>
                      <a:pt x="18261" y="4583"/>
                      <a:pt x="18166" y="4583"/>
                    </a:cubicBezTo>
                    <a:cubicBezTo>
                      <a:pt x="18071" y="4583"/>
                      <a:pt x="17980" y="4590"/>
                      <a:pt x="17904" y="4621"/>
                    </a:cubicBezTo>
                    <a:cubicBezTo>
                      <a:pt x="17873" y="4772"/>
                      <a:pt x="18451" y="5107"/>
                      <a:pt x="18086" y="5137"/>
                    </a:cubicBezTo>
                    <a:cubicBezTo>
                      <a:pt x="17965" y="5137"/>
                      <a:pt x="17873" y="5016"/>
                      <a:pt x="17782" y="5016"/>
                    </a:cubicBezTo>
                    <a:cubicBezTo>
                      <a:pt x="17691" y="5016"/>
                      <a:pt x="17600" y="5076"/>
                      <a:pt x="17539" y="5107"/>
                    </a:cubicBezTo>
                    <a:cubicBezTo>
                      <a:pt x="17235" y="5198"/>
                      <a:pt x="16931" y="5289"/>
                      <a:pt x="16627" y="5380"/>
                    </a:cubicBezTo>
                    <a:cubicBezTo>
                      <a:pt x="16262" y="5502"/>
                      <a:pt x="16080" y="5563"/>
                      <a:pt x="15867" y="5867"/>
                    </a:cubicBezTo>
                    <a:cubicBezTo>
                      <a:pt x="15729" y="6089"/>
                      <a:pt x="15615" y="6361"/>
                      <a:pt x="15343" y="6361"/>
                    </a:cubicBezTo>
                    <a:cubicBezTo>
                      <a:pt x="15317" y="6361"/>
                      <a:pt x="15289" y="6358"/>
                      <a:pt x="15259" y="6353"/>
                    </a:cubicBezTo>
                    <a:cubicBezTo>
                      <a:pt x="15074" y="6332"/>
                      <a:pt x="14973" y="6256"/>
                      <a:pt x="14851" y="6256"/>
                    </a:cubicBezTo>
                    <a:cubicBezTo>
                      <a:pt x="14793" y="6256"/>
                      <a:pt x="14730" y="6274"/>
                      <a:pt x="14652" y="6323"/>
                    </a:cubicBezTo>
                    <a:cubicBezTo>
                      <a:pt x="14408" y="6444"/>
                      <a:pt x="14165" y="6566"/>
                      <a:pt x="13922" y="6687"/>
                    </a:cubicBezTo>
                    <a:cubicBezTo>
                      <a:pt x="13405" y="6991"/>
                      <a:pt x="13344" y="7842"/>
                      <a:pt x="12797" y="8025"/>
                    </a:cubicBezTo>
                    <a:cubicBezTo>
                      <a:pt x="12758" y="8036"/>
                      <a:pt x="12723" y="8041"/>
                      <a:pt x="12692" y="8041"/>
                    </a:cubicBezTo>
                    <a:cubicBezTo>
                      <a:pt x="12558" y="8041"/>
                      <a:pt x="12490" y="7947"/>
                      <a:pt x="12341" y="7873"/>
                    </a:cubicBezTo>
                    <a:cubicBezTo>
                      <a:pt x="12159" y="7782"/>
                      <a:pt x="11916" y="7873"/>
                      <a:pt x="11825" y="7660"/>
                    </a:cubicBezTo>
                    <a:cubicBezTo>
                      <a:pt x="11734" y="7478"/>
                      <a:pt x="11825" y="6991"/>
                      <a:pt x="11825" y="6779"/>
                    </a:cubicBezTo>
                    <a:cubicBezTo>
                      <a:pt x="11855" y="6505"/>
                      <a:pt x="11916" y="6231"/>
                      <a:pt x="11916" y="5988"/>
                    </a:cubicBezTo>
                    <a:cubicBezTo>
                      <a:pt x="11977" y="5411"/>
                      <a:pt x="12615" y="5380"/>
                      <a:pt x="12980" y="5107"/>
                    </a:cubicBezTo>
                    <a:cubicBezTo>
                      <a:pt x="13101" y="4985"/>
                      <a:pt x="13436" y="4742"/>
                      <a:pt x="13436" y="4590"/>
                    </a:cubicBezTo>
                    <a:cubicBezTo>
                      <a:pt x="13453" y="4451"/>
                      <a:pt x="13371" y="4441"/>
                      <a:pt x="13264" y="4441"/>
                    </a:cubicBezTo>
                    <a:cubicBezTo>
                      <a:pt x="13246" y="4441"/>
                      <a:pt x="13227" y="4442"/>
                      <a:pt x="13208" y="4442"/>
                    </a:cubicBezTo>
                    <a:cubicBezTo>
                      <a:pt x="13142" y="4442"/>
                      <a:pt x="13071" y="4438"/>
                      <a:pt x="13010" y="4408"/>
                    </a:cubicBezTo>
                    <a:cubicBezTo>
                      <a:pt x="13071" y="4286"/>
                      <a:pt x="13223" y="4256"/>
                      <a:pt x="13344" y="4195"/>
                    </a:cubicBezTo>
                    <a:cubicBezTo>
                      <a:pt x="13466" y="4104"/>
                      <a:pt x="13557" y="3952"/>
                      <a:pt x="13648" y="3830"/>
                    </a:cubicBezTo>
                    <a:cubicBezTo>
                      <a:pt x="13800" y="3678"/>
                      <a:pt x="14165" y="3222"/>
                      <a:pt x="13983" y="2979"/>
                    </a:cubicBezTo>
                    <a:cubicBezTo>
                      <a:pt x="13944" y="2932"/>
                      <a:pt x="13899" y="2915"/>
                      <a:pt x="13850" y="2915"/>
                    </a:cubicBezTo>
                    <a:cubicBezTo>
                      <a:pt x="13729" y="2915"/>
                      <a:pt x="13587" y="3019"/>
                      <a:pt x="13464" y="3019"/>
                    </a:cubicBezTo>
                    <a:cubicBezTo>
                      <a:pt x="13444" y="3019"/>
                      <a:pt x="13424" y="3016"/>
                      <a:pt x="13405" y="3010"/>
                    </a:cubicBezTo>
                    <a:cubicBezTo>
                      <a:pt x="13071" y="2888"/>
                      <a:pt x="13740" y="2614"/>
                      <a:pt x="13709" y="2402"/>
                    </a:cubicBezTo>
                    <a:cubicBezTo>
                      <a:pt x="13693" y="2273"/>
                      <a:pt x="13609" y="2238"/>
                      <a:pt x="13511" y="2238"/>
                    </a:cubicBezTo>
                    <a:cubicBezTo>
                      <a:pt x="13423" y="2238"/>
                      <a:pt x="13325" y="2266"/>
                      <a:pt x="13253" y="2280"/>
                    </a:cubicBezTo>
                    <a:cubicBezTo>
                      <a:pt x="12919" y="2371"/>
                      <a:pt x="12737" y="2493"/>
                      <a:pt x="12524" y="2706"/>
                    </a:cubicBezTo>
                    <a:cubicBezTo>
                      <a:pt x="12281" y="2949"/>
                      <a:pt x="12098" y="2949"/>
                      <a:pt x="11855" y="3070"/>
                    </a:cubicBezTo>
                    <a:cubicBezTo>
                      <a:pt x="11713" y="3127"/>
                      <a:pt x="11651" y="3316"/>
                      <a:pt x="11495" y="3316"/>
                    </a:cubicBezTo>
                    <a:cubicBezTo>
                      <a:pt x="11484" y="3316"/>
                      <a:pt x="11472" y="3316"/>
                      <a:pt x="11460" y="3313"/>
                    </a:cubicBezTo>
                    <a:cubicBezTo>
                      <a:pt x="11369" y="3283"/>
                      <a:pt x="11126" y="3070"/>
                      <a:pt x="11034" y="3010"/>
                    </a:cubicBezTo>
                    <a:cubicBezTo>
                      <a:pt x="10974" y="2949"/>
                      <a:pt x="10913" y="2888"/>
                      <a:pt x="10882" y="2827"/>
                    </a:cubicBezTo>
                    <a:cubicBezTo>
                      <a:pt x="10670" y="2949"/>
                      <a:pt x="10487" y="3070"/>
                      <a:pt x="10275" y="3192"/>
                    </a:cubicBezTo>
                    <a:cubicBezTo>
                      <a:pt x="10305" y="3222"/>
                      <a:pt x="10335" y="3253"/>
                      <a:pt x="10366" y="3283"/>
                    </a:cubicBezTo>
                    <a:cubicBezTo>
                      <a:pt x="10427" y="3374"/>
                      <a:pt x="10457" y="3526"/>
                      <a:pt x="10548" y="3587"/>
                    </a:cubicBezTo>
                    <a:cubicBezTo>
                      <a:pt x="10670" y="3648"/>
                      <a:pt x="10761" y="3617"/>
                      <a:pt x="10852" y="3678"/>
                    </a:cubicBezTo>
                    <a:cubicBezTo>
                      <a:pt x="11004" y="3739"/>
                      <a:pt x="11095" y="4165"/>
                      <a:pt x="11065" y="4317"/>
                    </a:cubicBezTo>
                    <a:cubicBezTo>
                      <a:pt x="11004" y="4590"/>
                      <a:pt x="10578" y="4803"/>
                      <a:pt x="10609" y="5107"/>
                    </a:cubicBezTo>
                    <a:cubicBezTo>
                      <a:pt x="10639" y="5350"/>
                      <a:pt x="11156" y="5624"/>
                      <a:pt x="10913" y="5867"/>
                    </a:cubicBezTo>
                    <a:cubicBezTo>
                      <a:pt x="10822" y="5988"/>
                      <a:pt x="10700" y="5958"/>
                      <a:pt x="10639" y="6079"/>
                    </a:cubicBezTo>
                    <a:cubicBezTo>
                      <a:pt x="10548" y="6201"/>
                      <a:pt x="10609" y="6475"/>
                      <a:pt x="10427" y="6566"/>
                    </a:cubicBezTo>
                    <a:cubicBezTo>
                      <a:pt x="10400" y="6582"/>
                      <a:pt x="10373" y="6589"/>
                      <a:pt x="10346" y="6589"/>
                    </a:cubicBezTo>
                    <a:cubicBezTo>
                      <a:pt x="10222" y="6589"/>
                      <a:pt x="10101" y="6444"/>
                      <a:pt x="10001" y="6444"/>
                    </a:cubicBezTo>
                    <a:cubicBezTo>
                      <a:pt x="9545" y="6535"/>
                      <a:pt x="9636" y="7052"/>
                      <a:pt x="9271" y="7235"/>
                    </a:cubicBezTo>
                    <a:cubicBezTo>
                      <a:pt x="9146" y="7308"/>
                      <a:pt x="9045" y="7342"/>
                      <a:pt x="8960" y="7342"/>
                    </a:cubicBezTo>
                    <a:cubicBezTo>
                      <a:pt x="8798" y="7342"/>
                      <a:pt x="8692" y="7221"/>
                      <a:pt x="8572" y="7022"/>
                    </a:cubicBezTo>
                    <a:cubicBezTo>
                      <a:pt x="8451" y="6809"/>
                      <a:pt x="8420" y="6505"/>
                      <a:pt x="8603" y="6323"/>
                    </a:cubicBezTo>
                    <a:cubicBezTo>
                      <a:pt x="8664" y="6262"/>
                      <a:pt x="8816" y="6231"/>
                      <a:pt x="8876" y="6171"/>
                    </a:cubicBezTo>
                    <a:cubicBezTo>
                      <a:pt x="8937" y="6079"/>
                      <a:pt x="8968" y="5988"/>
                      <a:pt x="9028" y="5928"/>
                    </a:cubicBezTo>
                    <a:cubicBezTo>
                      <a:pt x="9180" y="5715"/>
                      <a:pt x="9423" y="5593"/>
                      <a:pt x="9606" y="5380"/>
                    </a:cubicBezTo>
                    <a:cubicBezTo>
                      <a:pt x="9788" y="5137"/>
                      <a:pt x="9727" y="4985"/>
                      <a:pt x="9667" y="4742"/>
                    </a:cubicBezTo>
                    <a:cubicBezTo>
                      <a:pt x="9606" y="4438"/>
                      <a:pt x="9545" y="4469"/>
                      <a:pt x="9211" y="4438"/>
                    </a:cubicBezTo>
                    <a:cubicBezTo>
                      <a:pt x="8937" y="4408"/>
                      <a:pt x="8846" y="4317"/>
                      <a:pt x="8785" y="4195"/>
                    </a:cubicBezTo>
                    <a:cubicBezTo>
                      <a:pt x="8664" y="4286"/>
                      <a:pt x="8542" y="4377"/>
                      <a:pt x="8420" y="4499"/>
                    </a:cubicBezTo>
                    <a:cubicBezTo>
                      <a:pt x="8481" y="4590"/>
                      <a:pt x="8572" y="4742"/>
                      <a:pt x="8664" y="4772"/>
                    </a:cubicBezTo>
                    <a:cubicBezTo>
                      <a:pt x="8683" y="4779"/>
                      <a:pt x="8703" y="4781"/>
                      <a:pt x="8725" y="4781"/>
                    </a:cubicBezTo>
                    <a:cubicBezTo>
                      <a:pt x="8783" y="4781"/>
                      <a:pt x="8848" y="4764"/>
                      <a:pt x="8906" y="4764"/>
                    </a:cubicBezTo>
                    <a:cubicBezTo>
                      <a:pt x="8928" y="4764"/>
                      <a:pt x="8948" y="4766"/>
                      <a:pt x="8968" y="4772"/>
                    </a:cubicBezTo>
                    <a:cubicBezTo>
                      <a:pt x="8998" y="4985"/>
                      <a:pt x="8694" y="5411"/>
                      <a:pt x="9059" y="5411"/>
                    </a:cubicBezTo>
                    <a:cubicBezTo>
                      <a:pt x="8998" y="5654"/>
                      <a:pt x="8694" y="5654"/>
                      <a:pt x="8512" y="5776"/>
                    </a:cubicBezTo>
                    <a:cubicBezTo>
                      <a:pt x="8329" y="5867"/>
                      <a:pt x="8390" y="5988"/>
                      <a:pt x="8268" y="6140"/>
                    </a:cubicBezTo>
                    <a:cubicBezTo>
                      <a:pt x="8147" y="6262"/>
                      <a:pt x="8086" y="6201"/>
                      <a:pt x="7964" y="6262"/>
                    </a:cubicBezTo>
                    <a:cubicBezTo>
                      <a:pt x="7691" y="6383"/>
                      <a:pt x="7812" y="6718"/>
                      <a:pt x="7569" y="6870"/>
                    </a:cubicBezTo>
                    <a:cubicBezTo>
                      <a:pt x="7499" y="6913"/>
                      <a:pt x="7448" y="6931"/>
                      <a:pt x="7410" y="6931"/>
                    </a:cubicBezTo>
                    <a:cubicBezTo>
                      <a:pt x="7238" y="6931"/>
                      <a:pt x="7360" y="6544"/>
                      <a:pt x="7235" y="6444"/>
                    </a:cubicBezTo>
                    <a:cubicBezTo>
                      <a:pt x="6809" y="7204"/>
                      <a:pt x="5898" y="7569"/>
                      <a:pt x="5442" y="8329"/>
                    </a:cubicBezTo>
                    <a:lnTo>
                      <a:pt x="5290" y="8542"/>
                    </a:lnTo>
                    <a:cubicBezTo>
                      <a:pt x="5229" y="8602"/>
                      <a:pt x="5168" y="8694"/>
                      <a:pt x="5107" y="8754"/>
                    </a:cubicBezTo>
                    <a:cubicBezTo>
                      <a:pt x="5016" y="8937"/>
                      <a:pt x="4925" y="9149"/>
                      <a:pt x="4864" y="9332"/>
                    </a:cubicBezTo>
                    <a:cubicBezTo>
                      <a:pt x="4773" y="9636"/>
                      <a:pt x="4955" y="9757"/>
                      <a:pt x="4986" y="10031"/>
                    </a:cubicBezTo>
                    <a:cubicBezTo>
                      <a:pt x="4986" y="10183"/>
                      <a:pt x="4925" y="10396"/>
                      <a:pt x="4864" y="10517"/>
                    </a:cubicBezTo>
                    <a:cubicBezTo>
                      <a:pt x="4834" y="10608"/>
                      <a:pt x="4499" y="11004"/>
                      <a:pt x="4803" y="11004"/>
                    </a:cubicBezTo>
                    <a:cubicBezTo>
                      <a:pt x="4955" y="11004"/>
                      <a:pt x="4986" y="10700"/>
                      <a:pt x="5077" y="10608"/>
                    </a:cubicBezTo>
                    <a:cubicBezTo>
                      <a:pt x="5198" y="10426"/>
                      <a:pt x="5350" y="10335"/>
                      <a:pt x="5472" y="10152"/>
                    </a:cubicBezTo>
                    <a:cubicBezTo>
                      <a:pt x="5654" y="9849"/>
                      <a:pt x="5746" y="9545"/>
                      <a:pt x="6019" y="9271"/>
                    </a:cubicBezTo>
                    <a:cubicBezTo>
                      <a:pt x="6171" y="9119"/>
                      <a:pt x="6353" y="9028"/>
                      <a:pt x="6475" y="8845"/>
                    </a:cubicBezTo>
                    <a:cubicBezTo>
                      <a:pt x="6657" y="8633"/>
                      <a:pt x="6718" y="8359"/>
                      <a:pt x="6840" y="8116"/>
                    </a:cubicBezTo>
                    <a:cubicBezTo>
                      <a:pt x="6931" y="7934"/>
                      <a:pt x="6992" y="7690"/>
                      <a:pt x="7174" y="7599"/>
                    </a:cubicBezTo>
                    <a:cubicBezTo>
                      <a:pt x="7267" y="7553"/>
                      <a:pt x="7504" y="7488"/>
                      <a:pt x="7664" y="7488"/>
                    </a:cubicBezTo>
                    <a:cubicBezTo>
                      <a:pt x="7712" y="7488"/>
                      <a:pt x="7754" y="7494"/>
                      <a:pt x="7782" y="7508"/>
                    </a:cubicBezTo>
                    <a:cubicBezTo>
                      <a:pt x="7934" y="7569"/>
                      <a:pt x="7964" y="7812"/>
                      <a:pt x="7995" y="7964"/>
                    </a:cubicBezTo>
                    <a:cubicBezTo>
                      <a:pt x="8025" y="8207"/>
                      <a:pt x="7934" y="8481"/>
                      <a:pt x="7995" y="8663"/>
                    </a:cubicBezTo>
                    <a:cubicBezTo>
                      <a:pt x="8030" y="8781"/>
                      <a:pt x="8079" y="8826"/>
                      <a:pt x="8135" y="8826"/>
                    </a:cubicBezTo>
                    <a:cubicBezTo>
                      <a:pt x="8223" y="8826"/>
                      <a:pt x="8327" y="8714"/>
                      <a:pt x="8420" y="8602"/>
                    </a:cubicBezTo>
                    <a:cubicBezTo>
                      <a:pt x="8502" y="8494"/>
                      <a:pt x="8559" y="8385"/>
                      <a:pt x="8679" y="8385"/>
                    </a:cubicBezTo>
                    <a:cubicBezTo>
                      <a:pt x="8693" y="8385"/>
                      <a:pt x="8708" y="8386"/>
                      <a:pt x="8724" y="8390"/>
                    </a:cubicBezTo>
                    <a:cubicBezTo>
                      <a:pt x="8846" y="8420"/>
                      <a:pt x="8846" y="8511"/>
                      <a:pt x="8876" y="8602"/>
                    </a:cubicBezTo>
                    <a:cubicBezTo>
                      <a:pt x="8968" y="8937"/>
                      <a:pt x="8633" y="9180"/>
                      <a:pt x="8633" y="9514"/>
                    </a:cubicBezTo>
                    <a:cubicBezTo>
                      <a:pt x="8633" y="9818"/>
                      <a:pt x="8755" y="10001"/>
                      <a:pt x="8907" y="10244"/>
                    </a:cubicBezTo>
                    <a:cubicBezTo>
                      <a:pt x="9028" y="10365"/>
                      <a:pt x="9363" y="10639"/>
                      <a:pt x="9302" y="10852"/>
                    </a:cubicBezTo>
                    <a:cubicBezTo>
                      <a:pt x="9059" y="10912"/>
                      <a:pt x="8785" y="10852"/>
                      <a:pt x="8572" y="10943"/>
                    </a:cubicBezTo>
                    <a:cubicBezTo>
                      <a:pt x="8268" y="11095"/>
                      <a:pt x="8177" y="11368"/>
                      <a:pt x="7964" y="11581"/>
                    </a:cubicBezTo>
                    <a:cubicBezTo>
                      <a:pt x="7721" y="11824"/>
                      <a:pt x="7296" y="11611"/>
                      <a:pt x="7022" y="11824"/>
                    </a:cubicBezTo>
                    <a:cubicBezTo>
                      <a:pt x="6931" y="11915"/>
                      <a:pt x="6931" y="11976"/>
                      <a:pt x="6809" y="12037"/>
                    </a:cubicBezTo>
                    <a:cubicBezTo>
                      <a:pt x="6718" y="12098"/>
                      <a:pt x="6597" y="12098"/>
                      <a:pt x="6505" y="12128"/>
                    </a:cubicBezTo>
                    <a:cubicBezTo>
                      <a:pt x="6141" y="12280"/>
                      <a:pt x="6414" y="12371"/>
                      <a:pt x="6353" y="12615"/>
                    </a:cubicBezTo>
                    <a:cubicBezTo>
                      <a:pt x="6201" y="12645"/>
                      <a:pt x="5989" y="12918"/>
                      <a:pt x="6080" y="13070"/>
                    </a:cubicBezTo>
                    <a:cubicBezTo>
                      <a:pt x="6171" y="13253"/>
                      <a:pt x="6718" y="13283"/>
                      <a:pt x="6870" y="13314"/>
                    </a:cubicBezTo>
                    <a:cubicBezTo>
                      <a:pt x="7113" y="13374"/>
                      <a:pt x="7509" y="13496"/>
                      <a:pt x="7174" y="13709"/>
                    </a:cubicBezTo>
                    <a:cubicBezTo>
                      <a:pt x="7053" y="13770"/>
                      <a:pt x="6961" y="13739"/>
                      <a:pt x="6870" y="13770"/>
                    </a:cubicBezTo>
                    <a:cubicBezTo>
                      <a:pt x="6749" y="13830"/>
                      <a:pt x="6718" y="13982"/>
                      <a:pt x="6627" y="14013"/>
                    </a:cubicBezTo>
                    <a:cubicBezTo>
                      <a:pt x="6627" y="13780"/>
                      <a:pt x="6488" y="13700"/>
                      <a:pt x="6309" y="13700"/>
                    </a:cubicBezTo>
                    <a:cubicBezTo>
                      <a:pt x="6044" y="13700"/>
                      <a:pt x="5690" y="13874"/>
                      <a:pt x="5563" y="13982"/>
                    </a:cubicBezTo>
                    <a:cubicBezTo>
                      <a:pt x="5381" y="14134"/>
                      <a:pt x="5320" y="14377"/>
                      <a:pt x="5138" y="14529"/>
                    </a:cubicBezTo>
                    <a:cubicBezTo>
                      <a:pt x="4955" y="14742"/>
                      <a:pt x="4803" y="14955"/>
                      <a:pt x="4591" y="15137"/>
                    </a:cubicBezTo>
                    <a:cubicBezTo>
                      <a:pt x="4378" y="15381"/>
                      <a:pt x="4074" y="15472"/>
                      <a:pt x="3891" y="15745"/>
                    </a:cubicBezTo>
                    <a:cubicBezTo>
                      <a:pt x="3770" y="15928"/>
                      <a:pt x="3709" y="16110"/>
                      <a:pt x="3648" y="16323"/>
                    </a:cubicBezTo>
                    <a:cubicBezTo>
                      <a:pt x="3496" y="16779"/>
                      <a:pt x="3101" y="17143"/>
                      <a:pt x="2949" y="17599"/>
                    </a:cubicBezTo>
                    <a:cubicBezTo>
                      <a:pt x="2828" y="17873"/>
                      <a:pt x="2797" y="17995"/>
                      <a:pt x="2797" y="17995"/>
                    </a:cubicBezTo>
                    <a:cubicBezTo>
                      <a:pt x="2524" y="18329"/>
                      <a:pt x="2615" y="18633"/>
                      <a:pt x="2615" y="19028"/>
                    </a:cubicBezTo>
                    <a:cubicBezTo>
                      <a:pt x="2584" y="19484"/>
                      <a:pt x="2463" y="19940"/>
                      <a:pt x="2463" y="20396"/>
                    </a:cubicBezTo>
                    <a:cubicBezTo>
                      <a:pt x="2434" y="20539"/>
                      <a:pt x="2487" y="20763"/>
                      <a:pt x="2340" y="20763"/>
                    </a:cubicBezTo>
                    <a:cubicBezTo>
                      <a:pt x="2331" y="20763"/>
                      <a:pt x="2321" y="20762"/>
                      <a:pt x="2311" y="20761"/>
                    </a:cubicBezTo>
                    <a:cubicBezTo>
                      <a:pt x="2037" y="20730"/>
                      <a:pt x="2128" y="20305"/>
                      <a:pt x="2128" y="20122"/>
                    </a:cubicBezTo>
                    <a:cubicBezTo>
                      <a:pt x="2128" y="19697"/>
                      <a:pt x="2189" y="19058"/>
                      <a:pt x="1642" y="18906"/>
                    </a:cubicBezTo>
                    <a:cubicBezTo>
                      <a:pt x="1597" y="18896"/>
                      <a:pt x="1554" y="18890"/>
                      <a:pt x="1512" y="18890"/>
                    </a:cubicBezTo>
                    <a:cubicBezTo>
                      <a:pt x="851" y="18890"/>
                      <a:pt x="607" y="20183"/>
                      <a:pt x="578" y="20669"/>
                    </a:cubicBezTo>
                    <a:cubicBezTo>
                      <a:pt x="548" y="21247"/>
                      <a:pt x="578" y="21824"/>
                      <a:pt x="548" y="22402"/>
                    </a:cubicBezTo>
                    <a:cubicBezTo>
                      <a:pt x="548" y="22554"/>
                      <a:pt x="426" y="22949"/>
                      <a:pt x="639" y="23040"/>
                    </a:cubicBezTo>
                    <a:cubicBezTo>
                      <a:pt x="671" y="23066"/>
                      <a:pt x="703" y="23077"/>
                      <a:pt x="734" y="23077"/>
                    </a:cubicBezTo>
                    <a:cubicBezTo>
                      <a:pt x="851" y="23077"/>
                      <a:pt x="956" y="22924"/>
                      <a:pt x="1004" y="22827"/>
                    </a:cubicBezTo>
                    <a:cubicBezTo>
                      <a:pt x="1095" y="22584"/>
                      <a:pt x="882" y="22220"/>
                      <a:pt x="1034" y="22007"/>
                    </a:cubicBezTo>
                    <a:cubicBezTo>
                      <a:pt x="1099" y="21903"/>
                      <a:pt x="1164" y="21854"/>
                      <a:pt x="1220" y="21854"/>
                    </a:cubicBezTo>
                    <a:cubicBezTo>
                      <a:pt x="1294" y="21854"/>
                      <a:pt x="1351" y="21941"/>
                      <a:pt x="1369" y="22098"/>
                    </a:cubicBezTo>
                    <a:cubicBezTo>
                      <a:pt x="1399" y="22280"/>
                      <a:pt x="1338" y="22463"/>
                      <a:pt x="1369" y="22645"/>
                    </a:cubicBezTo>
                    <a:cubicBezTo>
                      <a:pt x="1399" y="22767"/>
                      <a:pt x="1429" y="22888"/>
                      <a:pt x="1460" y="23010"/>
                    </a:cubicBezTo>
                    <a:cubicBezTo>
                      <a:pt x="1490" y="23192"/>
                      <a:pt x="1460" y="23527"/>
                      <a:pt x="1551" y="23648"/>
                    </a:cubicBezTo>
                    <a:cubicBezTo>
                      <a:pt x="1612" y="23739"/>
                      <a:pt x="1825" y="23800"/>
                      <a:pt x="1916" y="23891"/>
                    </a:cubicBezTo>
                    <a:cubicBezTo>
                      <a:pt x="2007" y="24043"/>
                      <a:pt x="2007" y="24256"/>
                      <a:pt x="2007" y="24438"/>
                    </a:cubicBezTo>
                    <a:cubicBezTo>
                      <a:pt x="2037" y="24651"/>
                      <a:pt x="2037" y="24894"/>
                      <a:pt x="2098" y="25107"/>
                    </a:cubicBezTo>
                    <a:cubicBezTo>
                      <a:pt x="2189" y="25350"/>
                      <a:pt x="2372" y="25533"/>
                      <a:pt x="2554" y="25654"/>
                    </a:cubicBezTo>
                    <a:cubicBezTo>
                      <a:pt x="2736" y="25776"/>
                      <a:pt x="2919" y="25928"/>
                      <a:pt x="3101" y="26019"/>
                    </a:cubicBezTo>
                    <a:cubicBezTo>
                      <a:pt x="3165" y="26045"/>
                      <a:pt x="3216" y="26057"/>
                      <a:pt x="3259" y="26057"/>
                    </a:cubicBezTo>
                    <a:cubicBezTo>
                      <a:pt x="3460" y="26057"/>
                      <a:pt x="3457" y="25794"/>
                      <a:pt x="3557" y="25593"/>
                    </a:cubicBezTo>
                    <a:cubicBezTo>
                      <a:pt x="3630" y="25399"/>
                      <a:pt x="3781" y="25379"/>
                      <a:pt x="3838" y="25379"/>
                    </a:cubicBezTo>
                    <a:cubicBezTo>
                      <a:pt x="3853" y="25379"/>
                      <a:pt x="3861" y="25381"/>
                      <a:pt x="3861" y="25381"/>
                    </a:cubicBezTo>
                    <a:cubicBezTo>
                      <a:pt x="3992" y="25293"/>
                      <a:pt x="4138" y="25259"/>
                      <a:pt x="4289" y="25259"/>
                    </a:cubicBezTo>
                    <a:cubicBezTo>
                      <a:pt x="4664" y="25259"/>
                      <a:pt x="5069" y="25472"/>
                      <a:pt x="5350" y="25624"/>
                    </a:cubicBezTo>
                    <a:cubicBezTo>
                      <a:pt x="5624" y="25776"/>
                      <a:pt x="5898" y="25958"/>
                      <a:pt x="6141" y="26141"/>
                    </a:cubicBezTo>
                    <a:cubicBezTo>
                      <a:pt x="6353" y="26293"/>
                      <a:pt x="6566" y="26293"/>
                      <a:pt x="6809" y="26384"/>
                    </a:cubicBezTo>
                    <a:cubicBezTo>
                      <a:pt x="7083" y="26475"/>
                      <a:pt x="7296" y="26657"/>
                      <a:pt x="7539" y="26840"/>
                    </a:cubicBezTo>
                    <a:cubicBezTo>
                      <a:pt x="7721" y="26961"/>
                      <a:pt x="7904" y="27022"/>
                      <a:pt x="8116" y="27113"/>
                    </a:cubicBezTo>
                    <a:cubicBezTo>
                      <a:pt x="8360" y="27235"/>
                      <a:pt x="8572" y="27387"/>
                      <a:pt x="8816" y="27539"/>
                    </a:cubicBezTo>
                    <a:cubicBezTo>
                      <a:pt x="9089" y="27660"/>
                      <a:pt x="9332" y="27721"/>
                      <a:pt x="9363" y="28055"/>
                    </a:cubicBezTo>
                    <a:cubicBezTo>
                      <a:pt x="9363" y="28390"/>
                      <a:pt x="9119" y="28603"/>
                      <a:pt x="9515" y="28815"/>
                    </a:cubicBezTo>
                    <a:cubicBezTo>
                      <a:pt x="9819" y="28998"/>
                      <a:pt x="10153" y="29150"/>
                      <a:pt x="10487" y="29302"/>
                    </a:cubicBezTo>
                    <a:cubicBezTo>
                      <a:pt x="10852" y="29484"/>
                      <a:pt x="11217" y="29606"/>
                      <a:pt x="11612" y="29758"/>
                    </a:cubicBezTo>
                    <a:cubicBezTo>
                      <a:pt x="11885" y="29879"/>
                      <a:pt x="12098" y="29758"/>
                      <a:pt x="12341" y="29970"/>
                    </a:cubicBezTo>
                    <a:cubicBezTo>
                      <a:pt x="12949" y="30548"/>
                      <a:pt x="12524" y="31247"/>
                      <a:pt x="12797" y="31885"/>
                    </a:cubicBezTo>
                    <a:cubicBezTo>
                      <a:pt x="13041" y="32554"/>
                      <a:pt x="13071" y="33162"/>
                      <a:pt x="13071" y="33891"/>
                    </a:cubicBezTo>
                    <a:cubicBezTo>
                      <a:pt x="13071" y="34165"/>
                      <a:pt x="13041" y="34317"/>
                      <a:pt x="12858" y="34530"/>
                    </a:cubicBezTo>
                    <a:cubicBezTo>
                      <a:pt x="12645" y="34803"/>
                      <a:pt x="12524" y="35046"/>
                      <a:pt x="12372" y="35350"/>
                    </a:cubicBezTo>
                    <a:cubicBezTo>
                      <a:pt x="12129" y="35806"/>
                      <a:pt x="12068" y="36414"/>
                      <a:pt x="12068" y="36931"/>
                    </a:cubicBezTo>
                    <a:cubicBezTo>
                      <a:pt x="12068" y="36931"/>
                      <a:pt x="12098" y="37478"/>
                      <a:pt x="12068" y="37660"/>
                    </a:cubicBezTo>
                    <a:cubicBezTo>
                      <a:pt x="12068" y="37812"/>
                      <a:pt x="12037" y="37812"/>
                      <a:pt x="12037" y="37904"/>
                    </a:cubicBezTo>
                    <a:cubicBezTo>
                      <a:pt x="12037" y="38025"/>
                      <a:pt x="12068" y="38116"/>
                      <a:pt x="12068" y="38238"/>
                    </a:cubicBezTo>
                    <a:cubicBezTo>
                      <a:pt x="12098" y="38481"/>
                      <a:pt x="12220" y="38664"/>
                      <a:pt x="12250" y="38876"/>
                    </a:cubicBezTo>
                    <a:cubicBezTo>
                      <a:pt x="12281" y="39150"/>
                      <a:pt x="12159" y="39332"/>
                      <a:pt x="12281" y="39575"/>
                    </a:cubicBezTo>
                    <a:cubicBezTo>
                      <a:pt x="12402" y="39879"/>
                      <a:pt x="12645" y="40092"/>
                      <a:pt x="12889" y="40305"/>
                    </a:cubicBezTo>
                    <a:cubicBezTo>
                      <a:pt x="13132" y="40518"/>
                      <a:pt x="13375" y="40822"/>
                      <a:pt x="13648" y="41004"/>
                    </a:cubicBezTo>
                    <a:cubicBezTo>
                      <a:pt x="13861" y="41126"/>
                      <a:pt x="14074" y="41186"/>
                      <a:pt x="14287" y="41308"/>
                    </a:cubicBezTo>
                    <a:cubicBezTo>
                      <a:pt x="14469" y="41430"/>
                      <a:pt x="14682" y="41582"/>
                      <a:pt x="14864" y="41703"/>
                    </a:cubicBezTo>
                    <a:cubicBezTo>
                      <a:pt x="14925" y="41733"/>
                      <a:pt x="15381" y="41946"/>
                      <a:pt x="15351" y="42037"/>
                    </a:cubicBezTo>
                    <a:cubicBezTo>
                      <a:pt x="15351" y="42037"/>
                      <a:pt x="15381" y="42068"/>
                      <a:pt x="15351" y="42068"/>
                    </a:cubicBezTo>
                    <a:cubicBezTo>
                      <a:pt x="15016" y="42037"/>
                      <a:pt x="14591" y="41794"/>
                      <a:pt x="14256" y="41642"/>
                    </a:cubicBezTo>
                    <a:cubicBezTo>
                      <a:pt x="13740" y="41399"/>
                      <a:pt x="13314" y="40974"/>
                      <a:pt x="12828" y="40639"/>
                    </a:cubicBezTo>
                    <a:cubicBezTo>
                      <a:pt x="12007" y="40031"/>
                      <a:pt x="11156" y="39423"/>
                      <a:pt x="10366" y="38724"/>
                    </a:cubicBezTo>
                    <a:cubicBezTo>
                      <a:pt x="10214" y="38572"/>
                      <a:pt x="10092" y="38420"/>
                      <a:pt x="9940" y="38268"/>
                    </a:cubicBezTo>
                    <a:cubicBezTo>
                      <a:pt x="9788" y="38086"/>
                      <a:pt x="9636" y="37721"/>
                      <a:pt x="9423" y="37630"/>
                    </a:cubicBezTo>
                    <a:lnTo>
                      <a:pt x="9211" y="37235"/>
                    </a:lnTo>
                    <a:cubicBezTo>
                      <a:pt x="8998" y="37083"/>
                      <a:pt x="8724" y="36657"/>
                      <a:pt x="8512" y="36445"/>
                    </a:cubicBezTo>
                    <a:cubicBezTo>
                      <a:pt x="8329" y="36171"/>
                      <a:pt x="8086" y="35928"/>
                      <a:pt x="7904" y="35654"/>
                    </a:cubicBezTo>
                    <a:cubicBezTo>
                      <a:pt x="7721" y="35442"/>
                      <a:pt x="7569" y="35229"/>
                      <a:pt x="7357" y="35046"/>
                    </a:cubicBezTo>
                    <a:cubicBezTo>
                      <a:pt x="7113" y="34803"/>
                      <a:pt x="6931" y="34560"/>
                      <a:pt x="6718" y="34287"/>
                    </a:cubicBezTo>
                    <a:cubicBezTo>
                      <a:pt x="6293" y="33739"/>
                      <a:pt x="5867" y="33132"/>
                      <a:pt x="5411" y="32584"/>
                    </a:cubicBezTo>
                    <a:cubicBezTo>
                      <a:pt x="4894" y="31946"/>
                      <a:pt x="4317" y="31399"/>
                      <a:pt x="3922" y="30670"/>
                    </a:cubicBezTo>
                    <a:cubicBezTo>
                      <a:pt x="3679" y="30183"/>
                      <a:pt x="3375" y="29606"/>
                      <a:pt x="3344" y="29059"/>
                    </a:cubicBezTo>
                    <a:cubicBezTo>
                      <a:pt x="3314" y="28633"/>
                      <a:pt x="3344" y="28207"/>
                      <a:pt x="3314" y="27782"/>
                    </a:cubicBezTo>
                    <a:cubicBezTo>
                      <a:pt x="3284" y="27448"/>
                      <a:pt x="3375" y="27083"/>
                      <a:pt x="3132" y="26840"/>
                    </a:cubicBezTo>
                    <a:cubicBezTo>
                      <a:pt x="3071" y="26779"/>
                      <a:pt x="3040" y="26718"/>
                      <a:pt x="2980" y="26688"/>
                    </a:cubicBezTo>
                    <a:lnTo>
                      <a:pt x="2736" y="26505"/>
                    </a:lnTo>
                    <a:cubicBezTo>
                      <a:pt x="2524" y="26232"/>
                      <a:pt x="2220" y="26049"/>
                      <a:pt x="2037" y="25745"/>
                    </a:cubicBezTo>
                    <a:cubicBezTo>
                      <a:pt x="1855" y="25472"/>
                      <a:pt x="1764" y="25046"/>
                      <a:pt x="1521" y="24803"/>
                    </a:cubicBezTo>
                    <a:cubicBezTo>
                      <a:pt x="1369" y="24651"/>
                      <a:pt x="1217" y="24651"/>
                      <a:pt x="1034" y="24621"/>
                    </a:cubicBezTo>
                    <a:cubicBezTo>
                      <a:pt x="730" y="24621"/>
                      <a:pt x="761" y="24408"/>
                      <a:pt x="730" y="24104"/>
                    </a:cubicBezTo>
                    <a:cubicBezTo>
                      <a:pt x="730" y="23861"/>
                      <a:pt x="791" y="23739"/>
                      <a:pt x="578" y="23557"/>
                    </a:cubicBezTo>
                    <a:cubicBezTo>
                      <a:pt x="426" y="23466"/>
                      <a:pt x="305" y="23375"/>
                      <a:pt x="153" y="23253"/>
                    </a:cubicBezTo>
                    <a:cubicBezTo>
                      <a:pt x="92" y="23192"/>
                      <a:pt x="31" y="23101"/>
                      <a:pt x="1" y="23040"/>
                    </a:cubicBezTo>
                    <a:lnTo>
                      <a:pt x="1" y="23040"/>
                    </a:lnTo>
                    <a:cubicBezTo>
                      <a:pt x="669" y="34439"/>
                      <a:pt x="10123" y="43436"/>
                      <a:pt x="21673" y="43436"/>
                    </a:cubicBezTo>
                    <a:cubicBezTo>
                      <a:pt x="33679" y="43436"/>
                      <a:pt x="43406" y="33709"/>
                      <a:pt x="43406" y="21703"/>
                    </a:cubicBezTo>
                    <a:cubicBezTo>
                      <a:pt x="43375" y="20821"/>
                      <a:pt x="43315" y="19970"/>
                      <a:pt x="43193" y="19089"/>
                    </a:cubicBezTo>
                    <a:cubicBezTo>
                      <a:pt x="43132" y="19788"/>
                      <a:pt x="43041" y="20457"/>
                      <a:pt x="42950" y="21095"/>
                    </a:cubicBezTo>
                    <a:cubicBezTo>
                      <a:pt x="42860" y="21726"/>
                      <a:pt x="42829" y="25595"/>
                      <a:pt x="42123" y="25595"/>
                    </a:cubicBezTo>
                    <a:cubicBezTo>
                      <a:pt x="42115" y="25595"/>
                      <a:pt x="42107" y="25594"/>
                      <a:pt x="42099" y="25593"/>
                    </a:cubicBezTo>
                    <a:cubicBezTo>
                      <a:pt x="42160" y="24712"/>
                      <a:pt x="41916" y="23709"/>
                      <a:pt x="41764" y="22827"/>
                    </a:cubicBezTo>
                    <a:cubicBezTo>
                      <a:pt x="41643" y="22250"/>
                      <a:pt x="41521" y="21247"/>
                      <a:pt x="40944" y="20943"/>
                    </a:cubicBezTo>
                    <a:cubicBezTo>
                      <a:pt x="40823" y="20882"/>
                      <a:pt x="40697" y="20861"/>
                      <a:pt x="40568" y="20861"/>
                    </a:cubicBezTo>
                    <a:cubicBezTo>
                      <a:pt x="40268" y="20861"/>
                      <a:pt x="39953" y="20976"/>
                      <a:pt x="39650" y="20976"/>
                    </a:cubicBezTo>
                    <a:cubicBezTo>
                      <a:pt x="39625" y="20976"/>
                      <a:pt x="39600" y="20975"/>
                      <a:pt x="39576" y="20973"/>
                    </a:cubicBezTo>
                    <a:cubicBezTo>
                      <a:pt x="39606" y="20669"/>
                      <a:pt x="39485" y="20274"/>
                      <a:pt x="39242" y="20092"/>
                    </a:cubicBezTo>
                    <a:cubicBezTo>
                      <a:pt x="39029" y="19940"/>
                      <a:pt x="38877" y="20031"/>
                      <a:pt x="38695" y="19970"/>
                    </a:cubicBezTo>
                    <a:cubicBezTo>
                      <a:pt x="38178" y="19757"/>
                      <a:pt x="37995" y="18876"/>
                      <a:pt x="37448" y="18724"/>
                    </a:cubicBezTo>
                    <a:cubicBezTo>
                      <a:pt x="37391" y="18707"/>
                      <a:pt x="37342" y="18699"/>
                      <a:pt x="37300" y="18699"/>
                    </a:cubicBezTo>
                    <a:cubicBezTo>
                      <a:pt x="36596" y="18699"/>
                      <a:pt x="37818" y="20952"/>
                      <a:pt x="37904" y="21095"/>
                    </a:cubicBezTo>
                    <a:cubicBezTo>
                      <a:pt x="38087" y="20943"/>
                      <a:pt x="38178" y="20730"/>
                      <a:pt x="38421" y="20669"/>
                    </a:cubicBezTo>
                    <a:cubicBezTo>
                      <a:pt x="38448" y="20666"/>
                      <a:pt x="38475" y="20664"/>
                      <a:pt x="38501" y="20664"/>
                    </a:cubicBezTo>
                    <a:cubicBezTo>
                      <a:pt x="39162" y="20664"/>
                      <a:pt x="39300" y="21752"/>
                      <a:pt x="39242" y="22220"/>
                    </a:cubicBezTo>
                    <a:cubicBezTo>
                      <a:pt x="39150" y="22858"/>
                      <a:pt x="38725" y="23375"/>
                      <a:pt x="38208" y="23770"/>
                    </a:cubicBezTo>
                    <a:cubicBezTo>
                      <a:pt x="37823" y="24094"/>
                      <a:pt x="37519" y="24351"/>
                      <a:pt x="37152" y="24351"/>
                    </a:cubicBezTo>
                    <a:cubicBezTo>
                      <a:pt x="36969" y="24351"/>
                      <a:pt x="36769" y="24286"/>
                      <a:pt x="36536" y="24134"/>
                    </a:cubicBezTo>
                    <a:cubicBezTo>
                      <a:pt x="35807" y="23679"/>
                      <a:pt x="35533" y="22493"/>
                      <a:pt x="35169" y="21703"/>
                    </a:cubicBezTo>
                    <a:cubicBezTo>
                      <a:pt x="34925" y="21216"/>
                      <a:pt x="34804" y="20700"/>
                      <a:pt x="34591" y="20213"/>
                    </a:cubicBezTo>
                    <a:cubicBezTo>
                      <a:pt x="34500" y="20061"/>
                      <a:pt x="34287" y="19484"/>
                      <a:pt x="34135" y="19423"/>
                    </a:cubicBezTo>
                    <a:cubicBezTo>
                      <a:pt x="34069" y="19392"/>
                      <a:pt x="34012" y="19379"/>
                      <a:pt x="33962" y="19379"/>
                    </a:cubicBezTo>
                    <a:cubicBezTo>
                      <a:pt x="33664" y="19379"/>
                      <a:pt x="33627" y="19858"/>
                      <a:pt x="33679" y="20092"/>
                    </a:cubicBezTo>
                    <a:cubicBezTo>
                      <a:pt x="33831" y="20852"/>
                      <a:pt x="34196" y="21733"/>
                      <a:pt x="34591" y="22402"/>
                    </a:cubicBezTo>
                    <a:cubicBezTo>
                      <a:pt x="34986" y="23101"/>
                      <a:pt x="35412" y="23800"/>
                      <a:pt x="35837" y="24469"/>
                    </a:cubicBezTo>
                    <a:cubicBezTo>
                      <a:pt x="35989" y="24742"/>
                      <a:pt x="36202" y="25289"/>
                      <a:pt x="36476" y="25381"/>
                    </a:cubicBezTo>
                    <a:cubicBezTo>
                      <a:pt x="36522" y="25398"/>
                      <a:pt x="36567" y="25406"/>
                      <a:pt x="36612" y="25406"/>
                    </a:cubicBezTo>
                    <a:cubicBezTo>
                      <a:pt x="36929" y="25406"/>
                      <a:pt x="37204" y="25011"/>
                      <a:pt x="37437" y="25011"/>
                    </a:cubicBezTo>
                    <a:cubicBezTo>
                      <a:pt x="37451" y="25011"/>
                      <a:pt x="37465" y="25013"/>
                      <a:pt x="37479" y="25016"/>
                    </a:cubicBezTo>
                    <a:cubicBezTo>
                      <a:pt x="38178" y="25259"/>
                      <a:pt x="37084" y="26627"/>
                      <a:pt x="36901" y="26870"/>
                    </a:cubicBezTo>
                    <a:cubicBezTo>
                      <a:pt x="36567" y="27265"/>
                      <a:pt x="36202" y="27630"/>
                      <a:pt x="35837" y="27964"/>
                    </a:cubicBezTo>
                    <a:cubicBezTo>
                      <a:pt x="35473" y="28268"/>
                      <a:pt x="35047" y="28390"/>
                      <a:pt x="34682" y="28633"/>
                    </a:cubicBezTo>
                    <a:cubicBezTo>
                      <a:pt x="33345" y="29484"/>
                      <a:pt x="34105" y="30973"/>
                      <a:pt x="33770" y="32220"/>
                    </a:cubicBezTo>
                    <a:cubicBezTo>
                      <a:pt x="33588" y="32980"/>
                      <a:pt x="32950" y="33496"/>
                      <a:pt x="32403" y="34013"/>
                    </a:cubicBezTo>
                    <a:cubicBezTo>
                      <a:pt x="31947" y="34469"/>
                      <a:pt x="31430" y="34803"/>
                      <a:pt x="30944" y="35198"/>
                    </a:cubicBezTo>
                    <a:cubicBezTo>
                      <a:pt x="30488" y="35533"/>
                      <a:pt x="30093" y="35928"/>
                      <a:pt x="29697" y="36293"/>
                    </a:cubicBezTo>
                    <a:cubicBezTo>
                      <a:pt x="29424" y="36505"/>
                      <a:pt x="29181" y="36718"/>
                      <a:pt x="28877" y="36931"/>
                    </a:cubicBezTo>
                    <a:cubicBezTo>
                      <a:pt x="28573" y="37144"/>
                      <a:pt x="28421" y="37539"/>
                      <a:pt x="28117" y="37721"/>
                    </a:cubicBezTo>
                    <a:cubicBezTo>
                      <a:pt x="27971" y="37809"/>
                      <a:pt x="27775" y="37854"/>
                      <a:pt x="27582" y="37854"/>
                    </a:cubicBezTo>
                    <a:cubicBezTo>
                      <a:pt x="27372" y="37854"/>
                      <a:pt x="27165" y="37801"/>
                      <a:pt x="27023" y="37691"/>
                    </a:cubicBezTo>
                    <a:cubicBezTo>
                      <a:pt x="26627" y="37387"/>
                      <a:pt x="26810" y="36657"/>
                      <a:pt x="26719" y="36232"/>
                    </a:cubicBezTo>
                    <a:cubicBezTo>
                      <a:pt x="26536" y="35229"/>
                      <a:pt x="25716" y="34165"/>
                      <a:pt x="26202" y="33132"/>
                    </a:cubicBezTo>
                    <a:cubicBezTo>
                      <a:pt x="26506" y="32432"/>
                      <a:pt x="26779" y="31642"/>
                      <a:pt x="26779" y="30852"/>
                    </a:cubicBezTo>
                    <a:cubicBezTo>
                      <a:pt x="26810" y="30396"/>
                      <a:pt x="26779" y="30183"/>
                      <a:pt x="26445" y="29910"/>
                    </a:cubicBezTo>
                    <a:cubicBezTo>
                      <a:pt x="26263" y="29727"/>
                      <a:pt x="25837" y="29545"/>
                      <a:pt x="25776" y="29302"/>
                    </a:cubicBezTo>
                    <a:cubicBezTo>
                      <a:pt x="25655" y="28876"/>
                      <a:pt x="26263" y="28451"/>
                      <a:pt x="26141" y="28055"/>
                    </a:cubicBezTo>
                    <a:cubicBezTo>
                      <a:pt x="26050" y="27691"/>
                      <a:pt x="25442" y="27600"/>
                      <a:pt x="25168" y="27417"/>
                    </a:cubicBezTo>
                    <a:cubicBezTo>
                      <a:pt x="24551" y="27028"/>
                      <a:pt x="24053" y="26639"/>
                      <a:pt x="23404" y="26639"/>
                    </a:cubicBezTo>
                    <a:cubicBezTo>
                      <a:pt x="23191" y="26639"/>
                      <a:pt x="22962" y="26681"/>
                      <a:pt x="22706" y="26779"/>
                    </a:cubicBezTo>
                    <a:cubicBezTo>
                      <a:pt x="22155" y="26991"/>
                      <a:pt x="21574" y="27262"/>
                      <a:pt x="20973" y="27262"/>
                    </a:cubicBezTo>
                    <a:cubicBezTo>
                      <a:pt x="20713" y="27262"/>
                      <a:pt x="20450" y="27211"/>
                      <a:pt x="20184" y="27083"/>
                    </a:cubicBezTo>
                    <a:cubicBezTo>
                      <a:pt x="19363" y="26688"/>
                      <a:pt x="18846" y="25685"/>
                      <a:pt x="18390" y="24955"/>
                    </a:cubicBezTo>
                    <a:cubicBezTo>
                      <a:pt x="17630" y="23618"/>
                      <a:pt x="17873" y="21125"/>
                      <a:pt x="19150" y="20092"/>
                    </a:cubicBezTo>
                    <a:cubicBezTo>
                      <a:pt x="19697" y="19636"/>
                      <a:pt x="19728" y="19089"/>
                      <a:pt x="20123" y="18481"/>
                    </a:cubicBezTo>
                    <a:cubicBezTo>
                      <a:pt x="20500" y="17871"/>
                      <a:pt x="21211" y="16955"/>
                      <a:pt x="21964" y="16955"/>
                    </a:cubicBezTo>
                    <a:cubicBezTo>
                      <a:pt x="21998" y="16955"/>
                      <a:pt x="22033" y="16957"/>
                      <a:pt x="22068" y="16961"/>
                    </a:cubicBezTo>
                    <a:cubicBezTo>
                      <a:pt x="22192" y="16978"/>
                      <a:pt x="22313" y="16986"/>
                      <a:pt x="22431" y="16986"/>
                    </a:cubicBezTo>
                    <a:cubicBezTo>
                      <a:pt x="23158" y="16986"/>
                      <a:pt x="23807" y="16705"/>
                      <a:pt x="24591" y="16627"/>
                    </a:cubicBezTo>
                    <a:cubicBezTo>
                      <a:pt x="24891" y="16614"/>
                      <a:pt x="25303" y="16545"/>
                      <a:pt x="25695" y="16545"/>
                    </a:cubicBezTo>
                    <a:cubicBezTo>
                      <a:pt x="26216" y="16545"/>
                      <a:pt x="26701" y="16667"/>
                      <a:pt x="26840" y="17204"/>
                    </a:cubicBezTo>
                    <a:cubicBezTo>
                      <a:pt x="26962" y="17660"/>
                      <a:pt x="26840" y="17903"/>
                      <a:pt x="27478" y="18086"/>
                    </a:cubicBezTo>
                    <a:cubicBezTo>
                      <a:pt x="27843" y="18177"/>
                      <a:pt x="28208" y="18086"/>
                      <a:pt x="28542" y="18207"/>
                    </a:cubicBezTo>
                    <a:cubicBezTo>
                      <a:pt x="28771" y="18293"/>
                      <a:pt x="29081" y="18729"/>
                      <a:pt x="29345" y="18729"/>
                    </a:cubicBezTo>
                    <a:cubicBezTo>
                      <a:pt x="29361" y="18729"/>
                      <a:pt x="29377" y="18728"/>
                      <a:pt x="29393" y="18724"/>
                    </a:cubicBezTo>
                    <a:cubicBezTo>
                      <a:pt x="29819" y="18663"/>
                      <a:pt x="29393" y="18177"/>
                      <a:pt x="29606" y="17934"/>
                    </a:cubicBezTo>
                    <a:cubicBezTo>
                      <a:pt x="29723" y="17800"/>
                      <a:pt x="29897" y="17749"/>
                      <a:pt x="30097" y="17749"/>
                    </a:cubicBezTo>
                    <a:cubicBezTo>
                      <a:pt x="30625" y="17749"/>
                      <a:pt x="31334" y="18105"/>
                      <a:pt x="31643" y="18238"/>
                    </a:cubicBezTo>
                    <a:cubicBezTo>
                      <a:pt x="31977" y="18390"/>
                      <a:pt x="32251" y="18511"/>
                      <a:pt x="32646" y="18511"/>
                    </a:cubicBezTo>
                    <a:cubicBezTo>
                      <a:pt x="32919" y="18511"/>
                      <a:pt x="33406" y="18450"/>
                      <a:pt x="33558" y="18359"/>
                    </a:cubicBezTo>
                    <a:cubicBezTo>
                      <a:pt x="33862" y="18147"/>
                      <a:pt x="33770" y="17964"/>
                      <a:pt x="33770" y="17964"/>
                    </a:cubicBezTo>
                    <a:cubicBezTo>
                      <a:pt x="33740" y="17599"/>
                      <a:pt x="34074" y="17052"/>
                      <a:pt x="33770" y="16840"/>
                    </a:cubicBezTo>
                    <a:cubicBezTo>
                      <a:pt x="33436" y="16596"/>
                      <a:pt x="32707" y="16688"/>
                      <a:pt x="32281" y="16627"/>
                    </a:cubicBezTo>
                    <a:cubicBezTo>
                      <a:pt x="31825" y="16536"/>
                      <a:pt x="31430" y="16444"/>
                      <a:pt x="31248" y="15988"/>
                    </a:cubicBezTo>
                    <a:cubicBezTo>
                      <a:pt x="31142" y="15672"/>
                      <a:pt x="30945" y="15424"/>
                      <a:pt x="30596" y="15424"/>
                    </a:cubicBezTo>
                    <a:cubicBezTo>
                      <a:pt x="30543" y="15424"/>
                      <a:pt x="30487" y="15429"/>
                      <a:pt x="30427" y="15441"/>
                    </a:cubicBezTo>
                    <a:cubicBezTo>
                      <a:pt x="30336" y="15715"/>
                      <a:pt x="30488" y="15715"/>
                      <a:pt x="30579" y="15928"/>
                    </a:cubicBezTo>
                    <a:cubicBezTo>
                      <a:pt x="30700" y="16232"/>
                      <a:pt x="30457" y="16201"/>
                      <a:pt x="30518" y="16444"/>
                    </a:cubicBezTo>
                    <a:cubicBezTo>
                      <a:pt x="30431" y="16444"/>
                      <a:pt x="30295" y="16464"/>
                      <a:pt x="30177" y="16464"/>
                    </a:cubicBezTo>
                    <a:cubicBezTo>
                      <a:pt x="30088" y="16464"/>
                      <a:pt x="30010" y="16453"/>
                      <a:pt x="29971" y="16414"/>
                    </a:cubicBezTo>
                    <a:cubicBezTo>
                      <a:pt x="29849" y="16353"/>
                      <a:pt x="29758" y="16019"/>
                      <a:pt x="29697" y="15897"/>
                    </a:cubicBezTo>
                    <a:cubicBezTo>
                      <a:pt x="29485" y="15472"/>
                      <a:pt x="29454" y="15259"/>
                      <a:pt x="29059" y="15016"/>
                    </a:cubicBezTo>
                    <a:cubicBezTo>
                      <a:pt x="28603" y="14742"/>
                      <a:pt x="28178" y="14377"/>
                      <a:pt x="27722" y="14104"/>
                    </a:cubicBezTo>
                    <a:cubicBezTo>
                      <a:pt x="27327" y="13891"/>
                      <a:pt x="26871" y="13770"/>
                      <a:pt x="26506" y="13618"/>
                    </a:cubicBezTo>
                    <a:lnTo>
                      <a:pt x="26506" y="13618"/>
                    </a:lnTo>
                    <a:cubicBezTo>
                      <a:pt x="26415" y="14226"/>
                      <a:pt x="27509" y="14499"/>
                      <a:pt x="27904" y="14803"/>
                    </a:cubicBezTo>
                    <a:cubicBezTo>
                      <a:pt x="28056" y="14925"/>
                      <a:pt x="28330" y="15046"/>
                      <a:pt x="28451" y="15198"/>
                    </a:cubicBezTo>
                    <a:cubicBezTo>
                      <a:pt x="28568" y="15344"/>
                      <a:pt x="28600" y="15656"/>
                      <a:pt x="28363" y="15656"/>
                    </a:cubicBezTo>
                    <a:cubicBezTo>
                      <a:pt x="28353" y="15656"/>
                      <a:pt x="28341" y="15655"/>
                      <a:pt x="28330" y="15654"/>
                    </a:cubicBezTo>
                    <a:lnTo>
                      <a:pt x="28330" y="15654"/>
                    </a:lnTo>
                    <a:cubicBezTo>
                      <a:pt x="28390" y="15776"/>
                      <a:pt x="28482" y="15897"/>
                      <a:pt x="28482" y="16049"/>
                    </a:cubicBezTo>
                    <a:cubicBezTo>
                      <a:pt x="28473" y="16050"/>
                      <a:pt x="28465" y="16050"/>
                      <a:pt x="28456" y="16050"/>
                    </a:cubicBezTo>
                    <a:cubicBezTo>
                      <a:pt x="27886" y="16050"/>
                      <a:pt x="27260" y="15041"/>
                      <a:pt x="26901" y="14681"/>
                    </a:cubicBezTo>
                    <a:cubicBezTo>
                      <a:pt x="26688" y="14499"/>
                      <a:pt x="26384" y="14408"/>
                      <a:pt x="26141" y="14286"/>
                    </a:cubicBezTo>
                    <a:cubicBezTo>
                      <a:pt x="25970" y="14210"/>
                      <a:pt x="25882" y="14146"/>
                      <a:pt x="25773" y="14146"/>
                    </a:cubicBezTo>
                    <a:cubicBezTo>
                      <a:pt x="25708" y="14146"/>
                      <a:pt x="25635" y="14169"/>
                      <a:pt x="25533" y="14226"/>
                    </a:cubicBezTo>
                    <a:cubicBezTo>
                      <a:pt x="25412" y="14286"/>
                      <a:pt x="25260" y="14469"/>
                      <a:pt x="25108" y="14499"/>
                    </a:cubicBezTo>
                    <a:cubicBezTo>
                      <a:pt x="25091" y="14502"/>
                      <a:pt x="25076" y="14503"/>
                      <a:pt x="25061" y="14503"/>
                    </a:cubicBezTo>
                    <a:cubicBezTo>
                      <a:pt x="24908" y="14503"/>
                      <a:pt x="24820" y="14372"/>
                      <a:pt x="24682" y="14317"/>
                    </a:cubicBezTo>
                    <a:cubicBezTo>
                      <a:pt x="24624" y="14300"/>
                      <a:pt x="24574" y="14293"/>
                      <a:pt x="24531" y="14293"/>
                    </a:cubicBezTo>
                    <a:cubicBezTo>
                      <a:pt x="24253" y="14293"/>
                      <a:pt x="24232" y="14597"/>
                      <a:pt x="24074" y="14833"/>
                    </a:cubicBezTo>
                    <a:cubicBezTo>
                      <a:pt x="23922" y="15046"/>
                      <a:pt x="23679" y="15168"/>
                      <a:pt x="23527" y="15381"/>
                    </a:cubicBezTo>
                    <a:cubicBezTo>
                      <a:pt x="23345" y="15593"/>
                      <a:pt x="23314" y="15836"/>
                      <a:pt x="23071" y="16049"/>
                    </a:cubicBezTo>
                    <a:cubicBezTo>
                      <a:pt x="22858" y="16262"/>
                      <a:pt x="22585" y="16414"/>
                      <a:pt x="22250" y="16414"/>
                    </a:cubicBezTo>
                    <a:cubicBezTo>
                      <a:pt x="22083" y="16664"/>
                      <a:pt x="22044" y="16813"/>
                      <a:pt x="21735" y="16813"/>
                    </a:cubicBezTo>
                    <a:cubicBezTo>
                      <a:pt x="21707" y="16813"/>
                      <a:pt x="21676" y="16812"/>
                      <a:pt x="21643" y="16809"/>
                    </a:cubicBezTo>
                    <a:cubicBezTo>
                      <a:pt x="21521" y="16779"/>
                      <a:pt x="21399" y="16688"/>
                      <a:pt x="21247" y="16688"/>
                    </a:cubicBezTo>
                    <a:cubicBezTo>
                      <a:pt x="21130" y="16711"/>
                      <a:pt x="21103" y="16808"/>
                      <a:pt x="20984" y="16808"/>
                    </a:cubicBezTo>
                    <a:cubicBezTo>
                      <a:pt x="20950" y="16808"/>
                      <a:pt x="20907" y="16799"/>
                      <a:pt x="20852" y="16779"/>
                    </a:cubicBezTo>
                    <a:cubicBezTo>
                      <a:pt x="20639" y="16718"/>
                      <a:pt x="20700" y="16596"/>
                      <a:pt x="20548" y="16475"/>
                    </a:cubicBezTo>
                    <a:cubicBezTo>
                      <a:pt x="20427" y="16353"/>
                      <a:pt x="20305" y="16384"/>
                      <a:pt x="20214" y="16323"/>
                    </a:cubicBezTo>
                    <a:cubicBezTo>
                      <a:pt x="19880" y="16080"/>
                      <a:pt x="20123" y="15836"/>
                      <a:pt x="20244" y="15533"/>
                    </a:cubicBezTo>
                    <a:cubicBezTo>
                      <a:pt x="20336" y="15259"/>
                      <a:pt x="20396" y="14925"/>
                      <a:pt x="20396" y="14651"/>
                    </a:cubicBezTo>
                    <a:cubicBezTo>
                      <a:pt x="20396" y="14337"/>
                      <a:pt x="20454" y="14225"/>
                      <a:pt x="20658" y="14225"/>
                    </a:cubicBezTo>
                    <a:cubicBezTo>
                      <a:pt x="20750" y="14225"/>
                      <a:pt x="20873" y="14248"/>
                      <a:pt x="21035" y="14286"/>
                    </a:cubicBezTo>
                    <a:cubicBezTo>
                      <a:pt x="21303" y="14334"/>
                      <a:pt x="21669" y="14446"/>
                      <a:pt x="22002" y="14446"/>
                    </a:cubicBezTo>
                    <a:cubicBezTo>
                      <a:pt x="22310" y="14446"/>
                      <a:pt x="22590" y="14349"/>
                      <a:pt x="22737" y="14013"/>
                    </a:cubicBezTo>
                    <a:cubicBezTo>
                      <a:pt x="22767" y="13922"/>
                      <a:pt x="22706" y="13800"/>
                      <a:pt x="22737" y="13709"/>
                    </a:cubicBezTo>
                    <a:cubicBezTo>
                      <a:pt x="22737" y="13678"/>
                      <a:pt x="22858" y="13587"/>
                      <a:pt x="22858" y="13557"/>
                    </a:cubicBezTo>
                    <a:cubicBezTo>
                      <a:pt x="22858" y="13283"/>
                      <a:pt x="22676" y="13222"/>
                      <a:pt x="22494" y="13040"/>
                    </a:cubicBezTo>
                    <a:cubicBezTo>
                      <a:pt x="22372" y="12949"/>
                      <a:pt x="21916" y="12554"/>
                      <a:pt x="22007" y="12371"/>
                    </a:cubicBezTo>
                    <a:cubicBezTo>
                      <a:pt x="22042" y="12268"/>
                      <a:pt x="22159" y="12238"/>
                      <a:pt x="22301" y="12238"/>
                    </a:cubicBezTo>
                    <a:cubicBezTo>
                      <a:pt x="22490" y="12238"/>
                      <a:pt x="22723" y="12290"/>
                      <a:pt x="22865" y="12290"/>
                    </a:cubicBezTo>
                    <a:cubicBezTo>
                      <a:pt x="22899" y="12290"/>
                      <a:pt x="22928" y="12287"/>
                      <a:pt x="22950" y="12280"/>
                    </a:cubicBezTo>
                    <a:cubicBezTo>
                      <a:pt x="23223" y="12219"/>
                      <a:pt x="23132" y="12067"/>
                      <a:pt x="23284" y="11885"/>
                    </a:cubicBezTo>
                    <a:cubicBezTo>
                      <a:pt x="23436" y="11703"/>
                      <a:pt x="23709" y="11581"/>
                      <a:pt x="23922" y="11429"/>
                    </a:cubicBezTo>
                    <a:cubicBezTo>
                      <a:pt x="24439" y="11034"/>
                      <a:pt x="25108" y="10852"/>
                      <a:pt x="25168" y="10152"/>
                    </a:cubicBezTo>
                    <a:cubicBezTo>
                      <a:pt x="25168" y="9940"/>
                      <a:pt x="25168" y="9575"/>
                      <a:pt x="25260" y="9393"/>
                    </a:cubicBezTo>
                    <a:cubicBezTo>
                      <a:pt x="25312" y="9278"/>
                      <a:pt x="25403" y="9232"/>
                      <a:pt x="25503" y="9232"/>
                    </a:cubicBezTo>
                    <a:cubicBezTo>
                      <a:pt x="25698" y="9232"/>
                      <a:pt x="25929" y="9405"/>
                      <a:pt x="25989" y="9605"/>
                    </a:cubicBezTo>
                    <a:cubicBezTo>
                      <a:pt x="26019" y="9727"/>
                      <a:pt x="25898" y="9818"/>
                      <a:pt x="25989" y="9940"/>
                    </a:cubicBezTo>
                    <a:cubicBezTo>
                      <a:pt x="26050" y="10001"/>
                      <a:pt x="26323" y="10122"/>
                      <a:pt x="26415" y="10152"/>
                    </a:cubicBezTo>
                    <a:cubicBezTo>
                      <a:pt x="26566" y="10208"/>
                      <a:pt x="26724" y="10225"/>
                      <a:pt x="26882" y="10225"/>
                    </a:cubicBezTo>
                    <a:cubicBezTo>
                      <a:pt x="27073" y="10225"/>
                      <a:pt x="27265" y="10200"/>
                      <a:pt x="27448" y="10183"/>
                    </a:cubicBezTo>
                    <a:cubicBezTo>
                      <a:pt x="27590" y="10183"/>
                      <a:pt x="27934" y="10237"/>
                      <a:pt x="28211" y="10237"/>
                    </a:cubicBezTo>
                    <a:cubicBezTo>
                      <a:pt x="28350" y="10237"/>
                      <a:pt x="28471" y="10223"/>
                      <a:pt x="28542" y="10183"/>
                    </a:cubicBezTo>
                    <a:cubicBezTo>
                      <a:pt x="28725" y="10061"/>
                      <a:pt x="28634" y="9514"/>
                      <a:pt x="28816" y="9241"/>
                    </a:cubicBezTo>
                    <a:cubicBezTo>
                      <a:pt x="28907" y="9119"/>
                      <a:pt x="29211" y="8663"/>
                      <a:pt x="29363" y="8633"/>
                    </a:cubicBezTo>
                    <a:cubicBezTo>
                      <a:pt x="29397" y="8620"/>
                      <a:pt x="29434" y="8615"/>
                      <a:pt x="29471" y="8615"/>
                    </a:cubicBezTo>
                    <a:cubicBezTo>
                      <a:pt x="29597" y="8615"/>
                      <a:pt x="29732" y="8672"/>
                      <a:pt x="29836" y="8672"/>
                    </a:cubicBezTo>
                    <a:cubicBezTo>
                      <a:pt x="29917" y="8672"/>
                      <a:pt x="29978" y="8637"/>
                      <a:pt x="30001" y="8511"/>
                    </a:cubicBezTo>
                    <a:cubicBezTo>
                      <a:pt x="30043" y="8343"/>
                      <a:pt x="29930" y="8297"/>
                      <a:pt x="29775" y="8297"/>
                    </a:cubicBezTo>
                    <a:cubicBezTo>
                      <a:pt x="29594" y="8297"/>
                      <a:pt x="29356" y="8359"/>
                      <a:pt x="29241" y="8359"/>
                    </a:cubicBezTo>
                    <a:cubicBezTo>
                      <a:pt x="29068" y="8359"/>
                      <a:pt x="28874" y="8379"/>
                      <a:pt x="28684" y="8379"/>
                    </a:cubicBezTo>
                    <a:cubicBezTo>
                      <a:pt x="28540" y="8379"/>
                      <a:pt x="28399" y="8368"/>
                      <a:pt x="28269" y="8329"/>
                    </a:cubicBezTo>
                    <a:cubicBezTo>
                      <a:pt x="27995" y="8238"/>
                      <a:pt x="27874" y="8055"/>
                      <a:pt x="27722" y="7842"/>
                    </a:cubicBezTo>
                    <a:cubicBezTo>
                      <a:pt x="27539" y="7599"/>
                      <a:pt x="27570" y="7630"/>
                      <a:pt x="27722" y="7417"/>
                    </a:cubicBezTo>
                    <a:cubicBezTo>
                      <a:pt x="27813" y="7265"/>
                      <a:pt x="28117" y="7174"/>
                      <a:pt x="28178" y="7022"/>
                    </a:cubicBezTo>
                    <a:cubicBezTo>
                      <a:pt x="28238" y="6870"/>
                      <a:pt x="28117" y="6566"/>
                      <a:pt x="28117" y="6414"/>
                    </a:cubicBezTo>
                    <a:cubicBezTo>
                      <a:pt x="28015" y="6414"/>
                      <a:pt x="27833" y="6387"/>
                      <a:pt x="27678" y="6387"/>
                    </a:cubicBezTo>
                    <a:cubicBezTo>
                      <a:pt x="27600" y="6387"/>
                      <a:pt x="27529" y="6394"/>
                      <a:pt x="27478" y="6414"/>
                    </a:cubicBezTo>
                    <a:cubicBezTo>
                      <a:pt x="27266" y="6535"/>
                      <a:pt x="27266" y="6839"/>
                      <a:pt x="27175" y="7052"/>
                    </a:cubicBezTo>
                    <a:cubicBezTo>
                      <a:pt x="27083" y="7265"/>
                      <a:pt x="26810" y="7690"/>
                      <a:pt x="26931" y="7842"/>
                    </a:cubicBezTo>
                    <a:cubicBezTo>
                      <a:pt x="27053" y="7994"/>
                      <a:pt x="27782" y="8025"/>
                      <a:pt x="27782" y="8359"/>
                    </a:cubicBezTo>
                    <a:cubicBezTo>
                      <a:pt x="27782" y="8572"/>
                      <a:pt x="27448" y="8481"/>
                      <a:pt x="27357" y="8602"/>
                    </a:cubicBezTo>
                    <a:cubicBezTo>
                      <a:pt x="27235" y="8785"/>
                      <a:pt x="27387" y="8785"/>
                      <a:pt x="27387" y="8967"/>
                    </a:cubicBezTo>
                    <a:cubicBezTo>
                      <a:pt x="27430" y="9399"/>
                      <a:pt x="27060" y="9800"/>
                      <a:pt x="26688" y="9800"/>
                    </a:cubicBezTo>
                    <a:cubicBezTo>
                      <a:pt x="26537" y="9800"/>
                      <a:pt x="26386" y="9733"/>
                      <a:pt x="26263" y="9575"/>
                    </a:cubicBezTo>
                    <a:cubicBezTo>
                      <a:pt x="25965" y="9232"/>
                      <a:pt x="25857" y="8716"/>
                      <a:pt x="25523" y="8716"/>
                    </a:cubicBezTo>
                    <a:cubicBezTo>
                      <a:pt x="25414" y="8716"/>
                      <a:pt x="25280" y="8771"/>
                      <a:pt x="25108" y="8906"/>
                    </a:cubicBezTo>
                    <a:cubicBezTo>
                      <a:pt x="24990" y="8993"/>
                      <a:pt x="24879" y="9030"/>
                      <a:pt x="24777" y="9030"/>
                    </a:cubicBezTo>
                    <a:cubicBezTo>
                      <a:pt x="24377" y="9030"/>
                      <a:pt x="24117" y="8454"/>
                      <a:pt x="24165" y="7994"/>
                    </a:cubicBezTo>
                    <a:cubicBezTo>
                      <a:pt x="24196" y="7690"/>
                      <a:pt x="24196" y="7478"/>
                      <a:pt x="24469" y="7295"/>
                    </a:cubicBezTo>
                    <a:cubicBezTo>
                      <a:pt x="24652" y="7204"/>
                      <a:pt x="24834" y="7204"/>
                      <a:pt x="24986" y="7143"/>
                    </a:cubicBezTo>
                    <a:cubicBezTo>
                      <a:pt x="25229" y="7052"/>
                      <a:pt x="25320" y="6900"/>
                      <a:pt x="25442" y="6687"/>
                    </a:cubicBezTo>
                    <a:cubicBezTo>
                      <a:pt x="25776" y="6140"/>
                      <a:pt x="26019" y="5350"/>
                      <a:pt x="26627" y="5046"/>
                    </a:cubicBezTo>
                    <a:cubicBezTo>
                      <a:pt x="26973" y="4862"/>
                      <a:pt x="27322" y="4795"/>
                      <a:pt x="27676" y="4795"/>
                    </a:cubicBezTo>
                    <a:cubicBezTo>
                      <a:pt x="28257" y="4795"/>
                      <a:pt x="28850" y="4975"/>
                      <a:pt x="29454" y="5107"/>
                    </a:cubicBezTo>
                    <a:cubicBezTo>
                      <a:pt x="29910" y="5198"/>
                      <a:pt x="30822" y="5380"/>
                      <a:pt x="30944" y="5867"/>
                    </a:cubicBezTo>
                    <a:cubicBezTo>
                      <a:pt x="30640" y="6019"/>
                      <a:pt x="30305" y="6262"/>
                      <a:pt x="29941" y="6262"/>
                    </a:cubicBezTo>
                    <a:cubicBezTo>
                      <a:pt x="29987" y="6541"/>
                      <a:pt x="30391" y="6749"/>
                      <a:pt x="30713" y="6749"/>
                    </a:cubicBezTo>
                    <a:cubicBezTo>
                      <a:pt x="30812" y="6749"/>
                      <a:pt x="30903" y="6730"/>
                      <a:pt x="30974" y="6687"/>
                    </a:cubicBezTo>
                    <a:cubicBezTo>
                      <a:pt x="31339" y="6475"/>
                      <a:pt x="31217" y="5928"/>
                      <a:pt x="31248" y="5593"/>
                    </a:cubicBezTo>
                    <a:cubicBezTo>
                      <a:pt x="31465" y="5512"/>
                      <a:pt x="31488" y="5406"/>
                      <a:pt x="31642" y="5406"/>
                    </a:cubicBezTo>
                    <a:cubicBezTo>
                      <a:pt x="31660" y="5406"/>
                      <a:pt x="31681" y="5408"/>
                      <a:pt x="31703" y="5411"/>
                    </a:cubicBezTo>
                    <a:cubicBezTo>
                      <a:pt x="31866" y="5447"/>
                      <a:pt x="31911" y="5494"/>
                      <a:pt x="31971" y="5494"/>
                    </a:cubicBezTo>
                    <a:cubicBezTo>
                      <a:pt x="32012" y="5494"/>
                      <a:pt x="32061" y="5472"/>
                      <a:pt x="32159" y="5411"/>
                    </a:cubicBezTo>
                    <a:cubicBezTo>
                      <a:pt x="32342" y="5289"/>
                      <a:pt x="32342" y="5168"/>
                      <a:pt x="32615" y="5107"/>
                    </a:cubicBezTo>
                    <a:cubicBezTo>
                      <a:pt x="32642" y="5102"/>
                      <a:pt x="32668" y="5101"/>
                      <a:pt x="32694" y="5101"/>
                    </a:cubicBezTo>
                    <a:cubicBezTo>
                      <a:pt x="32817" y="5101"/>
                      <a:pt x="32930" y="5144"/>
                      <a:pt x="33054" y="5144"/>
                    </a:cubicBezTo>
                    <a:cubicBezTo>
                      <a:pt x="33079" y="5144"/>
                      <a:pt x="33105" y="5142"/>
                      <a:pt x="33132" y="5137"/>
                    </a:cubicBezTo>
                    <a:cubicBezTo>
                      <a:pt x="33193" y="4833"/>
                      <a:pt x="32889" y="4408"/>
                      <a:pt x="32798" y="4134"/>
                    </a:cubicBezTo>
                    <a:cubicBezTo>
                      <a:pt x="32824" y="4132"/>
                      <a:pt x="32849" y="4130"/>
                      <a:pt x="32875" y="4130"/>
                    </a:cubicBezTo>
                    <a:cubicBezTo>
                      <a:pt x="33143" y="4130"/>
                      <a:pt x="33363" y="4274"/>
                      <a:pt x="33558" y="4469"/>
                    </a:cubicBezTo>
                    <a:cubicBezTo>
                      <a:pt x="33618" y="4073"/>
                      <a:pt x="32859" y="3617"/>
                      <a:pt x="33011" y="3192"/>
                    </a:cubicBezTo>
                    <a:cubicBezTo>
                      <a:pt x="29697" y="1155"/>
                      <a:pt x="25807" y="0"/>
                      <a:pt x="21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4"/>
              <p:cNvSpPr/>
              <p:nvPr/>
            </p:nvSpPr>
            <p:spPr>
              <a:xfrm>
                <a:off x="13785088" y="2507450"/>
                <a:ext cx="639100" cy="866250"/>
              </a:xfrm>
              <a:custGeom>
                <a:avLst/>
                <a:gdLst/>
                <a:ahLst/>
                <a:cxnLst/>
                <a:rect l="l" t="t" r="r" b="b"/>
                <a:pathLst>
                  <a:path w="25564" h="34650" extrusionOk="0">
                    <a:moveTo>
                      <a:pt x="15381" y="0"/>
                    </a:moveTo>
                    <a:lnTo>
                      <a:pt x="15381" y="0"/>
                    </a:lnTo>
                    <a:cubicBezTo>
                      <a:pt x="15229" y="395"/>
                      <a:pt x="15988" y="882"/>
                      <a:pt x="15928" y="1247"/>
                    </a:cubicBezTo>
                    <a:cubicBezTo>
                      <a:pt x="15743" y="1089"/>
                      <a:pt x="15536" y="931"/>
                      <a:pt x="15287" y="931"/>
                    </a:cubicBezTo>
                    <a:cubicBezTo>
                      <a:pt x="15248" y="931"/>
                      <a:pt x="15208" y="934"/>
                      <a:pt x="15168" y="943"/>
                    </a:cubicBezTo>
                    <a:cubicBezTo>
                      <a:pt x="15259" y="1216"/>
                      <a:pt x="15563" y="1611"/>
                      <a:pt x="15502" y="1915"/>
                    </a:cubicBezTo>
                    <a:cubicBezTo>
                      <a:pt x="15464" y="1922"/>
                      <a:pt x="15426" y="1924"/>
                      <a:pt x="15390" y="1924"/>
                    </a:cubicBezTo>
                    <a:cubicBezTo>
                      <a:pt x="15291" y="1924"/>
                      <a:pt x="15197" y="1906"/>
                      <a:pt x="15097" y="1906"/>
                    </a:cubicBezTo>
                    <a:cubicBezTo>
                      <a:pt x="15061" y="1906"/>
                      <a:pt x="15024" y="1909"/>
                      <a:pt x="14985" y="1915"/>
                    </a:cubicBezTo>
                    <a:cubicBezTo>
                      <a:pt x="14742" y="1946"/>
                      <a:pt x="14712" y="2067"/>
                      <a:pt x="14529" y="2189"/>
                    </a:cubicBezTo>
                    <a:cubicBezTo>
                      <a:pt x="14434" y="2260"/>
                      <a:pt x="14385" y="2285"/>
                      <a:pt x="14345" y="2285"/>
                    </a:cubicBezTo>
                    <a:cubicBezTo>
                      <a:pt x="14282" y="2285"/>
                      <a:pt x="14240" y="2226"/>
                      <a:pt x="14073" y="2189"/>
                    </a:cubicBezTo>
                    <a:cubicBezTo>
                      <a:pt x="14051" y="2186"/>
                      <a:pt x="14030" y="2184"/>
                      <a:pt x="14012" y="2184"/>
                    </a:cubicBezTo>
                    <a:cubicBezTo>
                      <a:pt x="13858" y="2184"/>
                      <a:pt x="13835" y="2290"/>
                      <a:pt x="13618" y="2371"/>
                    </a:cubicBezTo>
                    <a:cubicBezTo>
                      <a:pt x="13587" y="2706"/>
                      <a:pt x="13709" y="3253"/>
                      <a:pt x="13344" y="3465"/>
                    </a:cubicBezTo>
                    <a:cubicBezTo>
                      <a:pt x="13270" y="3517"/>
                      <a:pt x="13175" y="3540"/>
                      <a:pt x="13072" y="3540"/>
                    </a:cubicBezTo>
                    <a:cubicBezTo>
                      <a:pt x="12751" y="3540"/>
                      <a:pt x="12357" y="3316"/>
                      <a:pt x="12311" y="3040"/>
                    </a:cubicBezTo>
                    <a:lnTo>
                      <a:pt x="12311" y="3040"/>
                    </a:lnTo>
                    <a:cubicBezTo>
                      <a:pt x="12329" y="3041"/>
                      <a:pt x="12348" y="3042"/>
                      <a:pt x="12367" y="3042"/>
                    </a:cubicBezTo>
                    <a:cubicBezTo>
                      <a:pt x="12710" y="3042"/>
                      <a:pt x="13025" y="2789"/>
                      <a:pt x="13314" y="2645"/>
                    </a:cubicBezTo>
                    <a:cubicBezTo>
                      <a:pt x="13192" y="2158"/>
                      <a:pt x="12280" y="1976"/>
                      <a:pt x="11824" y="1885"/>
                    </a:cubicBezTo>
                    <a:cubicBezTo>
                      <a:pt x="11220" y="1753"/>
                      <a:pt x="10627" y="1573"/>
                      <a:pt x="10046" y="1573"/>
                    </a:cubicBezTo>
                    <a:cubicBezTo>
                      <a:pt x="9692" y="1573"/>
                      <a:pt x="9343" y="1640"/>
                      <a:pt x="8997" y="1824"/>
                    </a:cubicBezTo>
                    <a:cubicBezTo>
                      <a:pt x="8389" y="2158"/>
                      <a:pt x="8146" y="2918"/>
                      <a:pt x="7812" y="3465"/>
                    </a:cubicBezTo>
                    <a:cubicBezTo>
                      <a:pt x="7690" y="3709"/>
                      <a:pt x="7599" y="3830"/>
                      <a:pt x="7356" y="3921"/>
                    </a:cubicBezTo>
                    <a:cubicBezTo>
                      <a:pt x="7204" y="3982"/>
                      <a:pt x="7022" y="3982"/>
                      <a:pt x="6839" y="4104"/>
                    </a:cubicBezTo>
                    <a:cubicBezTo>
                      <a:pt x="6566" y="4256"/>
                      <a:pt x="6566" y="4468"/>
                      <a:pt x="6535" y="4772"/>
                    </a:cubicBezTo>
                    <a:cubicBezTo>
                      <a:pt x="6487" y="5230"/>
                      <a:pt x="6744" y="5820"/>
                      <a:pt x="7139" y="5820"/>
                    </a:cubicBezTo>
                    <a:cubicBezTo>
                      <a:pt x="7244" y="5820"/>
                      <a:pt x="7357" y="5779"/>
                      <a:pt x="7478" y="5684"/>
                    </a:cubicBezTo>
                    <a:cubicBezTo>
                      <a:pt x="7650" y="5549"/>
                      <a:pt x="7784" y="5494"/>
                      <a:pt x="7893" y="5494"/>
                    </a:cubicBezTo>
                    <a:cubicBezTo>
                      <a:pt x="8227" y="5494"/>
                      <a:pt x="8335" y="6010"/>
                      <a:pt x="8633" y="6353"/>
                    </a:cubicBezTo>
                    <a:cubicBezTo>
                      <a:pt x="8759" y="6525"/>
                      <a:pt x="8915" y="6597"/>
                      <a:pt x="9071" y="6597"/>
                    </a:cubicBezTo>
                    <a:cubicBezTo>
                      <a:pt x="9438" y="6597"/>
                      <a:pt x="9800" y="6194"/>
                      <a:pt x="9757" y="5745"/>
                    </a:cubicBezTo>
                    <a:cubicBezTo>
                      <a:pt x="9757" y="5593"/>
                      <a:pt x="9605" y="5563"/>
                      <a:pt x="9727" y="5380"/>
                    </a:cubicBezTo>
                    <a:cubicBezTo>
                      <a:pt x="9818" y="5259"/>
                      <a:pt x="10152" y="5350"/>
                      <a:pt x="10152" y="5137"/>
                    </a:cubicBezTo>
                    <a:cubicBezTo>
                      <a:pt x="10152" y="4833"/>
                      <a:pt x="9423" y="4772"/>
                      <a:pt x="9301" y="4620"/>
                    </a:cubicBezTo>
                    <a:cubicBezTo>
                      <a:pt x="9180" y="4468"/>
                      <a:pt x="9453" y="4043"/>
                      <a:pt x="9545" y="3830"/>
                    </a:cubicBezTo>
                    <a:cubicBezTo>
                      <a:pt x="9636" y="3617"/>
                      <a:pt x="9636" y="3313"/>
                      <a:pt x="9848" y="3192"/>
                    </a:cubicBezTo>
                    <a:cubicBezTo>
                      <a:pt x="9899" y="3172"/>
                      <a:pt x="9970" y="3165"/>
                      <a:pt x="10048" y="3165"/>
                    </a:cubicBezTo>
                    <a:cubicBezTo>
                      <a:pt x="10203" y="3165"/>
                      <a:pt x="10385" y="3192"/>
                      <a:pt x="10487" y="3192"/>
                    </a:cubicBezTo>
                    <a:cubicBezTo>
                      <a:pt x="10487" y="3344"/>
                      <a:pt x="10608" y="3648"/>
                      <a:pt x="10548" y="3800"/>
                    </a:cubicBezTo>
                    <a:cubicBezTo>
                      <a:pt x="10487" y="3952"/>
                      <a:pt x="10183" y="4043"/>
                      <a:pt x="10092" y="4195"/>
                    </a:cubicBezTo>
                    <a:cubicBezTo>
                      <a:pt x="9940" y="4408"/>
                      <a:pt x="9909" y="4377"/>
                      <a:pt x="10092" y="4651"/>
                    </a:cubicBezTo>
                    <a:cubicBezTo>
                      <a:pt x="10244" y="4833"/>
                      <a:pt x="10365" y="5016"/>
                      <a:pt x="10639" y="5107"/>
                    </a:cubicBezTo>
                    <a:cubicBezTo>
                      <a:pt x="10769" y="5146"/>
                      <a:pt x="10910" y="5157"/>
                      <a:pt x="11054" y="5157"/>
                    </a:cubicBezTo>
                    <a:cubicBezTo>
                      <a:pt x="11244" y="5157"/>
                      <a:pt x="11438" y="5137"/>
                      <a:pt x="11611" y="5137"/>
                    </a:cubicBezTo>
                    <a:cubicBezTo>
                      <a:pt x="11726" y="5137"/>
                      <a:pt x="11964" y="5075"/>
                      <a:pt x="12145" y="5075"/>
                    </a:cubicBezTo>
                    <a:cubicBezTo>
                      <a:pt x="12300" y="5075"/>
                      <a:pt x="12413" y="5121"/>
                      <a:pt x="12371" y="5289"/>
                    </a:cubicBezTo>
                    <a:cubicBezTo>
                      <a:pt x="12348" y="5432"/>
                      <a:pt x="12282" y="5472"/>
                      <a:pt x="12197" y="5472"/>
                    </a:cubicBezTo>
                    <a:cubicBezTo>
                      <a:pt x="12084" y="5472"/>
                      <a:pt x="11938" y="5402"/>
                      <a:pt x="11806" y="5402"/>
                    </a:cubicBezTo>
                    <a:cubicBezTo>
                      <a:pt x="11781" y="5402"/>
                      <a:pt x="11756" y="5405"/>
                      <a:pt x="11733" y="5411"/>
                    </a:cubicBezTo>
                    <a:cubicBezTo>
                      <a:pt x="11581" y="5472"/>
                      <a:pt x="11277" y="5897"/>
                      <a:pt x="11186" y="6049"/>
                    </a:cubicBezTo>
                    <a:cubicBezTo>
                      <a:pt x="11004" y="6292"/>
                      <a:pt x="11095" y="6839"/>
                      <a:pt x="10912" y="6961"/>
                    </a:cubicBezTo>
                    <a:cubicBezTo>
                      <a:pt x="10841" y="7001"/>
                      <a:pt x="10720" y="7015"/>
                      <a:pt x="10581" y="7015"/>
                    </a:cubicBezTo>
                    <a:cubicBezTo>
                      <a:pt x="10304" y="7015"/>
                      <a:pt x="9960" y="6961"/>
                      <a:pt x="9818" y="6961"/>
                    </a:cubicBezTo>
                    <a:cubicBezTo>
                      <a:pt x="9635" y="6978"/>
                      <a:pt x="9443" y="7003"/>
                      <a:pt x="9252" y="7003"/>
                    </a:cubicBezTo>
                    <a:cubicBezTo>
                      <a:pt x="9094" y="7003"/>
                      <a:pt x="8936" y="6986"/>
                      <a:pt x="8785" y="6930"/>
                    </a:cubicBezTo>
                    <a:cubicBezTo>
                      <a:pt x="8693" y="6900"/>
                      <a:pt x="8420" y="6809"/>
                      <a:pt x="8359" y="6748"/>
                    </a:cubicBezTo>
                    <a:cubicBezTo>
                      <a:pt x="8268" y="6596"/>
                      <a:pt x="8389" y="6535"/>
                      <a:pt x="8359" y="6383"/>
                    </a:cubicBezTo>
                    <a:cubicBezTo>
                      <a:pt x="8299" y="6183"/>
                      <a:pt x="8068" y="6010"/>
                      <a:pt x="7873" y="6010"/>
                    </a:cubicBezTo>
                    <a:cubicBezTo>
                      <a:pt x="7773" y="6010"/>
                      <a:pt x="7682" y="6056"/>
                      <a:pt x="7630" y="6171"/>
                    </a:cubicBezTo>
                    <a:cubicBezTo>
                      <a:pt x="7538" y="6353"/>
                      <a:pt x="7538" y="6748"/>
                      <a:pt x="7538" y="6930"/>
                    </a:cubicBezTo>
                    <a:cubicBezTo>
                      <a:pt x="7478" y="7630"/>
                      <a:pt x="6809" y="7812"/>
                      <a:pt x="6292" y="8207"/>
                    </a:cubicBezTo>
                    <a:cubicBezTo>
                      <a:pt x="6079" y="8359"/>
                      <a:pt x="5806" y="8481"/>
                      <a:pt x="5654" y="8693"/>
                    </a:cubicBezTo>
                    <a:cubicBezTo>
                      <a:pt x="5502" y="8845"/>
                      <a:pt x="5593" y="8997"/>
                      <a:pt x="5320" y="9058"/>
                    </a:cubicBezTo>
                    <a:cubicBezTo>
                      <a:pt x="5298" y="9065"/>
                      <a:pt x="5269" y="9068"/>
                      <a:pt x="5235" y="9068"/>
                    </a:cubicBezTo>
                    <a:cubicBezTo>
                      <a:pt x="5093" y="9068"/>
                      <a:pt x="4860" y="9016"/>
                      <a:pt x="4671" y="9016"/>
                    </a:cubicBezTo>
                    <a:cubicBezTo>
                      <a:pt x="4529" y="9016"/>
                      <a:pt x="4412" y="9046"/>
                      <a:pt x="4377" y="9149"/>
                    </a:cubicBezTo>
                    <a:cubicBezTo>
                      <a:pt x="4286" y="9362"/>
                      <a:pt x="4742" y="9727"/>
                      <a:pt x="4864" y="9848"/>
                    </a:cubicBezTo>
                    <a:cubicBezTo>
                      <a:pt x="5046" y="10000"/>
                      <a:pt x="5228" y="10061"/>
                      <a:pt x="5228" y="10335"/>
                    </a:cubicBezTo>
                    <a:cubicBezTo>
                      <a:pt x="5228" y="10365"/>
                      <a:pt x="5107" y="10456"/>
                      <a:pt x="5107" y="10517"/>
                    </a:cubicBezTo>
                    <a:cubicBezTo>
                      <a:pt x="5076" y="10578"/>
                      <a:pt x="5137" y="10700"/>
                      <a:pt x="5107" y="10791"/>
                    </a:cubicBezTo>
                    <a:cubicBezTo>
                      <a:pt x="4960" y="11127"/>
                      <a:pt x="4680" y="11224"/>
                      <a:pt x="4372" y="11224"/>
                    </a:cubicBezTo>
                    <a:cubicBezTo>
                      <a:pt x="4039" y="11224"/>
                      <a:pt x="3673" y="11112"/>
                      <a:pt x="3405" y="11064"/>
                    </a:cubicBezTo>
                    <a:cubicBezTo>
                      <a:pt x="3243" y="11026"/>
                      <a:pt x="3120" y="11003"/>
                      <a:pt x="3028" y="11003"/>
                    </a:cubicBezTo>
                    <a:cubicBezTo>
                      <a:pt x="2824" y="11003"/>
                      <a:pt x="2766" y="11115"/>
                      <a:pt x="2766" y="11429"/>
                    </a:cubicBezTo>
                    <a:cubicBezTo>
                      <a:pt x="2766" y="11703"/>
                      <a:pt x="2706" y="12037"/>
                      <a:pt x="2614" y="12311"/>
                    </a:cubicBezTo>
                    <a:cubicBezTo>
                      <a:pt x="2493" y="12614"/>
                      <a:pt x="2250" y="12858"/>
                      <a:pt x="2584" y="13101"/>
                    </a:cubicBezTo>
                    <a:cubicBezTo>
                      <a:pt x="2675" y="13162"/>
                      <a:pt x="2797" y="13131"/>
                      <a:pt x="2918" y="13253"/>
                    </a:cubicBezTo>
                    <a:cubicBezTo>
                      <a:pt x="3070" y="13374"/>
                      <a:pt x="2979" y="13496"/>
                      <a:pt x="3222" y="13557"/>
                    </a:cubicBezTo>
                    <a:cubicBezTo>
                      <a:pt x="3277" y="13577"/>
                      <a:pt x="3320" y="13586"/>
                      <a:pt x="3354" y="13586"/>
                    </a:cubicBezTo>
                    <a:cubicBezTo>
                      <a:pt x="3473" y="13586"/>
                      <a:pt x="3500" y="13489"/>
                      <a:pt x="3617" y="13466"/>
                    </a:cubicBezTo>
                    <a:cubicBezTo>
                      <a:pt x="3769" y="13466"/>
                      <a:pt x="3891" y="13557"/>
                      <a:pt x="4013" y="13587"/>
                    </a:cubicBezTo>
                    <a:cubicBezTo>
                      <a:pt x="4064" y="13595"/>
                      <a:pt x="4109" y="13599"/>
                      <a:pt x="4150" y="13599"/>
                    </a:cubicBezTo>
                    <a:cubicBezTo>
                      <a:pt x="4418" y="13599"/>
                      <a:pt x="4462" y="13430"/>
                      <a:pt x="4620" y="13192"/>
                    </a:cubicBezTo>
                    <a:cubicBezTo>
                      <a:pt x="4955" y="13192"/>
                      <a:pt x="5228" y="13070"/>
                      <a:pt x="5441" y="12858"/>
                    </a:cubicBezTo>
                    <a:cubicBezTo>
                      <a:pt x="5684" y="12645"/>
                      <a:pt x="5684" y="12371"/>
                      <a:pt x="5897" y="12159"/>
                    </a:cubicBezTo>
                    <a:cubicBezTo>
                      <a:pt x="6049" y="11976"/>
                      <a:pt x="6292" y="11824"/>
                      <a:pt x="6444" y="11611"/>
                    </a:cubicBezTo>
                    <a:cubicBezTo>
                      <a:pt x="6598" y="11406"/>
                      <a:pt x="6622" y="11091"/>
                      <a:pt x="6883" y="11091"/>
                    </a:cubicBezTo>
                    <a:cubicBezTo>
                      <a:pt x="6931" y="11091"/>
                      <a:pt x="6987" y="11102"/>
                      <a:pt x="7052" y="11125"/>
                    </a:cubicBezTo>
                    <a:cubicBezTo>
                      <a:pt x="7190" y="11153"/>
                      <a:pt x="7278" y="11281"/>
                      <a:pt x="7430" y="11281"/>
                    </a:cubicBezTo>
                    <a:cubicBezTo>
                      <a:pt x="7446" y="11281"/>
                      <a:pt x="7461" y="11280"/>
                      <a:pt x="7478" y="11277"/>
                    </a:cubicBezTo>
                    <a:cubicBezTo>
                      <a:pt x="7630" y="11277"/>
                      <a:pt x="7782" y="11064"/>
                      <a:pt x="7903" y="11004"/>
                    </a:cubicBezTo>
                    <a:cubicBezTo>
                      <a:pt x="8005" y="10947"/>
                      <a:pt x="8078" y="10924"/>
                      <a:pt x="8143" y="10924"/>
                    </a:cubicBezTo>
                    <a:cubicBezTo>
                      <a:pt x="8252" y="10924"/>
                      <a:pt x="8340" y="10988"/>
                      <a:pt x="8511" y="11064"/>
                    </a:cubicBezTo>
                    <a:cubicBezTo>
                      <a:pt x="8754" y="11186"/>
                      <a:pt x="9058" y="11277"/>
                      <a:pt x="9271" y="11459"/>
                    </a:cubicBezTo>
                    <a:cubicBezTo>
                      <a:pt x="9631" y="11819"/>
                      <a:pt x="10256" y="12858"/>
                      <a:pt x="10827" y="12858"/>
                    </a:cubicBezTo>
                    <a:cubicBezTo>
                      <a:pt x="10835" y="12858"/>
                      <a:pt x="10843" y="12858"/>
                      <a:pt x="10852" y="12858"/>
                    </a:cubicBezTo>
                    <a:cubicBezTo>
                      <a:pt x="10882" y="12675"/>
                      <a:pt x="10760" y="12554"/>
                      <a:pt x="10700" y="12432"/>
                    </a:cubicBezTo>
                    <a:lnTo>
                      <a:pt x="10700" y="12432"/>
                    </a:lnTo>
                    <a:cubicBezTo>
                      <a:pt x="10711" y="12433"/>
                      <a:pt x="10723" y="12434"/>
                      <a:pt x="10733" y="12434"/>
                    </a:cubicBezTo>
                    <a:cubicBezTo>
                      <a:pt x="10970" y="12434"/>
                      <a:pt x="10938" y="12122"/>
                      <a:pt x="10821" y="11976"/>
                    </a:cubicBezTo>
                    <a:cubicBezTo>
                      <a:pt x="10700" y="11855"/>
                      <a:pt x="10426" y="11703"/>
                      <a:pt x="10274" y="11581"/>
                    </a:cubicBezTo>
                    <a:cubicBezTo>
                      <a:pt x="9879" y="11277"/>
                      <a:pt x="8785" y="11004"/>
                      <a:pt x="8876" y="10396"/>
                    </a:cubicBezTo>
                    <a:lnTo>
                      <a:pt x="8876" y="10396"/>
                    </a:lnTo>
                    <a:cubicBezTo>
                      <a:pt x="9241" y="10578"/>
                      <a:pt x="9697" y="10669"/>
                      <a:pt x="10092" y="10882"/>
                    </a:cubicBezTo>
                    <a:cubicBezTo>
                      <a:pt x="10548" y="11155"/>
                      <a:pt x="10973" y="11520"/>
                      <a:pt x="11429" y="11794"/>
                    </a:cubicBezTo>
                    <a:cubicBezTo>
                      <a:pt x="11824" y="12067"/>
                      <a:pt x="11855" y="12280"/>
                      <a:pt x="12067" y="12706"/>
                    </a:cubicBezTo>
                    <a:cubicBezTo>
                      <a:pt x="12128" y="12827"/>
                      <a:pt x="12219" y="13131"/>
                      <a:pt x="12341" y="13192"/>
                    </a:cubicBezTo>
                    <a:cubicBezTo>
                      <a:pt x="12387" y="13238"/>
                      <a:pt x="12485" y="13253"/>
                      <a:pt x="12592" y="13253"/>
                    </a:cubicBezTo>
                    <a:cubicBezTo>
                      <a:pt x="12698" y="13253"/>
                      <a:pt x="12812" y="13238"/>
                      <a:pt x="12888" y="13222"/>
                    </a:cubicBezTo>
                    <a:cubicBezTo>
                      <a:pt x="12827" y="12979"/>
                      <a:pt x="13070" y="13010"/>
                      <a:pt x="12949" y="12736"/>
                    </a:cubicBezTo>
                    <a:cubicBezTo>
                      <a:pt x="12858" y="12493"/>
                      <a:pt x="12706" y="12493"/>
                      <a:pt x="12797" y="12219"/>
                    </a:cubicBezTo>
                    <a:cubicBezTo>
                      <a:pt x="12857" y="12207"/>
                      <a:pt x="12913" y="12202"/>
                      <a:pt x="12966" y="12202"/>
                    </a:cubicBezTo>
                    <a:cubicBezTo>
                      <a:pt x="13315" y="12202"/>
                      <a:pt x="13512" y="12450"/>
                      <a:pt x="13618" y="12766"/>
                    </a:cubicBezTo>
                    <a:cubicBezTo>
                      <a:pt x="13800" y="13222"/>
                      <a:pt x="14195" y="13314"/>
                      <a:pt x="14651" y="13405"/>
                    </a:cubicBezTo>
                    <a:cubicBezTo>
                      <a:pt x="15077" y="13466"/>
                      <a:pt x="15836" y="13405"/>
                      <a:pt x="16140" y="13618"/>
                    </a:cubicBezTo>
                    <a:cubicBezTo>
                      <a:pt x="16444" y="13830"/>
                      <a:pt x="16110" y="14377"/>
                      <a:pt x="16140" y="14742"/>
                    </a:cubicBezTo>
                    <a:cubicBezTo>
                      <a:pt x="16140" y="14742"/>
                      <a:pt x="16232" y="14955"/>
                      <a:pt x="15928" y="15137"/>
                    </a:cubicBezTo>
                    <a:cubicBezTo>
                      <a:pt x="15776" y="15228"/>
                      <a:pt x="15289" y="15320"/>
                      <a:pt x="15016" y="15320"/>
                    </a:cubicBezTo>
                    <a:cubicBezTo>
                      <a:pt x="14621" y="15320"/>
                      <a:pt x="14347" y="15168"/>
                      <a:pt x="14013" y="15016"/>
                    </a:cubicBezTo>
                    <a:cubicBezTo>
                      <a:pt x="13703" y="14883"/>
                      <a:pt x="12990" y="14540"/>
                      <a:pt x="12461" y="14540"/>
                    </a:cubicBezTo>
                    <a:cubicBezTo>
                      <a:pt x="12263" y="14540"/>
                      <a:pt x="12092" y="14588"/>
                      <a:pt x="11976" y="14712"/>
                    </a:cubicBezTo>
                    <a:cubicBezTo>
                      <a:pt x="11763" y="14985"/>
                      <a:pt x="12189" y="15441"/>
                      <a:pt x="11763" y="15502"/>
                    </a:cubicBezTo>
                    <a:cubicBezTo>
                      <a:pt x="11747" y="15506"/>
                      <a:pt x="11731" y="15507"/>
                      <a:pt x="11715" y="15507"/>
                    </a:cubicBezTo>
                    <a:cubicBezTo>
                      <a:pt x="11451" y="15507"/>
                      <a:pt x="11141" y="15071"/>
                      <a:pt x="10912" y="14985"/>
                    </a:cubicBezTo>
                    <a:cubicBezTo>
                      <a:pt x="10578" y="14864"/>
                      <a:pt x="10183" y="14955"/>
                      <a:pt x="9848" y="14864"/>
                    </a:cubicBezTo>
                    <a:cubicBezTo>
                      <a:pt x="9210" y="14681"/>
                      <a:pt x="9332" y="14469"/>
                      <a:pt x="9210" y="13982"/>
                    </a:cubicBezTo>
                    <a:cubicBezTo>
                      <a:pt x="9074" y="13456"/>
                      <a:pt x="8607" y="13328"/>
                      <a:pt x="8099" y="13328"/>
                    </a:cubicBezTo>
                    <a:cubicBezTo>
                      <a:pt x="7697" y="13328"/>
                      <a:pt x="7270" y="13408"/>
                      <a:pt x="6961" y="13435"/>
                    </a:cubicBezTo>
                    <a:cubicBezTo>
                      <a:pt x="6169" y="13488"/>
                      <a:pt x="5515" y="13793"/>
                      <a:pt x="4780" y="13793"/>
                    </a:cubicBezTo>
                    <a:cubicBezTo>
                      <a:pt x="4668" y="13793"/>
                      <a:pt x="4554" y="13786"/>
                      <a:pt x="4438" y="13770"/>
                    </a:cubicBezTo>
                    <a:cubicBezTo>
                      <a:pt x="4392" y="13762"/>
                      <a:pt x="4347" y="13759"/>
                      <a:pt x="4302" y="13759"/>
                    </a:cubicBezTo>
                    <a:cubicBezTo>
                      <a:pt x="3561" y="13759"/>
                      <a:pt x="2865" y="14657"/>
                      <a:pt x="2493" y="15259"/>
                    </a:cubicBezTo>
                    <a:cubicBezTo>
                      <a:pt x="2098" y="15867"/>
                      <a:pt x="2067" y="16414"/>
                      <a:pt x="1490" y="16900"/>
                    </a:cubicBezTo>
                    <a:cubicBezTo>
                      <a:pt x="243" y="17903"/>
                      <a:pt x="0" y="20396"/>
                      <a:pt x="760" y="21733"/>
                    </a:cubicBezTo>
                    <a:cubicBezTo>
                      <a:pt x="1216" y="22463"/>
                      <a:pt x="1733" y="23466"/>
                      <a:pt x="2554" y="23861"/>
                    </a:cubicBezTo>
                    <a:cubicBezTo>
                      <a:pt x="2820" y="23989"/>
                      <a:pt x="3083" y="24040"/>
                      <a:pt x="3343" y="24040"/>
                    </a:cubicBezTo>
                    <a:cubicBezTo>
                      <a:pt x="3944" y="24040"/>
                      <a:pt x="4525" y="23769"/>
                      <a:pt x="5076" y="23557"/>
                    </a:cubicBezTo>
                    <a:cubicBezTo>
                      <a:pt x="5330" y="23460"/>
                      <a:pt x="5559" y="23418"/>
                      <a:pt x="5771" y="23418"/>
                    </a:cubicBezTo>
                    <a:cubicBezTo>
                      <a:pt x="6422" y="23418"/>
                      <a:pt x="6920" y="23813"/>
                      <a:pt x="7538" y="24226"/>
                    </a:cubicBezTo>
                    <a:cubicBezTo>
                      <a:pt x="7812" y="24378"/>
                      <a:pt x="8420" y="24469"/>
                      <a:pt x="8511" y="24833"/>
                    </a:cubicBezTo>
                    <a:cubicBezTo>
                      <a:pt x="8633" y="25229"/>
                      <a:pt x="8025" y="25685"/>
                      <a:pt x="8146" y="26080"/>
                    </a:cubicBezTo>
                    <a:cubicBezTo>
                      <a:pt x="8207" y="26323"/>
                      <a:pt x="8633" y="26536"/>
                      <a:pt x="8815" y="26688"/>
                    </a:cubicBezTo>
                    <a:cubicBezTo>
                      <a:pt x="9119" y="26961"/>
                      <a:pt x="9180" y="27204"/>
                      <a:pt x="9149" y="27630"/>
                    </a:cubicBezTo>
                    <a:cubicBezTo>
                      <a:pt x="9119" y="28420"/>
                      <a:pt x="8876" y="29210"/>
                      <a:pt x="8572" y="29910"/>
                    </a:cubicBezTo>
                    <a:cubicBezTo>
                      <a:pt x="8086" y="30943"/>
                      <a:pt x="8906" y="32007"/>
                      <a:pt x="9089" y="33040"/>
                    </a:cubicBezTo>
                    <a:cubicBezTo>
                      <a:pt x="9149" y="33466"/>
                      <a:pt x="8997" y="34165"/>
                      <a:pt x="9362" y="34469"/>
                    </a:cubicBezTo>
                    <a:cubicBezTo>
                      <a:pt x="9515" y="34587"/>
                      <a:pt x="9752" y="34649"/>
                      <a:pt x="9985" y="34649"/>
                    </a:cubicBezTo>
                    <a:cubicBezTo>
                      <a:pt x="10170" y="34649"/>
                      <a:pt x="10352" y="34610"/>
                      <a:pt x="10487" y="34530"/>
                    </a:cubicBezTo>
                    <a:cubicBezTo>
                      <a:pt x="10791" y="34317"/>
                      <a:pt x="10943" y="33922"/>
                      <a:pt x="11247" y="33709"/>
                    </a:cubicBezTo>
                    <a:cubicBezTo>
                      <a:pt x="11551" y="33496"/>
                      <a:pt x="11763" y="33314"/>
                      <a:pt x="12037" y="33071"/>
                    </a:cubicBezTo>
                    <a:cubicBezTo>
                      <a:pt x="12463" y="32706"/>
                      <a:pt x="12858" y="32341"/>
                      <a:pt x="13283" y="31976"/>
                    </a:cubicBezTo>
                    <a:cubicBezTo>
                      <a:pt x="13800" y="31612"/>
                      <a:pt x="14317" y="31247"/>
                      <a:pt x="14773" y="30791"/>
                    </a:cubicBezTo>
                    <a:cubicBezTo>
                      <a:pt x="15320" y="30274"/>
                      <a:pt x="15958" y="29758"/>
                      <a:pt x="16140" y="28998"/>
                    </a:cubicBezTo>
                    <a:cubicBezTo>
                      <a:pt x="16475" y="27751"/>
                      <a:pt x="15715" y="26262"/>
                      <a:pt x="17052" y="25441"/>
                    </a:cubicBezTo>
                    <a:cubicBezTo>
                      <a:pt x="17417" y="25198"/>
                      <a:pt x="17843" y="25077"/>
                      <a:pt x="18207" y="24742"/>
                    </a:cubicBezTo>
                    <a:cubicBezTo>
                      <a:pt x="18572" y="24408"/>
                      <a:pt x="18937" y="24043"/>
                      <a:pt x="19271" y="23648"/>
                    </a:cubicBezTo>
                    <a:cubicBezTo>
                      <a:pt x="19454" y="23405"/>
                      <a:pt x="20548" y="22037"/>
                      <a:pt x="19849" y="21824"/>
                    </a:cubicBezTo>
                    <a:cubicBezTo>
                      <a:pt x="19828" y="21818"/>
                      <a:pt x="19808" y="21815"/>
                      <a:pt x="19787" y="21815"/>
                    </a:cubicBezTo>
                    <a:cubicBezTo>
                      <a:pt x="19559" y="21815"/>
                      <a:pt x="19290" y="22184"/>
                      <a:pt x="18982" y="22184"/>
                    </a:cubicBezTo>
                    <a:cubicBezTo>
                      <a:pt x="18938" y="22184"/>
                      <a:pt x="18892" y="22177"/>
                      <a:pt x="18846" y="22159"/>
                    </a:cubicBezTo>
                    <a:cubicBezTo>
                      <a:pt x="18572" y="22067"/>
                      <a:pt x="18359" y="21520"/>
                      <a:pt x="18207" y="21277"/>
                    </a:cubicBezTo>
                    <a:cubicBezTo>
                      <a:pt x="17782" y="20578"/>
                      <a:pt x="17356" y="19879"/>
                      <a:pt x="16961" y="19180"/>
                    </a:cubicBezTo>
                    <a:cubicBezTo>
                      <a:pt x="16566" y="18511"/>
                      <a:pt x="16201" y="17660"/>
                      <a:pt x="16049" y="16870"/>
                    </a:cubicBezTo>
                    <a:cubicBezTo>
                      <a:pt x="15997" y="16636"/>
                      <a:pt x="16034" y="16157"/>
                      <a:pt x="16332" y="16157"/>
                    </a:cubicBezTo>
                    <a:cubicBezTo>
                      <a:pt x="16382" y="16157"/>
                      <a:pt x="16439" y="16170"/>
                      <a:pt x="16505" y="16201"/>
                    </a:cubicBezTo>
                    <a:cubicBezTo>
                      <a:pt x="16657" y="16262"/>
                      <a:pt x="16870" y="16870"/>
                      <a:pt x="16961" y="16991"/>
                    </a:cubicBezTo>
                    <a:cubicBezTo>
                      <a:pt x="17174" y="17478"/>
                      <a:pt x="17295" y="17994"/>
                      <a:pt x="17539" y="18481"/>
                    </a:cubicBezTo>
                    <a:cubicBezTo>
                      <a:pt x="17903" y="19271"/>
                      <a:pt x="18177" y="20457"/>
                      <a:pt x="18906" y="20943"/>
                    </a:cubicBezTo>
                    <a:cubicBezTo>
                      <a:pt x="19133" y="21081"/>
                      <a:pt x="19328" y="21139"/>
                      <a:pt x="19507" y="21139"/>
                    </a:cubicBezTo>
                    <a:cubicBezTo>
                      <a:pt x="19881" y="21139"/>
                      <a:pt x="20188" y="20886"/>
                      <a:pt x="20578" y="20578"/>
                    </a:cubicBezTo>
                    <a:cubicBezTo>
                      <a:pt x="21095" y="20153"/>
                      <a:pt x="21520" y="19666"/>
                      <a:pt x="21612" y="18998"/>
                    </a:cubicBezTo>
                    <a:cubicBezTo>
                      <a:pt x="21669" y="18535"/>
                      <a:pt x="21535" y="17469"/>
                      <a:pt x="20895" y="17469"/>
                    </a:cubicBezTo>
                    <a:cubicBezTo>
                      <a:pt x="20862" y="17469"/>
                      <a:pt x="20827" y="17472"/>
                      <a:pt x="20791" y="17478"/>
                    </a:cubicBezTo>
                    <a:cubicBezTo>
                      <a:pt x="20548" y="17508"/>
                      <a:pt x="20457" y="17751"/>
                      <a:pt x="20274" y="17873"/>
                    </a:cubicBezTo>
                    <a:cubicBezTo>
                      <a:pt x="20188" y="17730"/>
                      <a:pt x="18939" y="15477"/>
                      <a:pt x="19665" y="15477"/>
                    </a:cubicBezTo>
                    <a:cubicBezTo>
                      <a:pt x="19709" y="15477"/>
                      <a:pt x="19760" y="15485"/>
                      <a:pt x="19818" y="15502"/>
                    </a:cubicBezTo>
                    <a:cubicBezTo>
                      <a:pt x="20365" y="15654"/>
                      <a:pt x="20548" y="16566"/>
                      <a:pt x="21065" y="16748"/>
                    </a:cubicBezTo>
                    <a:cubicBezTo>
                      <a:pt x="21133" y="16782"/>
                      <a:pt x="21197" y="16787"/>
                      <a:pt x="21262" y="16787"/>
                    </a:cubicBezTo>
                    <a:cubicBezTo>
                      <a:pt x="21283" y="16787"/>
                      <a:pt x="21305" y="16786"/>
                      <a:pt x="21327" y="16786"/>
                    </a:cubicBezTo>
                    <a:cubicBezTo>
                      <a:pt x="21414" y="16786"/>
                      <a:pt x="21505" y="16794"/>
                      <a:pt x="21612" y="16870"/>
                    </a:cubicBezTo>
                    <a:cubicBezTo>
                      <a:pt x="21855" y="17052"/>
                      <a:pt x="21976" y="17447"/>
                      <a:pt x="21946" y="17751"/>
                    </a:cubicBezTo>
                    <a:cubicBezTo>
                      <a:pt x="21989" y="17757"/>
                      <a:pt x="22032" y="17760"/>
                      <a:pt x="22075" y="17760"/>
                    </a:cubicBezTo>
                    <a:cubicBezTo>
                      <a:pt x="22370" y="17760"/>
                      <a:pt x="22674" y="17644"/>
                      <a:pt x="22962" y="17644"/>
                    </a:cubicBezTo>
                    <a:cubicBezTo>
                      <a:pt x="23083" y="17644"/>
                      <a:pt x="23200" y="17664"/>
                      <a:pt x="23314" y="17721"/>
                    </a:cubicBezTo>
                    <a:cubicBezTo>
                      <a:pt x="23891" y="18055"/>
                      <a:pt x="24013" y="19028"/>
                      <a:pt x="24134" y="19605"/>
                    </a:cubicBezTo>
                    <a:cubicBezTo>
                      <a:pt x="24286" y="20487"/>
                      <a:pt x="24530" y="21490"/>
                      <a:pt x="24469" y="22371"/>
                    </a:cubicBezTo>
                    <a:cubicBezTo>
                      <a:pt x="24480" y="22373"/>
                      <a:pt x="24491" y="22374"/>
                      <a:pt x="24501" y="22374"/>
                    </a:cubicBezTo>
                    <a:cubicBezTo>
                      <a:pt x="25199" y="22374"/>
                      <a:pt x="25230" y="18531"/>
                      <a:pt x="25320" y="17873"/>
                    </a:cubicBezTo>
                    <a:cubicBezTo>
                      <a:pt x="25411" y="17235"/>
                      <a:pt x="25502" y="16566"/>
                      <a:pt x="25563" y="15867"/>
                    </a:cubicBezTo>
                    <a:cubicBezTo>
                      <a:pt x="24742" y="9149"/>
                      <a:pt x="20882" y="3374"/>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4"/>
              <p:cNvSpPr/>
              <p:nvPr/>
            </p:nvSpPr>
            <p:spPr>
              <a:xfrm>
                <a:off x="13876263" y="2648125"/>
                <a:ext cx="53225" cy="73250"/>
              </a:xfrm>
              <a:custGeom>
                <a:avLst/>
                <a:gdLst/>
                <a:ahLst/>
                <a:cxnLst/>
                <a:rect l="l" t="t" r="r" b="b"/>
                <a:pathLst>
                  <a:path w="2129" h="2930" extrusionOk="0">
                    <a:moveTo>
                      <a:pt x="390" y="0"/>
                    </a:moveTo>
                    <a:cubicBezTo>
                      <a:pt x="249" y="0"/>
                      <a:pt x="129" y="68"/>
                      <a:pt x="92" y="240"/>
                    </a:cubicBezTo>
                    <a:cubicBezTo>
                      <a:pt x="1" y="635"/>
                      <a:pt x="366" y="665"/>
                      <a:pt x="487" y="939"/>
                    </a:cubicBezTo>
                    <a:cubicBezTo>
                      <a:pt x="578" y="1091"/>
                      <a:pt x="487" y="1182"/>
                      <a:pt x="609" y="1334"/>
                    </a:cubicBezTo>
                    <a:cubicBezTo>
                      <a:pt x="669" y="1425"/>
                      <a:pt x="791" y="1425"/>
                      <a:pt x="761" y="1607"/>
                    </a:cubicBezTo>
                    <a:lnTo>
                      <a:pt x="761" y="1699"/>
                    </a:lnTo>
                    <a:cubicBezTo>
                      <a:pt x="761" y="1717"/>
                      <a:pt x="761" y="1802"/>
                      <a:pt x="761" y="1820"/>
                    </a:cubicBezTo>
                    <a:cubicBezTo>
                      <a:pt x="709" y="1803"/>
                      <a:pt x="656" y="1793"/>
                      <a:pt x="606" y="1793"/>
                    </a:cubicBezTo>
                    <a:cubicBezTo>
                      <a:pt x="478" y="1793"/>
                      <a:pt x="374" y="1858"/>
                      <a:pt x="396" y="2033"/>
                    </a:cubicBezTo>
                    <a:cubicBezTo>
                      <a:pt x="426" y="2215"/>
                      <a:pt x="669" y="2307"/>
                      <a:pt x="761" y="2459"/>
                    </a:cubicBezTo>
                    <a:cubicBezTo>
                      <a:pt x="791" y="2519"/>
                      <a:pt x="791" y="2641"/>
                      <a:pt x="821" y="2671"/>
                    </a:cubicBezTo>
                    <a:cubicBezTo>
                      <a:pt x="913" y="2732"/>
                      <a:pt x="1095" y="2702"/>
                      <a:pt x="1156" y="2732"/>
                    </a:cubicBezTo>
                    <a:cubicBezTo>
                      <a:pt x="1323" y="2756"/>
                      <a:pt x="1509" y="2930"/>
                      <a:pt x="1669" y="2930"/>
                    </a:cubicBezTo>
                    <a:cubicBezTo>
                      <a:pt x="1713" y="2930"/>
                      <a:pt x="1755" y="2917"/>
                      <a:pt x="1794" y="2884"/>
                    </a:cubicBezTo>
                    <a:cubicBezTo>
                      <a:pt x="1916" y="2762"/>
                      <a:pt x="1794" y="2550"/>
                      <a:pt x="1885" y="2398"/>
                    </a:cubicBezTo>
                    <a:cubicBezTo>
                      <a:pt x="1976" y="2246"/>
                      <a:pt x="2128" y="2276"/>
                      <a:pt x="2128" y="2033"/>
                    </a:cubicBezTo>
                    <a:cubicBezTo>
                      <a:pt x="2128" y="1790"/>
                      <a:pt x="1946" y="1729"/>
                      <a:pt x="1733" y="1607"/>
                    </a:cubicBezTo>
                    <a:cubicBezTo>
                      <a:pt x="1521" y="1486"/>
                      <a:pt x="1429" y="1364"/>
                      <a:pt x="1277" y="1152"/>
                    </a:cubicBezTo>
                    <a:cubicBezTo>
                      <a:pt x="1186" y="1030"/>
                      <a:pt x="1065" y="908"/>
                      <a:pt x="1004" y="787"/>
                    </a:cubicBezTo>
                    <a:cubicBezTo>
                      <a:pt x="913" y="604"/>
                      <a:pt x="1034" y="483"/>
                      <a:pt x="943" y="331"/>
                    </a:cubicBezTo>
                    <a:cubicBezTo>
                      <a:pt x="852" y="149"/>
                      <a:pt x="599"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4"/>
              <p:cNvSpPr/>
              <p:nvPr/>
            </p:nvSpPr>
            <p:spPr>
              <a:xfrm>
                <a:off x="13849038" y="2678375"/>
                <a:ext cx="28025" cy="33700"/>
              </a:xfrm>
              <a:custGeom>
                <a:avLst/>
                <a:gdLst/>
                <a:ahLst/>
                <a:cxnLst/>
                <a:rect l="l" t="t" r="r" b="b"/>
                <a:pathLst>
                  <a:path w="1121" h="1348" extrusionOk="0">
                    <a:moveTo>
                      <a:pt x="561" y="1"/>
                    </a:moveTo>
                    <a:cubicBezTo>
                      <a:pt x="225" y="1"/>
                      <a:pt x="58" y="350"/>
                      <a:pt x="87" y="671"/>
                    </a:cubicBezTo>
                    <a:cubicBezTo>
                      <a:pt x="117" y="732"/>
                      <a:pt x="178" y="762"/>
                      <a:pt x="148" y="853"/>
                    </a:cubicBezTo>
                    <a:cubicBezTo>
                      <a:pt x="148" y="975"/>
                      <a:pt x="56" y="1005"/>
                      <a:pt x="26" y="1097"/>
                    </a:cubicBezTo>
                    <a:cubicBezTo>
                      <a:pt x="0" y="1276"/>
                      <a:pt x="39" y="1347"/>
                      <a:pt x="179" y="1347"/>
                    </a:cubicBezTo>
                    <a:cubicBezTo>
                      <a:pt x="206" y="1347"/>
                      <a:pt x="235" y="1345"/>
                      <a:pt x="269" y="1340"/>
                    </a:cubicBezTo>
                    <a:cubicBezTo>
                      <a:pt x="451" y="1309"/>
                      <a:pt x="907" y="1005"/>
                      <a:pt x="999" y="823"/>
                    </a:cubicBezTo>
                    <a:cubicBezTo>
                      <a:pt x="1120" y="610"/>
                      <a:pt x="968" y="245"/>
                      <a:pt x="725" y="215"/>
                    </a:cubicBezTo>
                    <a:cubicBezTo>
                      <a:pt x="695" y="185"/>
                      <a:pt x="725" y="124"/>
                      <a:pt x="695" y="93"/>
                    </a:cubicBezTo>
                    <a:cubicBezTo>
                      <a:pt x="634" y="2"/>
                      <a:pt x="603" y="2"/>
                      <a:pt x="603" y="2"/>
                    </a:cubicBezTo>
                    <a:cubicBezTo>
                      <a:pt x="589" y="1"/>
                      <a:pt x="575"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4"/>
              <p:cNvSpPr/>
              <p:nvPr/>
            </p:nvSpPr>
            <p:spPr>
              <a:xfrm>
                <a:off x="14098588" y="2490950"/>
                <a:ext cx="44425" cy="50825"/>
              </a:xfrm>
              <a:custGeom>
                <a:avLst/>
                <a:gdLst/>
                <a:ahLst/>
                <a:cxnLst/>
                <a:rect l="l" t="t" r="r" b="b"/>
                <a:pathLst>
                  <a:path w="1777" h="2033" extrusionOk="0">
                    <a:moveTo>
                      <a:pt x="211" y="0"/>
                    </a:moveTo>
                    <a:cubicBezTo>
                      <a:pt x="85" y="0"/>
                      <a:pt x="1" y="139"/>
                      <a:pt x="105" y="417"/>
                    </a:cubicBezTo>
                    <a:cubicBezTo>
                      <a:pt x="135" y="569"/>
                      <a:pt x="257" y="691"/>
                      <a:pt x="348" y="843"/>
                    </a:cubicBezTo>
                    <a:cubicBezTo>
                      <a:pt x="409" y="995"/>
                      <a:pt x="409" y="1116"/>
                      <a:pt x="439" y="1238"/>
                    </a:cubicBezTo>
                    <a:cubicBezTo>
                      <a:pt x="500" y="1481"/>
                      <a:pt x="591" y="1542"/>
                      <a:pt x="743" y="1694"/>
                    </a:cubicBezTo>
                    <a:cubicBezTo>
                      <a:pt x="926" y="1876"/>
                      <a:pt x="956" y="1876"/>
                      <a:pt x="1199" y="1907"/>
                    </a:cubicBezTo>
                    <a:cubicBezTo>
                      <a:pt x="1307" y="1934"/>
                      <a:pt x="1416" y="2033"/>
                      <a:pt x="1545" y="2033"/>
                    </a:cubicBezTo>
                    <a:cubicBezTo>
                      <a:pt x="1561" y="2033"/>
                      <a:pt x="1578" y="2031"/>
                      <a:pt x="1594" y="2028"/>
                    </a:cubicBezTo>
                    <a:cubicBezTo>
                      <a:pt x="1594" y="2028"/>
                      <a:pt x="1777" y="1998"/>
                      <a:pt x="1533" y="1755"/>
                    </a:cubicBezTo>
                    <a:cubicBezTo>
                      <a:pt x="1108" y="1299"/>
                      <a:pt x="774" y="782"/>
                      <a:pt x="500" y="235"/>
                    </a:cubicBezTo>
                    <a:cubicBezTo>
                      <a:pt x="422" y="78"/>
                      <a:pt x="305"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4"/>
              <p:cNvSpPr/>
              <p:nvPr/>
            </p:nvSpPr>
            <p:spPr>
              <a:xfrm>
                <a:off x="13341313" y="2539350"/>
                <a:ext cx="386800" cy="940025"/>
              </a:xfrm>
              <a:custGeom>
                <a:avLst/>
                <a:gdLst/>
                <a:ahLst/>
                <a:cxnLst/>
                <a:rect l="l" t="t" r="r" b="b"/>
                <a:pathLst>
                  <a:path w="15472" h="37601" extrusionOk="0">
                    <a:moveTo>
                      <a:pt x="8481" y="1"/>
                    </a:moveTo>
                    <a:cubicBezTo>
                      <a:pt x="3344" y="3983"/>
                      <a:pt x="0" y="10214"/>
                      <a:pt x="0" y="17235"/>
                    </a:cubicBezTo>
                    <a:cubicBezTo>
                      <a:pt x="0" y="17691"/>
                      <a:pt x="31" y="18117"/>
                      <a:pt x="61" y="18573"/>
                    </a:cubicBezTo>
                    <a:cubicBezTo>
                      <a:pt x="91" y="18633"/>
                      <a:pt x="152" y="18694"/>
                      <a:pt x="213" y="18755"/>
                    </a:cubicBezTo>
                    <a:cubicBezTo>
                      <a:pt x="365" y="18877"/>
                      <a:pt x="517" y="18968"/>
                      <a:pt x="669" y="19089"/>
                    </a:cubicBezTo>
                    <a:cubicBezTo>
                      <a:pt x="882" y="19241"/>
                      <a:pt x="821" y="19363"/>
                      <a:pt x="821" y="19636"/>
                    </a:cubicBezTo>
                    <a:cubicBezTo>
                      <a:pt x="851" y="19910"/>
                      <a:pt x="821" y="20123"/>
                      <a:pt x="1125" y="20153"/>
                    </a:cubicBezTo>
                    <a:cubicBezTo>
                      <a:pt x="1307" y="20153"/>
                      <a:pt x="1459" y="20153"/>
                      <a:pt x="1611" y="20305"/>
                    </a:cubicBezTo>
                    <a:cubicBezTo>
                      <a:pt x="1824" y="20579"/>
                      <a:pt x="1946" y="20974"/>
                      <a:pt x="2128" y="21278"/>
                    </a:cubicBezTo>
                    <a:cubicBezTo>
                      <a:pt x="2310" y="21582"/>
                      <a:pt x="2614" y="21764"/>
                      <a:pt x="2827" y="22038"/>
                    </a:cubicBezTo>
                    <a:lnTo>
                      <a:pt x="3070" y="22220"/>
                    </a:lnTo>
                    <a:cubicBezTo>
                      <a:pt x="3131" y="22250"/>
                      <a:pt x="3161" y="22311"/>
                      <a:pt x="3222" y="22372"/>
                    </a:cubicBezTo>
                    <a:cubicBezTo>
                      <a:pt x="3465" y="22615"/>
                      <a:pt x="3374" y="22980"/>
                      <a:pt x="3405" y="23314"/>
                    </a:cubicBezTo>
                    <a:cubicBezTo>
                      <a:pt x="3435" y="23709"/>
                      <a:pt x="3405" y="24165"/>
                      <a:pt x="3435" y="24591"/>
                    </a:cubicBezTo>
                    <a:cubicBezTo>
                      <a:pt x="3465" y="25138"/>
                      <a:pt x="3739" y="25685"/>
                      <a:pt x="4012" y="26172"/>
                    </a:cubicBezTo>
                    <a:cubicBezTo>
                      <a:pt x="4408" y="26901"/>
                      <a:pt x="4955" y="27479"/>
                      <a:pt x="5502" y="28086"/>
                    </a:cubicBezTo>
                    <a:cubicBezTo>
                      <a:pt x="5958" y="28664"/>
                      <a:pt x="6383" y="29241"/>
                      <a:pt x="6809" y="29819"/>
                    </a:cubicBezTo>
                    <a:cubicBezTo>
                      <a:pt x="7022" y="30093"/>
                      <a:pt x="7204" y="30305"/>
                      <a:pt x="7447" y="30548"/>
                    </a:cubicBezTo>
                    <a:cubicBezTo>
                      <a:pt x="7660" y="30731"/>
                      <a:pt x="7812" y="30974"/>
                      <a:pt x="7994" y="31187"/>
                    </a:cubicBezTo>
                    <a:cubicBezTo>
                      <a:pt x="8177" y="31430"/>
                      <a:pt x="8420" y="31704"/>
                      <a:pt x="8602" y="31947"/>
                    </a:cubicBezTo>
                    <a:cubicBezTo>
                      <a:pt x="8785" y="32190"/>
                      <a:pt x="9089" y="32585"/>
                      <a:pt x="9271" y="32737"/>
                    </a:cubicBezTo>
                    <a:lnTo>
                      <a:pt x="9514" y="33132"/>
                    </a:lnTo>
                    <a:cubicBezTo>
                      <a:pt x="9727" y="33254"/>
                      <a:pt x="9879" y="33618"/>
                      <a:pt x="10031" y="33770"/>
                    </a:cubicBezTo>
                    <a:cubicBezTo>
                      <a:pt x="10183" y="33922"/>
                      <a:pt x="10304" y="34105"/>
                      <a:pt x="10456" y="34226"/>
                    </a:cubicBezTo>
                    <a:cubicBezTo>
                      <a:pt x="11247" y="34925"/>
                      <a:pt x="12067" y="35564"/>
                      <a:pt x="12918" y="36172"/>
                    </a:cubicBezTo>
                    <a:cubicBezTo>
                      <a:pt x="13374" y="36506"/>
                      <a:pt x="13830" y="36901"/>
                      <a:pt x="14347" y="37144"/>
                    </a:cubicBezTo>
                    <a:cubicBezTo>
                      <a:pt x="14681" y="37296"/>
                      <a:pt x="15076" y="37539"/>
                      <a:pt x="15441" y="37600"/>
                    </a:cubicBezTo>
                    <a:cubicBezTo>
                      <a:pt x="15441" y="37570"/>
                      <a:pt x="15441" y="37570"/>
                      <a:pt x="15441" y="37570"/>
                    </a:cubicBezTo>
                    <a:cubicBezTo>
                      <a:pt x="15472" y="37479"/>
                      <a:pt x="15016" y="37266"/>
                      <a:pt x="14955" y="37205"/>
                    </a:cubicBezTo>
                    <a:cubicBezTo>
                      <a:pt x="14742" y="37084"/>
                      <a:pt x="14560" y="36962"/>
                      <a:pt x="14347" y="36810"/>
                    </a:cubicBezTo>
                    <a:cubicBezTo>
                      <a:pt x="14165" y="36688"/>
                      <a:pt x="13952" y="36628"/>
                      <a:pt x="13739" y="36506"/>
                    </a:cubicBezTo>
                    <a:cubicBezTo>
                      <a:pt x="13435" y="36324"/>
                      <a:pt x="13222" y="36050"/>
                      <a:pt x="12979" y="35807"/>
                    </a:cubicBezTo>
                    <a:cubicBezTo>
                      <a:pt x="12736" y="35594"/>
                      <a:pt x="12493" y="35412"/>
                      <a:pt x="12371" y="35108"/>
                    </a:cubicBezTo>
                    <a:cubicBezTo>
                      <a:pt x="12250" y="34834"/>
                      <a:pt x="12341" y="34652"/>
                      <a:pt x="12341" y="34409"/>
                    </a:cubicBezTo>
                    <a:cubicBezTo>
                      <a:pt x="12310" y="34166"/>
                      <a:pt x="12189" y="33983"/>
                      <a:pt x="12158" y="33770"/>
                    </a:cubicBezTo>
                    <a:cubicBezTo>
                      <a:pt x="12158" y="33649"/>
                      <a:pt x="12098" y="33558"/>
                      <a:pt x="12128" y="33406"/>
                    </a:cubicBezTo>
                    <a:cubicBezTo>
                      <a:pt x="12128" y="33345"/>
                      <a:pt x="12158" y="33314"/>
                      <a:pt x="12158" y="33193"/>
                    </a:cubicBezTo>
                    <a:cubicBezTo>
                      <a:pt x="12189" y="33011"/>
                      <a:pt x="12128" y="32463"/>
                      <a:pt x="12128" y="32463"/>
                    </a:cubicBezTo>
                    <a:cubicBezTo>
                      <a:pt x="12158" y="31947"/>
                      <a:pt x="12219" y="31339"/>
                      <a:pt x="12462" y="30852"/>
                    </a:cubicBezTo>
                    <a:cubicBezTo>
                      <a:pt x="12614" y="30579"/>
                      <a:pt x="12736" y="30305"/>
                      <a:pt x="12949" y="30062"/>
                    </a:cubicBezTo>
                    <a:cubicBezTo>
                      <a:pt x="13131" y="29849"/>
                      <a:pt x="13131" y="29667"/>
                      <a:pt x="13131" y="29393"/>
                    </a:cubicBezTo>
                    <a:cubicBezTo>
                      <a:pt x="13131" y="28694"/>
                      <a:pt x="13131" y="28056"/>
                      <a:pt x="12858" y="27418"/>
                    </a:cubicBezTo>
                    <a:cubicBezTo>
                      <a:pt x="12584" y="26749"/>
                      <a:pt x="13010" y="26050"/>
                      <a:pt x="12402" y="25503"/>
                    </a:cubicBezTo>
                    <a:cubicBezTo>
                      <a:pt x="12189" y="25290"/>
                      <a:pt x="11976" y="25381"/>
                      <a:pt x="11703" y="25290"/>
                    </a:cubicBezTo>
                    <a:cubicBezTo>
                      <a:pt x="11307" y="25138"/>
                      <a:pt x="10943" y="25016"/>
                      <a:pt x="10548" y="24834"/>
                    </a:cubicBezTo>
                    <a:cubicBezTo>
                      <a:pt x="10244" y="24682"/>
                      <a:pt x="9909" y="24500"/>
                      <a:pt x="9605" y="24348"/>
                    </a:cubicBezTo>
                    <a:cubicBezTo>
                      <a:pt x="9210" y="24135"/>
                      <a:pt x="9453" y="23922"/>
                      <a:pt x="9453" y="23557"/>
                    </a:cubicBezTo>
                    <a:cubicBezTo>
                      <a:pt x="9423" y="23223"/>
                      <a:pt x="9149" y="23193"/>
                      <a:pt x="8906" y="23041"/>
                    </a:cubicBezTo>
                    <a:cubicBezTo>
                      <a:pt x="8663" y="22919"/>
                      <a:pt x="8450" y="22737"/>
                      <a:pt x="8207" y="22646"/>
                    </a:cubicBezTo>
                    <a:cubicBezTo>
                      <a:pt x="7994" y="22554"/>
                      <a:pt x="7812" y="22463"/>
                      <a:pt x="7630" y="22342"/>
                    </a:cubicBezTo>
                    <a:cubicBezTo>
                      <a:pt x="7386" y="22190"/>
                      <a:pt x="7174" y="21977"/>
                      <a:pt x="6900" y="21886"/>
                    </a:cubicBezTo>
                    <a:cubicBezTo>
                      <a:pt x="6657" y="21825"/>
                      <a:pt x="6444" y="21795"/>
                      <a:pt x="6231" y="21643"/>
                    </a:cubicBezTo>
                    <a:cubicBezTo>
                      <a:pt x="5958" y="21491"/>
                      <a:pt x="5715" y="21308"/>
                      <a:pt x="5441" y="21156"/>
                    </a:cubicBezTo>
                    <a:cubicBezTo>
                      <a:pt x="5157" y="20981"/>
                      <a:pt x="4746" y="20775"/>
                      <a:pt x="4369" y="20775"/>
                    </a:cubicBezTo>
                    <a:cubicBezTo>
                      <a:pt x="4222" y="20775"/>
                      <a:pt x="4079" y="20806"/>
                      <a:pt x="3952" y="20883"/>
                    </a:cubicBezTo>
                    <a:cubicBezTo>
                      <a:pt x="3952" y="20883"/>
                      <a:pt x="3943" y="20881"/>
                      <a:pt x="3929" y="20881"/>
                    </a:cubicBezTo>
                    <a:cubicBezTo>
                      <a:pt x="3871" y="20881"/>
                      <a:pt x="3721" y="20901"/>
                      <a:pt x="3648" y="21095"/>
                    </a:cubicBezTo>
                    <a:cubicBezTo>
                      <a:pt x="3547" y="21296"/>
                      <a:pt x="3551" y="21559"/>
                      <a:pt x="3349" y="21559"/>
                    </a:cubicBezTo>
                    <a:cubicBezTo>
                      <a:pt x="3307" y="21559"/>
                      <a:pt x="3255" y="21547"/>
                      <a:pt x="3192" y="21521"/>
                    </a:cubicBezTo>
                    <a:cubicBezTo>
                      <a:pt x="3009" y="21460"/>
                      <a:pt x="2797" y="21278"/>
                      <a:pt x="2645" y="21156"/>
                    </a:cubicBezTo>
                    <a:cubicBezTo>
                      <a:pt x="2432" y="21035"/>
                      <a:pt x="2280" y="20852"/>
                      <a:pt x="2189" y="20640"/>
                    </a:cubicBezTo>
                    <a:cubicBezTo>
                      <a:pt x="2097" y="20427"/>
                      <a:pt x="2097" y="20184"/>
                      <a:pt x="2097" y="19940"/>
                    </a:cubicBezTo>
                    <a:cubicBezTo>
                      <a:pt x="2097" y="19788"/>
                      <a:pt x="2097" y="19576"/>
                      <a:pt x="2006" y="19424"/>
                    </a:cubicBezTo>
                    <a:cubicBezTo>
                      <a:pt x="1915" y="19302"/>
                      <a:pt x="1702" y="19272"/>
                      <a:pt x="1642" y="19150"/>
                    </a:cubicBezTo>
                    <a:cubicBezTo>
                      <a:pt x="1550" y="19029"/>
                      <a:pt x="1581" y="18694"/>
                      <a:pt x="1550" y="18542"/>
                    </a:cubicBezTo>
                    <a:cubicBezTo>
                      <a:pt x="1520" y="18421"/>
                      <a:pt x="1459" y="18299"/>
                      <a:pt x="1459" y="18177"/>
                    </a:cubicBezTo>
                    <a:cubicBezTo>
                      <a:pt x="1429" y="17995"/>
                      <a:pt x="1490" y="17813"/>
                      <a:pt x="1459" y="17600"/>
                    </a:cubicBezTo>
                    <a:cubicBezTo>
                      <a:pt x="1441" y="17456"/>
                      <a:pt x="1370" y="17366"/>
                      <a:pt x="1290" y="17366"/>
                    </a:cubicBezTo>
                    <a:cubicBezTo>
                      <a:pt x="1235" y="17366"/>
                      <a:pt x="1175" y="17409"/>
                      <a:pt x="1125" y="17509"/>
                    </a:cubicBezTo>
                    <a:cubicBezTo>
                      <a:pt x="973" y="17752"/>
                      <a:pt x="1155" y="18086"/>
                      <a:pt x="1064" y="18329"/>
                    </a:cubicBezTo>
                    <a:cubicBezTo>
                      <a:pt x="1039" y="18453"/>
                      <a:pt x="934" y="18597"/>
                      <a:pt x="797" y="18597"/>
                    </a:cubicBezTo>
                    <a:cubicBezTo>
                      <a:pt x="766" y="18597"/>
                      <a:pt x="733" y="18590"/>
                      <a:pt x="699" y="18573"/>
                    </a:cubicBezTo>
                    <a:cubicBezTo>
                      <a:pt x="517" y="18451"/>
                      <a:pt x="608" y="18056"/>
                      <a:pt x="639" y="17904"/>
                    </a:cubicBezTo>
                    <a:cubicBezTo>
                      <a:pt x="669" y="17326"/>
                      <a:pt x="639" y="16779"/>
                      <a:pt x="669" y="16202"/>
                    </a:cubicBezTo>
                    <a:cubicBezTo>
                      <a:pt x="697" y="15688"/>
                      <a:pt x="914" y="14423"/>
                      <a:pt x="1595" y="14423"/>
                    </a:cubicBezTo>
                    <a:cubicBezTo>
                      <a:pt x="1639" y="14423"/>
                      <a:pt x="1685" y="14428"/>
                      <a:pt x="1733" y="14439"/>
                    </a:cubicBezTo>
                    <a:cubicBezTo>
                      <a:pt x="2280" y="14560"/>
                      <a:pt x="2189" y="15199"/>
                      <a:pt x="2189" y="15655"/>
                    </a:cubicBezTo>
                    <a:cubicBezTo>
                      <a:pt x="2189" y="15807"/>
                      <a:pt x="2128" y="16263"/>
                      <a:pt x="2371" y="16293"/>
                    </a:cubicBezTo>
                    <a:cubicBezTo>
                      <a:pt x="2382" y="16295"/>
                      <a:pt x="2392" y="16295"/>
                      <a:pt x="2402" y="16295"/>
                    </a:cubicBezTo>
                    <a:cubicBezTo>
                      <a:pt x="2578" y="16295"/>
                      <a:pt x="2523" y="16042"/>
                      <a:pt x="2523" y="15898"/>
                    </a:cubicBezTo>
                    <a:cubicBezTo>
                      <a:pt x="2553" y="15442"/>
                      <a:pt x="2675" y="15016"/>
                      <a:pt x="2675" y="14560"/>
                    </a:cubicBezTo>
                    <a:cubicBezTo>
                      <a:pt x="2705" y="14165"/>
                      <a:pt x="2614" y="13861"/>
                      <a:pt x="2888" y="13527"/>
                    </a:cubicBezTo>
                    <a:cubicBezTo>
                      <a:pt x="2888" y="13527"/>
                      <a:pt x="2918" y="13405"/>
                      <a:pt x="3040" y="13101"/>
                    </a:cubicBezTo>
                    <a:cubicBezTo>
                      <a:pt x="3192" y="12645"/>
                      <a:pt x="3587" y="12311"/>
                      <a:pt x="3739" y="11825"/>
                    </a:cubicBezTo>
                    <a:cubicBezTo>
                      <a:pt x="3800" y="11612"/>
                      <a:pt x="3830" y="11460"/>
                      <a:pt x="3982" y="11247"/>
                    </a:cubicBezTo>
                    <a:cubicBezTo>
                      <a:pt x="4164" y="11004"/>
                      <a:pt x="4468" y="10883"/>
                      <a:pt x="4681" y="10670"/>
                    </a:cubicBezTo>
                    <a:cubicBezTo>
                      <a:pt x="4894" y="10487"/>
                      <a:pt x="5046" y="10244"/>
                      <a:pt x="5228" y="10062"/>
                    </a:cubicBezTo>
                    <a:cubicBezTo>
                      <a:pt x="5380" y="9879"/>
                      <a:pt x="5471" y="9667"/>
                      <a:pt x="5654" y="9515"/>
                    </a:cubicBezTo>
                    <a:cubicBezTo>
                      <a:pt x="5782" y="9387"/>
                      <a:pt x="6129" y="9204"/>
                      <a:pt x="6393" y="9204"/>
                    </a:cubicBezTo>
                    <a:cubicBezTo>
                      <a:pt x="6568" y="9204"/>
                      <a:pt x="6706" y="9284"/>
                      <a:pt x="6718" y="9515"/>
                    </a:cubicBezTo>
                    <a:cubicBezTo>
                      <a:pt x="6809" y="9484"/>
                      <a:pt x="6839" y="9363"/>
                      <a:pt x="6930" y="9302"/>
                    </a:cubicBezTo>
                    <a:cubicBezTo>
                      <a:pt x="7052" y="9241"/>
                      <a:pt x="7143" y="9272"/>
                      <a:pt x="7234" y="9211"/>
                    </a:cubicBezTo>
                    <a:cubicBezTo>
                      <a:pt x="7569" y="9028"/>
                      <a:pt x="7204" y="8876"/>
                      <a:pt x="6961" y="8816"/>
                    </a:cubicBezTo>
                    <a:cubicBezTo>
                      <a:pt x="6778" y="8785"/>
                      <a:pt x="6262" y="8755"/>
                      <a:pt x="6171" y="8603"/>
                    </a:cubicBezTo>
                    <a:cubicBezTo>
                      <a:pt x="6049" y="8451"/>
                      <a:pt x="6262" y="8147"/>
                      <a:pt x="6444" y="8147"/>
                    </a:cubicBezTo>
                    <a:cubicBezTo>
                      <a:pt x="6505" y="7873"/>
                      <a:pt x="6231" y="7782"/>
                      <a:pt x="6566" y="7661"/>
                    </a:cubicBezTo>
                    <a:cubicBezTo>
                      <a:pt x="6687" y="7630"/>
                      <a:pt x="6778" y="7600"/>
                      <a:pt x="6870" y="7569"/>
                    </a:cubicBezTo>
                    <a:cubicBezTo>
                      <a:pt x="6991" y="7509"/>
                      <a:pt x="7022" y="7417"/>
                      <a:pt x="7113" y="7357"/>
                    </a:cubicBezTo>
                    <a:cubicBezTo>
                      <a:pt x="7386" y="7144"/>
                      <a:pt x="7812" y="7326"/>
                      <a:pt x="8055" y="7083"/>
                    </a:cubicBezTo>
                    <a:cubicBezTo>
                      <a:pt x="8237" y="6870"/>
                      <a:pt x="8329" y="6597"/>
                      <a:pt x="8633" y="6475"/>
                    </a:cubicBezTo>
                    <a:cubicBezTo>
                      <a:pt x="8876" y="6384"/>
                      <a:pt x="9149" y="6414"/>
                      <a:pt x="9392" y="6354"/>
                    </a:cubicBezTo>
                    <a:cubicBezTo>
                      <a:pt x="9453" y="6171"/>
                      <a:pt x="9089" y="5898"/>
                      <a:pt x="8997" y="5746"/>
                    </a:cubicBezTo>
                    <a:cubicBezTo>
                      <a:pt x="8845" y="5503"/>
                      <a:pt x="8724" y="5320"/>
                      <a:pt x="8724" y="5016"/>
                    </a:cubicBezTo>
                    <a:cubicBezTo>
                      <a:pt x="8724" y="4712"/>
                      <a:pt x="9028" y="4439"/>
                      <a:pt x="8967" y="4135"/>
                    </a:cubicBezTo>
                    <a:cubicBezTo>
                      <a:pt x="8937" y="4044"/>
                      <a:pt x="8937" y="3952"/>
                      <a:pt x="8785" y="3922"/>
                    </a:cubicBezTo>
                    <a:cubicBezTo>
                      <a:pt x="8772" y="3919"/>
                      <a:pt x="8760" y="3917"/>
                      <a:pt x="8748" y="3917"/>
                    </a:cubicBezTo>
                    <a:cubicBezTo>
                      <a:pt x="8649" y="3917"/>
                      <a:pt x="8589" y="4026"/>
                      <a:pt x="8481" y="4135"/>
                    </a:cubicBezTo>
                    <a:cubicBezTo>
                      <a:pt x="8405" y="4230"/>
                      <a:pt x="8293" y="4337"/>
                      <a:pt x="8205" y="4337"/>
                    </a:cubicBezTo>
                    <a:cubicBezTo>
                      <a:pt x="8152" y="4337"/>
                      <a:pt x="8108" y="4298"/>
                      <a:pt x="8085" y="4196"/>
                    </a:cubicBezTo>
                    <a:cubicBezTo>
                      <a:pt x="7994" y="3983"/>
                      <a:pt x="8085" y="3709"/>
                      <a:pt x="8085" y="3496"/>
                    </a:cubicBezTo>
                    <a:cubicBezTo>
                      <a:pt x="8055" y="3314"/>
                      <a:pt x="8025" y="3101"/>
                      <a:pt x="7873" y="3040"/>
                    </a:cubicBezTo>
                    <a:cubicBezTo>
                      <a:pt x="7828" y="3023"/>
                      <a:pt x="7768" y="3015"/>
                      <a:pt x="7702" y="3015"/>
                    </a:cubicBezTo>
                    <a:cubicBezTo>
                      <a:pt x="7543" y="3015"/>
                      <a:pt x="7351" y="3058"/>
                      <a:pt x="7265" y="3101"/>
                    </a:cubicBezTo>
                    <a:cubicBezTo>
                      <a:pt x="7082" y="3192"/>
                      <a:pt x="7022" y="3466"/>
                      <a:pt x="6930" y="3648"/>
                    </a:cubicBezTo>
                    <a:cubicBezTo>
                      <a:pt x="6809" y="3892"/>
                      <a:pt x="6748" y="4165"/>
                      <a:pt x="6566" y="4378"/>
                    </a:cubicBezTo>
                    <a:cubicBezTo>
                      <a:pt x="6414" y="4530"/>
                      <a:pt x="6231" y="4651"/>
                      <a:pt x="6110" y="4773"/>
                    </a:cubicBezTo>
                    <a:cubicBezTo>
                      <a:pt x="5836" y="5047"/>
                      <a:pt x="5745" y="5351"/>
                      <a:pt x="5563" y="5654"/>
                    </a:cubicBezTo>
                    <a:cubicBezTo>
                      <a:pt x="5441" y="5867"/>
                      <a:pt x="5289" y="5958"/>
                      <a:pt x="5167" y="6110"/>
                    </a:cubicBezTo>
                    <a:cubicBezTo>
                      <a:pt x="5080" y="6198"/>
                      <a:pt x="5049" y="6508"/>
                      <a:pt x="4913" y="6508"/>
                    </a:cubicBezTo>
                    <a:cubicBezTo>
                      <a:pt x="4907" y="6508"/>
                      <a:pt x="4900" y="6507"/>
                      <a:pt x="4894" y="6506"/>
                    </a:cubicBezTo>
                    <a:cubicBezTo>
                      <a:pt x="4560" y="6506"/>
                      <a:pt x="4924" y="6141"/>
                      <a:pt x="4955" y="6050"/>
                    </a:cubicBezTo>
                    <a:cubicBezTo>
                      <a:pt x="5015" y="5928"/>
                      <a:pt x="5076" y="5715"/>
                      <a:pt x="5076" y="5563"/>
                    </a:cubicBezTo>
                    <a:cubicBezTo>
                      <a:pt x="5046" y="5290"/>
                      <a:pt x="4864" y="5138"/>
                      <a:pt x="4955" y="4864"/>
                    </a:cubicBezTo>
                    <a:cubicBezTo>
                      <a:pt x="5015" y="4651"/>
                      <a:pt x="5076" y="4469"/>
                      <a:pt x="5198" y="4287"/>
                    </a:cubicBezTo>
                    <a:cubicBezTo>
                      <a:pt x="5259" y="4196"/>
                      <a:pt x="5289" y="4135"/>
                      <a:pt x="5350" y="4074"/>
                    </a:cubicBezTo>
                    <a:lnTo>
                      <a:pt x="5502" y="3831"/>
                    </a:lnTo>
                    <a:cubicBezTo>
                      <a:pt x="5988" y="3101"/>
                      <a:pt x="6900" y="2706"/>
                      <a:pt x="7326" y="1946"/>
                    </a:cubicBezTo>
                    <a:cubicBezTo>
                      <a:pt x="7449" y="2045"/>
                      <a:pt x="7332" y="2445"/>
                      <a:pt x="7495" y="2445"/>
                    </a:cubicBezTo>
                    <a:cubicBezTo>
                      <a:pt x="7533" y="2445"/>
                      <a:pt x="7586" y="2423"/>
                      <a:pt x="7660" y="2372"/>
                    </a:cubicBezTo>
                    <a:cubicBezTo>
                      <a:pt x="7903" y="2220"/>
                      <a:pt x="7781" y="1885"/>
                      <a:pt x="8055" y="1764"/>
                    </a:cubicBezTo>
                    <a:cubicBezTo>
                      <a:pt x="8096" y="1744"/>
                      <a:pt x="8129" y="1740"/>
                      <a:pt x="8161" y="1740"/>
                    </a:cubicBezTo>
                    <a:cubicBezTo>
                      <a:pt x="8177" y="1740"/>
                      <a:pt x="8192" y="1741"/>
                      <a:pt x="8207" y="1741"/>
                    </a:cubicBezTo>
                    <a:cubicBezTo>
                      <a:pt x="8253" y="1741"/>
                      <a:pt x="8298" y="1733"/>
                      <a:pt x="8359" y="1673"/>
                    </a:cubicBezTo>
                    <a:cubicBezTo>
                      <a:pt x="8481" y="1521"/>
                      <a:pt x="8420" y="1399"/>
                      <a:pt x="8602" y="1278"/>
                    </a:cubicBezTo>
                    <a:cubicBezTo>
                      <a:pt x="8754" y="1186"/>
                      <a:pt x="9089" y="1156"/>
                      <a:pt x="9119" y="943"/>
                    </a:cubicBezTo>
                    <a:cubicBezTo>
                      <a:pt x="8754" y="943"/>
                      <a:pt x="9089" y="487"/>
                      <a:pt x="9058" y="305"/>
                    </a:cubicBezTo>
                    <a:cubicBezTo>
                      <a:pt x="9033" y="288"/>
                      <a:pt x="9005" y="283"/>
                      <a:pt x="8977" y="283"/>
                    </a:cubicBezTo>
                    <a:cubicBezTo>
                      <a:pt x="8931" y="283"/>
                      <a:pt x="8882" y="296"/>
                      <a:pt x="8835" y="296"/>
                    </a:cubicBezTo>
                    <a:cubicBezTo>
                      <a:pt x="8807" y="296"/>
                      <a:pt x="8779" y="291"/>
                      <a:pt x="8754" y="274"/>
                    </a:cubicBezTo>
                    <a:cubicBezTo>
                      <a:pt x="8663" y="244"/>
                      <a:pt x="8572" y="123"/>
                      <a:pt x="8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4"/>
              <p:cNvSpPr/>
              <p:nvPr/>
            </p:nvSpPr>
            <p:spPr>
              <a:xfrm>
                <a:off x="13554063" y="2507450"/>
                <a:ext cx="69175" cy="103400"/>
              </a:xfrm>
              <a:custGeom>
                <a:avLst/>
                <a:gdLst/>
                <a:ahLst/>
                <a:cxnLst/>
                <a:rect l="l" t="t" r="r" b="b"/>
                <a:pathLst>
                  <a:path w="2767" h="4136" extrusionOk="0">
                    <a:moveTo>
                      <a:pt x="1886" y="0"/>
                    </a:moveTo>
                    <a:cubicBezTo>
                      <a:pt x="1369" y="304"/>
                      <a:pt x="882" y="639"/>
                      <a:pt x="396" y="1003"/>
                    </a:cubicBezTo>
                    <a:cubicBezTo>
                      <a:pt x="427" y="1125"/>
                      <a:pt x="518" y="1186"/>
                      <a:pt x="822" y="1247"/>
                    </a:cubicBezTo>
                    <a:cubicBezTo>
                      <a:pt x="1126" y="1277"/>
                      <a:pt x="1186" y="1247"/>
                      <a:pt x="1247" y="1550"/>
                    </a:cubicBezTo>
                    <a:cubicBezTo>
                      <a:pt x="1308" y="1794"/>
                      <a:pt x="1399" y="1946"/>
                      <a:pt x="1186" y="2189"/>
                    </a:cubicBezTo>
                    <a:cubicBezTo>
                      <a:pt x="1034" y="2371"/>
                      <a:pt x="791" y="2523"/>
                      <a:pt x="609" y="2736"/>
                    </a:cubicBezTo>
                    <a:cubicBezTo>
                      <a:pt x="548" y="2797"/>
                      <a:pt x="518" y="2888"/>
                      <a:pt x="457" y="2949"/>
                    </a:cubicBezTo>
                    <a:cubicBezTo>
                      <a:pt x="396" y="3040"/>
                      <a:pt x="275" y="3040"/>
                      <a:pt x="183" y="3131"/>
                    </a:cubicBezTo>
                    <a:cubicBezTo>
                      <a:pt x="1" y="3313"/>
                      <a:pt x="31" y="3617"/>
                      <a:pt x="153" y="3800"/>
                    </a:cubicBezTo>
                    <a:cubicBezTo>
                      <a:pt x="273" y="4021"/>
                      <a:pt x="394" y="4135"/>
                      <a:pt x="567" y="4135"/>
                    </a:cubicBezTo>
                    <a:cubicBezTo>
                      <a:pt x="656" y="4135"/>
                      <a:pt x="759" y="4105"/>
                      <a:pt x="882" y="4043"/>
                    </a:cubicBezTo>
                    <a:cubicBezTo>
                      <a:pt x="1247" y="3830"/>
                      <a:pt x="1126" y="3344"/>
                      <a:pt x="1582" y="3253"/>
                    </a:cubicBezTo>
                    <a:cubicBezTo>
                      <a:pt x="1592" y="3251"/>
                      <a:pt x="1602" y="3250"/>
                      <a:pt x="1612" y="3250"/>
                    </a:cubicBezTo>
                    <a:cubicBezTo>
                      <a:pt x="1731" y="3250"/>
                      <a:pt x="1835" y="3385"/>
                      <a:pt x="1971" y="3385"/>
                    </a:cubicBezTo>
                    <a:cubicBezTo>
                      <a:pt x="1992" y="3385"/>
                      <a:pt x="2014" y="3382"/>
                      <a:pt x="2038" y="3374"/>
                    </a:cubicBezTo>
                    <a:cubicBezTo>
                      <a:pt x="2220" y="3283"/>
                      <a:pt x="2159" y="3009"/>
                      <a:pt x="2220" y="2857"/>
                    </a:cubicBezTo>
                    <a:cubicBezTo>
                      <a:pt x="2311" y="2736"/>
                      <a:pt x="2433" y="2766"/>
                      <a:pt x="2524" y="2675"/>
                    </a:cubicBezTo>
                    <a:cubicBezTo>
                      <a:pt x="2767" y="2432"/>
                      <a:pt x="2250" y="2128"/>
                      <a:pt x="2220" y="1885"/>
                    </a:cubicBezTo>
                    <a:cubicBezTo>
                      <a:pt x="2189" y="1581"/>
                      <a:pt x="2615" y="1399"/>
                      <a:pt x="2676" y="1125"/>
                    </a:cubicBezTo>
                    <a:cubicBezTo>
                      <a:pt x="2706" y="943"/>
                      <a:pt x="2585" y="547"/>
                      <a:pt x="2463" y="456"/>
                    </a:cubicBezTo>
                    <a:cubicBezTo>
                      <a:pt x="2417" y="426"/>
                      <a:pt x="2364" y="426"/>
                      <a:pt x="2311" y="426"/>
                    </a:cubicBezTo>
                    <a:cubicBezTo>
                      <a:pt x="2258" y="426"/>
                      <a:pt x="2205" y="426"/>
                      <a:pt x="2159" y="395"/>
                    </a:cubicBezTo>
                    <a:cubicBezTo>
                      <a:pt x="2068" y="304"/>
                      <a:pt x="2007" y="183"/>
                      <a:pt x="1946" y="91"/>
                    </a:cubicBezTo>
                    <a:cubicBezTo>
                      <a:pt x="1946" y="61"/>
                      <a:pt x="1916" y="31"/>
                      <a:pt x="1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4"/>
              <p:cNvSpPr/>
              <p:nvPr/>
            </p:nvSpPr>
            <p:spPr>
              <a:xfrm>
                <a:off x="13615638" y="2444375"/>
                <a:ext cx="250825" cy="183950"/>
              </a:xfrm>
              <a:custGeom>
                <a:avLst/>
                <a:gdLst/>
                <a:ahLst/>
                <a:cxnLst/>
                <a:rect l="l" t="t" r="r" b="b"/>
                <a:pathLst>
                  <a:path w="10033" h="7358" extrusionOk="0">
                    <a:moveTo>
                      <a:pt x="5289" y="0"/>
                    </a:moveTo>
                    <a:cubicBezTo>
                      <a:pt x="3404" y="487"/>
                      <a:pt x="1641" y="1216"/>
                      <a:pt x="0" y="2159"/>
                    </a:cubicBezTo>
                    <a:cubicBezTo>
                      <a:pt x="61" y="2219"/>
                      <a:pt x="122" y="2280"/>
                      <a:pt x="182" y="2341"/>
                    </a:cubicBezTo>
                    <a:cubicBezTo>
                      <a:pt x="274" y="2402"/>
                      <a:pt x="486" y="2614"/>
                      <a:pt x="608" y="2614"/>
                    </a:cubicBezTo>
                    <a:cubicBezTo>
                      <a:pt x="627" y="2622"/>
                      <a:pt x="644" y="2625"/>
                      <a:pt x="661" y="2625"/>
                    </a:cubicBezTo>
                    <a:cubicBezTo>
                      <a:pt x="783" y="2625"/>
                      <a:pt x="870" y="2455"/>
                      <a:pt x="1003" y="2402"/>
                    </a:cubicBezTo>
                    <a:cubicBezTo>
                      <a:pt x="1246" y="2250"/>
                      <a:pt x="1429" y="2250"/>
                      <a:pt x="1641" y="2037"/>
                    </a:cubicBezTo>
                    <a:cubicBezTo>
                      <a:pt x="1854" y="1794"/>
                      <a:pt x="2067" y="1672"/>
                      <a:pt x="2371" y="1611"/>
                    </a:cubicBezTo>
                    <a:cubicBezTo>
                      <a:pt x="2457" y="1597"/>
                      <a:pt x="2563" y="1569"/>
                      <a:pt x="2654" y="1569"/>
                    </a:cubicBezTo>
                    <a:cubicBezTo>
                      <a:pt x="2757" y="1569"/>
                      <a:pt x="2841" y="1604"/>
                      <a:pt x="2857" y="1733"/>
                    </a:cubicBezTo>
                    <a:cubicBezTo>
                      <a:pt x="2857" y="1946"/>
                      <a:pt x="2219" y="2189"/>
                      <a:pt x="2523" y="2341"/>
                    </a:cubicBezTo>
                    <a:cubicBezTo>
                      <a:pt x="2540" y="2347"/>
                      <a:pt x="2558" y="2349"/>
                      <a:pt x="2576" y="2349"/>
                    </a:cubicBezTo>
                    <a:cubicBezTo>
                      <a:pt x="2699" y="2349"/>
                      <a:pt x="2841" y="2234"/>
                      <a:pt x="2962" y="2234"/>
                    </a:cubicBezTo>
                    <a:cubicBezTo>
                      <a:pt x="3013" y="2234"/>
                      <a:pt x="3060" y="2254"/>
                      <a:pt x="3100" y="2311"/>
                    </a:cubicBezTo>
                    <a:cubicBezTo>
                      <a:pt x="3313" y="2554"/>
                      <a:pt x="2918" y="2979"/>
                      <a:pt x="2796" y="3162"/>
                    </a:cubicBezTo>
                    <a:cubicBezTo>
                      <a:pt x="2705" y="3283"/>
                      <a:pt x="2614" y="3405"/>
                      <a:pt x="2462" y="3496"/>
                    </a:cubicBezTo>
                    <a:cubicBezTo>
                      <a:pt x="2371" y="3557"/>
                      <a:pt x="2219" y="3587"/>
                      <a:pt x="2158" y="3739"/>
                    </a:cubicBezTo>
                    <a:cubicBezTo>
                      <a:pt x="2195" y="3761"/>
                      <a:pt x="2238" y="3767"/>
                      <a:pt x="2283" y="3767"/>
                    </a:cubicBezTo>
                    <a:cubicBezTo>
                      <a:pt x="2340" y="3767"/>
                      <a:pt x="2399" y="3758"/>
                      <a:pt x="2449" y="3758"/>
                    </a:cubicBezTo>
                    <a:cubicBezTo>
                      <a:pt x="2526" y="3758"/>
                      <a:pt x="2584" y="3780"/>
                      <a:pt x="2584" y="3891"/>
                    </a:cubicBezTo>
                    <a:cubicBezTo>
                      <a:pt x="2553" y="4073"/>
                      <a:pt x="2249" y="4317"/>
                      <a:pt x="2128" y="4408"/>
                    </a:cubicBezTo>
                    <a:cubicBezTo>
                      <a:pt x="1763" y="4712"/>
                      <a:pt x="1125" y="4712"/>
                      <a:pt x="1064" y="5289"/>
                    </a:cubicBezTo>
                    <a:cubicBezTo>
                      <a:pt x="1033" y="5563"/>
                      <a:pt x="1003" y="5836"/>
                      <a:pt x="973" y="6110"/>
                    </a:cubicBezTo>
                    <a:cubicBezTo>
                      <a:pt x="973" y="6292"/>
                      <a:pt x="882" y="6809"/>
                      <a:pt x="973" y="6991"/>
                    </a:cubicBezTo>
                    <a:cubicBezTo>
                      <a:pt x="1064" y="7174"/>
                      <a:pt x="1307" y="7083"/>
                      <a:pt x="1459" y="7174"/>
                    </a:cubicBezTo>
                    <a:cubicBezTo>
                      <a:pt x="1597" y="7266"/>
                      <a:pt x="1665" y="7358"/>
                      <a:pt x="1795" y="7358"/>
                    </a:cubicBezTo>
                    <a:cubicBezTo>
                      <a:pt x="1838" y="7358"/>
                      <a:pt x="1886" y="7348"/>
                      <a:pt x="1945" y="7326"/>
                    </a:cubicBezTo>
                    <a:cubicBezTo>
                      <a:pt x="2492" y="7143"/>
                      <a:pt x="2523" y="6292"/>
                      <a:pt x="3070" y="6019"/>
                    </a:cubicBezTo>
                    <a:cubicBezTo>
                      <a:pt x="3313" y="5897"/>
                      <a:pt x="3556" y="5745"/>
                      <a:pt x="3769" y="5624"/>
                    </a:cubicBezTo>
                    <a:cubicBezTo>
                      <a:pt x="3857" y="5585"/>
                      <a:pt x="3926" y="5571"/>
                      <a:pt x="3987" y="5571"/>
                    </a:cubicBezTo>
                    <a:cubicBezTo>
                      <a:pt x="4117" y="5571"/>
                      <a:pt x="4212" y="5633"/>
                      <a:pt x="4377" y="5654"/>
                    </a:cubicBezTo>
                    <a:cubicBezTo>
                      <a:pt x="4409" y="5659"/>
                      <a:pt x="4439" y="5662"/>
                      <a:pt x="4467" y="5662"/>
                    </a:cubicBezTo>
                    <a:cubicBezTo>
                      <a:pt x="4758" y="5662"/>
                      <a:pt x="4849" y="5390"/>
                      <a:pt x="5015" y="5168"/>
                    </a:cubicBezTo>
                    <a:cubicBezTo>
                      <a:pt x="5198" y="4864"/>
                      <a:pt x="5410" y="4833"/>
                      <a:pt x="5745" y="4712"/>
                    </a:cubicBezTo>
                    <a:cubicBezTo>
                      <a:pt x="6049" y="4621"/>
                      <a:pt x="6353" y="4499"/>
                      <a:pt x="6657" y="4408"/>
                    </a:cubicBezTo>
                    <a:cubicBezTo>
                      <a:pt x="6748" y="4377"/>
                      <a:pt x="6839" y="4317"/>
                      <a:pt x="6930" y="4317"/>
                    </a:cubicBezTo>
                    <a:cubicBezTo>
                      <a:pt x="7021" y="4347"/>
                      <a:pt x="7113" y="4438"/>
                      <a:pt x="7204" y="4438"/>
                    </a:cubicBezTo>
                    <a:cubicBezTo>
                      <a:pt x="7599" y="4438"/>
                      <a:pt x="7021" y="4104"/>
                      <a:pt x="7021" y="3922"/>
                    </a:cubicBezTo>
                    <a:cubicBezTo>
                      <a:pt x="7113" y="3906"/>
                      <a:pt x="7204" y="3906"/>
                      <a:pt x="7295" y="3906"/>
                    </a:cubicBezTo>
                    <a:cubicBezTo>
                      <a:pt x="7386" y="3906"/>
                      <a:pt x="7477" y="3906"/>
                      <a:pt x="7569" y="3891"/>
                    </a:cubicBezTo>
                    <a:cubicBezTo>
                      <a:pt x="7660" y="3739"/>
                      <a:pt x="7569" y="3587"/>
                      <a:pt x="7569" y="3435"/>
                    </a:cubicBezTo>
                    <a:cubicBezTo>
                      <a:pt x="7538" y="3162"/>
                      <a:pt x="7629" y="3192"/>
                      <a:pt x="7751" y="3010"/>
                    </a:cubicBezTo>
                    <a:cubicBezTo>
                      <a:pt x="7812" y="2949"/>
                      <a:pt x="7751" y="2888"/>
                      <a:pt x="7842" y="2827"/>
                    </a:cubicBezTo>
                    <a:cubicBezTo>
                      <a:pt x="7876" y="2805"/>
                      <a:pt x="7922" y="2799"/>
                      <a:pt x="7971" y="2799"/>
                    </a:cubicBezTo>
                    <a:cubicBezTo>
                      <a:pt x="8025" y="2799"/>
                      <a:pt x="8083" y="2806"/>
                      <a:pt x="8133" y="2806"/>
                    </a:cubicBezTo>
                    <a:cubicBezTo>
                      <a:pt x="8161" y="2806"/>
                      <a:pt x="8186" y="2804"/>
                      <a:pt x="8207" y="2797"/>
                    </a:cubicBezTo>
                    <a:cubicBezTo>
                      <a:pt x="8480" y="2766"/>
                      <a:pt x="8480" y="2584"/>
                      <a:pt x="8511" y="2371"/>
                    </a:cubicBezTo>
                    <a:cubicBezTo>
                      <a:pt x="8541" y="2311"/>
                      <a:pt x="8602" y="2159"/>
                      <a:pt x="8602" y="2128"/>
                    </a:cubicBezTo>
                    <a:cubicBezTo>
                      <a:pt x="8602" y="2037"/>
                      <a:pt x="8480" y="1976"/>
                      <a:pt x="8541" y="1885"/>
                    </a:cubicBezTo>
                    <a:cubicBezTo>
                      <a:pt x="8556" y="1839"/>
                      <a:pt x="8610" y="1832"/>
                      <a:pt x="8667" y="1832"/>
                    </a:cubicBezTo>
                    <a:cubicBezTo>
                      <a:pt x="8695" y="1832"/>
                      <a:pt x="8725" y="1834"/>
                      <a:pt x="8751" y="1834"/>
                    </a:cubicBezTo>
                    <a:cubicBezTo>
                      <a:pt x="8777" y="1834"/>
                      <a:pt x="8800" y="1832"/>
                      <a:pt x="8815" y="1824"/>
                    </a:cubicBezTo>
                    <a:cubicBezTo>
                      <a:pt x="8876" y="1763"/>
                      <a:pt x="8845" y="1672"/>
                      <a:pt x="8845" y="1581"/>
                    </a:cubicBezTo>
                    <a:cubicBezTo>
                      <a:pt x="8815" y="1459"/>
                      <a:pt x="8784" y="1459"/>
                      <a:pt x="8845" y="1338"/>
                    </a:cubicBezTo>
                    <a:cubicBezTo>
                      <a:pt x="8906" y="1216"/>
                      <a:pt x="9058" y="1186"/>
                      <a:pt x="9180" y="1125"/>
                    </a:cubicBezTo>
                    <a:cubicBezTo>
                      <a:pt x="9362" y="1064"/>
                      <a:pt x="9605" y="1034"/>
                      <a:pt x="9757" y="882"/>
                    </a:cubicBezTo>
                    <a:cubicBezTo>
                      <a:pt x="10033" y="623"/>
                      <a:pt x="9798" y="562"/>
                      <a:pt x="9487" y="562"/>
                    </a:cubicBezTo>
                    <a:cubicBezTo>
                      <a:pt x="9215" y="562"/>
                      <a:pt x="8884" y="608"/>
                      <a:pt x="8784" y="608"/>
                    </a:cubicBezTo>
                    <a:cubicBezTo>
                      <a:pt x="8876" y="517"/>
                      <a:pt x="8997" y="517"/>
                      <a:pt x="8967" y="365"/>
                    </a:cubicBezTo>
                    <a:cubicBezTo>
                      <a:pt x="8967" y="228"/>
                      <a:pt x="8881" y="211"/>
                      <a:pt x="8787" y="211"/>
                    </a:cubicBezTo>
                    <a:cubicBezTo>
                      <a:pt x="8756" y="211"/>
                      <a:pt x="8724" y="213"/>
                      <a:pt x="8693" y="213"/>
                    </a:cubicBezTo>
                    <a:lnTo>
                      <a:pt x="8328" y="213"/>
                    </a:lnTo>
                    <a:cubicBezTo>
                      <a:pt x="8237" y="213"/>
                      <a:pt x="8116" y="274"/>
                      <a:pt x="8025" y="274"/>
                    </a:cubicBezTo>
                    <a:cubicBezTo>
                      <a:pt x="7888" y="274"/>
                      <a:pt x="7854" y="223"/>
                      <a:pt x="7768" y="223"/>
                    </a:cubicBezTo>
                    <a:cubicBezTo>
                      <a:pt x="7740" y="223"/>
                      <a:pt x="7705" y="228"/>
                      <a:pt x="7660" y="244"/>
                    </a:cubicBezTo>
                    <a:cubicBezTo>
                      <a:pt x="7477" y="304"/>
                      <a:pt x="7417" y="396"/>
                      <a:pt x="7234" y="396"/>
                    </a:cubicBezTo>
                    <a:cubicBezTo>
                      <a:pt x="7052" y="396"/>
                      <a:pt x="6900" y="396"/>
                      <a:pt x="6748" y="426"/>
                    </a:cubicBezTo>
                    <a:cubicBezTo>
                      <a:pt x="6505" y="426"/>
                      <a:pt x="6322" y="304"/>
                      <a:pt x="6110" y="304"/>
                    </a:cubicBezTo>
                    <a:cubicBezTo>
                      <a:pt x="6061" y="304"/>
                      <a:pt x="5988" y="314"/>
                      <a:pt x="5920" y="314"/>
                    </a:cubicBezTo>
                    <a:cubicBezTo>
                      <a:pt x="5818" y="314"/>
                      <a:pt x="5727" y="292"/>
                      <a:pt x="5745" y="183"/>
                    </a:cubicBezTo>
                    <a:cubicBezTo>
                      <a:pt x="5684" y="183"/>
                      <a:pt x="5410" y="183"/>
                      <a:pt x="5350" y="122"/>
                    </a:cubicBezTo>
                    <a:cubicBezTo>
                      <a:pt x="5319" y="92"/>
                      <a:pt x="5289" y="61"/>
                      <a:pt x="5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4"/>
              <p:cNvSpPr/>
              <p:nvPr/>
            </p:nvSpPr>
            <p:spPr>
              <a:xfrm>
                <a:off x="13775213" y="2576350"/>
                <a:ext cx="73725" cy="29450"/>
              </a:xfrm>
              <a:custGeom>
                <a:avLst/>
                <a:gdLst/>
                <a:ahLst/>
                <a:cxnLst/>
                <a:rect l="l" t="t" r="r" b="b"/>
                <a:pathLst>
                  <a:path w="2949" h="1178" extrusionOk="0">
                    <a:moveTo>
                      <a:pt x="1990" y="0"/>
                    </a:moveTo>
                    <a:cubicBezTo>
                      <a:pt x="1891" y="0"/>
                      <a:pt x="1824" y="41"/>
                      <a:pt x="1824" y="41"/>
                    </a:cubicBezTo>
                    <a:cubicBezTo>
                      <a:pt x="1702" y="132"/>
                      <a:pt x="1490" y="132"/>
                      <a:pt x="1338" y="162"/>
                    </a:cubicBezTo>
                    <a:cubicBezTo>
                      <a:pt x="1262" y="177"/>
                      <a:pt x="1170" y="185"/>
                      <a:pt x="1075" y="185"/>
                    </a:cubicBezTo>
                    <a:cubicBezTo>
                      <a:pt x="980" y="185"/>
                      <a:pt x="882" y="177"/>
                      <a:pt x="790" y="162"/>
                    </a:cubicBezTo>
                    <a:cubicBezTo>
                      <a:pt x="654" y="143"/>
                      <a:pt x="555" y="61"/>
                      <a:pt x="445" y="61"/>
                    </a:cubicBezTo>
                    <a:cubicBezTo>
                      <a:pt x="384" y="61"/>
                      <a:pt x="319" y="86"/>
                      <a:pt x="243" y="162"/>
                    </a:cubicBezTo>
                    <a:cubicBezTo>
                      <a:pt x="0" y="436"/>
                      <a:pt x="365" y="375"/>
                      <a:pt x="517" y="557"/>
                    </a:cubicBezTo>
                    <a:cubicBezTo>
                      <a:pt x="669" y="770"/>
                      <a:pt x="426" y="1074"/>
                      <a:pt x="730" y="1165"/>
                    </a:cubicBezTo>
                    <a:cubicBezTo>
                      <a:pt x="770" y="1173"/>
                      <a:pt x="826" y="1177"/>
                      <a:pt x="889" y="1177"/>
                    </a:cubicBezTo>
                    <a:cubicBezTo>
                      <a:pt x="1060" y="1177"/>
                      <a:pt x="1279" y="1149"/>
                      <a:pt x="1368" y="1105"/>
                    </a:cubicBezTo>
                    <a:cubicBezTo>
                      <a:pt x="1550" y="1013"/>
                      <a:pt x="1642" y="801"/>
                      <a:pt x="1854" y="709"/>
                    </a:cubicBezTo>
                    <a:cubicBezTo>
                      <a:pt x="1896" y="693"/>
                      <a:pt x="1943" y="687"/>
                      <a:pt x="1992" y="687"/>
                    </a:cubicBezTo>
                    <a:cubicBezTo>
                      <a:pt x="2071" y="687"/>
                      <a:pt x="2155" y="701"/>
                      <a:pt x="2234" y="701"/>
                    </a:cubicBezTo>
                    <a:cubicBezTo>
                      <a:pt x="2282" y="701"/>
                      <a:pt x="2329" y="696"/>
                      <a:pt x="2371" y="679"/>
                    </a:cubicBezTo>
                    <a:cubicBezTo>
                      <a:pt x="2949" y="466"/>
                      <a:pt x="2432" y="162"/>
                      <a:pt x="2158" y="41"/>
                    </a:cubicBezTo>
                    <a:cubicBezTo>
                      <a:pt x="2097" y="10"/>
                      <a:pt x="2040" y="0"/>
                      <a:pt x="1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4"/>
              <p:cNvSpPr/>
              <p:nvPr/>
            </p:nvSpPr>
            <p:spPr>
              <a:xfrm>
                <a:off x="13530513" y="2720625"/>
                <a:ext cx="40300" cy="43375"/>
              </a:xfrm>
              <a:custGeom>
                <a:avLst/>
                <a:gdLst/>
                <a:ahLst/>
                <a:cxnLst/>
                <a:rect l="l" t="t" r="r" b="b"/>
                <a:pathLst>
                  <a:path w="1612" h="1735" extrusionOk="0">
                    <a:moveTo>
                      <a:pt x="1014" y="0"/>
                    </a:moveTo>
                    <a:cubicBezTo>
                      <a:pt x="905" y="0"/>
                      <a:pt x="764" y="220"/>
                      <a:pt x="700" y="349"/>
                    </a:cubicBezTo>
                    <a:cubicBezTo>
                      <a:pt x="609" y="440"/>
                      <a:pt x="609" y="501"/>
                      <a:pt x="487" y="562"/>
                    </a:cubicBezTo>
                    <a:cubicBezTo>
                      <a:pt x="365" y="592"/>
                      <a:pt x="153" y="531"/>
                      <a:pt x="92" y="683"/>
                    </a:cubicBezTo>
                    <a:cubicBezTo>
                      <a:pt x="1" y="926"/>
                      <a:pt x="305" y="926"/>
                      <a:pt x="426" y="1048"/>
                    </a:cubicBezTo>
                    <a:cubicBezTo>
                      <a:pt x="487" y="1109"/>
                      <a:pt x="457" y="1169"/>
                      <a:pt x="517" y="1230"/>
                    </a:cubicBezTo>
                    <a:cubicBezTo>
                      <a:pt x="548" y="1321"/>
                      <a:pt x="548" y="1291"/>
                      <a:pt x="639" y="1321"/>
                    </a:cubicBezTo>
                    <a:cubicBezTo>
                      <a:pt x="730" y="1382"/>
                      <a:pt x="700" y="1321"/>
                      <a:pt x="791" y="1413"/>
                    </a:cubicBezTo>
                    <a:cubicBezTo>
                      <a:pt x="821" y="1473"/>
                      <a:pt x="791" y="1625"/>
                      <a:pt x="852" y="1686"/>
                    </a:cubicBezTo>
                    <a:cubicBezTo>
                      <a:pt x="893" y="1721"/>
                      <a:pt x="931" y="1735"/>
                      <a:pt x="966" y="1735"/>
                    </a:cubicBezTo>
                    <a:cubicBezTo>
                      <a:pt x="1086" y="1735"/>
                      <a:pt x="1169" y="1568"/>
                      <a:pt x="1217" y="1473"/>
                    </a:cubicBezTo>
                    <a:cubicBezTo>
                      <a:pt x="1247" y="1321"/>
                      <a:pt x="1308" y="1352"/>
                      <a:pt x="1429" y="1261"/>
                    </a:cubicBezTo>
                    <a:cubicBezTo>
                      <a:pt x="1521" y="1200"/>
                      <a:pt x="1612" y="1078"/>
                      <a:pt x="1551" y="987"/>
                    </a:cubicBezTo>
                    <a:cubicBezTo>
                      <a:pt x="1581" y="987"/>
                      <a:pt x="1612" y="774"/>
                      <a:pt x="1551" y="622"/>
                    </a:cubicBezTo>
                    <a:cubicBezTo>
                      <a:pt x="1521" y="562"/>
                      <a:pt x="1460" y="349"/>
                      <a:pt x="1399" y="318"/>
                    </a:cubicBezTo>
                    <a:cubicBezTo>
                      <a:pt x="1386" y="312"/>
                      <a:pt x="1372" y="310"/>
                      <a:pt x="1357" y="310"/>
                    </a:cubicBezTo>
                    <a:cubicBezTo>
                      <a:pt x="1316" y="310"/>
                      <a:pt x="1269" y="327"/>
                      <a:pt x="1228" y="327"/>
                    </a:cubicBezTo>
                    <a:cubicBezTo>
                      <a:pt x="1213" y="327"/>
                      <a:pt x="1199" y="325"/>
                      <a:pt x="1186" y="318"/>
                    </a:cubicBezTo>
                    <a:cubicBezTo>
                      <a:pt x="1125" y="288"/>
                      <a:pt x="1156" y="197"/>
                      <a:pt x="1125" y="136"/>
                    </a:cubicBezTo>
                    <a:cubicBezTo>
                      <a:pt x="1099" y="38"/>
                      <a:pt x="1059" y="0"/>
                      <a:pt x="1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8" name="Google Shape;3938;p44"/>
            <p:cNvGrpSpPr/>
            <p:nvPr/>
          </p:nvGrpSpPr>
          <p:grpSpPr>
            <a:xfrm>
              <a:off x="639786" y="3496286"/>
              <a:ext cx="2395296" cy="1320469"/>
              <a:chOff x="12285450" y="5329325"/>
              <a:chExt cx="1050200" cy="578950"/>
            </a:xfrm>
          </p:grpSpPr>
          <p:sp>
            <p:nvSpPr>
              <p:cNvPr id="3939" name="Google Shape;3939;p44"/>
              <p:cNvSpPr/>
              <p:nvPr/>
            </p:nvSpPr>
            <p:spPr>
              <a:xfrm>
                <a:off x="12285450" y="5329325"/>
                <a:ext cx="1050200" cy="578950"/>
              </a:xfrm>
              <a:custGeom>
                <a:avLst/>
                <a:gdLst/>
                <a:ahLst/>
                <a:cxnLst/>
                <a:rect l="l" t="t" r="r" b="b"/>
                <a:pathLst>
                  <a:path w="42008" h="23158" extrusionOk="0">
                    <a:moveTo>
                      <a:pt x="1948" y="0"/>
                    </a:moveTo>
                    <a:cubicBezTo>
                      <a:pt x="1947" y="0"/>
                      <a:pt x="1947" y="1"/>
                      <a:pt x="1946" y="3"/>
                    </a:cubicBezTo>
                    <a:cubicBezTo>
                      <a:pt x="0" y="6994"/>
                      <a:pt x="4651" y="22435"/>
                      <a:pt x="21308" y="23134"/>
                    </a:cubicBezTo>
                    <a:cubicBezTo>
                      <a:pt x="21679" y="23150"/>
                      <a:pt x="22045" y="23158"/>
                      <a:pt x="22404" y="23158"/>
                    </a:cubicBezTo>
                    <a:cubicBezTo>
                      <a:pt x="38142" y="23158"/>
                      <a:pt x="42007" y="8517"/>
                      <a:pt x="42007" y="8514"/>
                    </a:cubicBezTo>
                    <a:lnTo>
                      <a:pt x="42007" y="8514"/>
                    </a:lnTo>
                    <a:cubicBezTo>
                      <a:pt x="41010" y="10993"/>
                      <a:pt x="35163" y="20377"/>
                      <a:pt x="23111" y="20377"/>
                    </a:cubicBezTo>
                    <a:cubicBezTo>
                      <a:pt x="21569" y="20377"/>
                      <a:pt x="19925" y="20223"/>
                      <a:pt x="18177" y="19882"/>
                    </a:cubicBezTo>
                    <a:cubicBezTo>
                      <a:pt x="2888" y="16897"/>
                      <a:pt x="2049" y="0"/>
                      <a:pt x="1948"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4"/>
              <p:cNvSpPr/>
              <p:nvPr/>
            </p:nvSpPr>
            <p:spPr>
              <a:xfrm>
                <a:off x="12446550" y="5691100"/>
                <a:ext cx="424050" cy="197125"/>
              </a:xfrm>
              <a:custGeom>
                <a:avLst/>
                <a:gdLst/>
                <a:ahLst/>
                <a:cxnLst/>
                <a:rect l="l" t="t" r="r" b="b"/>
                <a:pathLst>
                  <a:path w="16962" h="7885" extrusionOk="0">
                    <a:moveTo>
                      <a:pt x="0" y="1"/>
                    </a:moveTo>
                    <a:lnTo>
                      <a:pt x="0" y="1"/>
                    </a:lnTo>
                    <a:cubicBezTo>
                      <a:pt x="487" y="2189"/>
                      <a:pt x="1338" y="3618"/>
                      <a:pt x="3283" y="4773"/>
                    </a:cubicBezTo>
                    <a:cubicBezTo>
                      <a:pt x="6262" y="6566"/>
                      <a:pt x="9636" y="7599"/>
                      <a:pt x="13101" y="7843"/>
                    </a:cubicBezTo>
                    <a:cubicBezTo>
                      <a:pt x="13472" y="7869"/>
                      <a:pt x="13846" y="7885"/>
                      <a:pt x="14219" y="7885"/>
                    </a:cubicBezTo>
                    <a:cubicBezTo>
                      <a:pt x="15158" y="7885"/>
                      <a:pt x="16091" y="7783"/>
                      <a:pt x="16961" y="7478"/>
                    </a:cubicBezTo>
                    <a:cubicBezTo>
                      <a:pt x="14347" y="6931"/>
                      <a:pt x="11703" y="6384"/>
                      <a:pt x="9210" y="5381"/>
                    </a:cubicBezTo>
                    <a:cubicBezTo>
                      <a:pt x="6809" y="4438"/>
                      <a:pt x="4590" y="3071"/>
                      <a:pt x="2523" y="1520"/>
                    </a:cubicBezTo>
                    <a:cubicBezTo>
                      <a:pt x="1733" y="912"/>
                      <a:pt x="943" y="274"/>
                      <a:pt x="0" y="1"/>
                    </a:cubicBezTo>
                    <a:close/>
                  </a:path>
                </a:pathLst>
              </a:custGeom>
              <a:solidFill>
                <a:srgbClr val="333333">
                  <a:alpha val="1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1" name="Google Shape;3941;p44"/>
            <p:cNvGrpSpPr/>
            <p:nvPr/>
          </p:nvGrpSpPr>
          <p:grpSpPr>
            <a:xfrm flipH="1">
              <a:off x="1747415" y="2794720"/>
              <a:ext cx="1175218" cy="1552903"/>
              <a:chOff x="9055150" y="6248900"/>
              <a:chExt cx="427850" cy="565350"/>
            </a:xfrm>
          </p:grpSpPr>
          <p:sp>
            <p:nvSpPr>
              <p:cNvPr id="3942" name="Google Shape;3942;p44"/>
              <p:cNvSpPr/>
              <p:nvPr/>
            </p:nvSpPr>
            <p:spPr>
              <a:xfrm>
                <a:off x="9120500" y="6557175"/>
                <a:ext cx="222675" cy="176050"/>
              </a:xfrm>
              <a:custGeom>
                <a:avLst/>
                <a:gdLst/>
                <a:ahLst/>
                <a:cxnLst/>
                <a:rect l="l" t="t" r="r" b="b"/>
                <a:pathLst>
                  <a:path w="8907" h="7042" extrusionOk="0">
                    <a:moveTo>
                      <a:pt x="1214" y="1"/>
                    </a:moveTo>
                    <a:cubicBezTo>
                      <a:pt x="1064" y="1"/>
                      <a:pt x="912" y="3"/>
                      <a:pt x="760" y="9"/>
                    </a:cubicBezTo>
                    <a:cubicBezTo>
                      <a:pt x="679" y="9"/>
                      <a:pt x="602" y="2"/>
                      <a:pt x="528" y="2"/>
                    </a:cubicBezTo>
                    <a:cubicBezTo>
                      <a:pt x="382" y="2"/>
                      <a:pt x="254" y="29"/>
                      <a:pt x="152" y="191"/>
                    </a:cubicBezTo>
                    <a:cubicBezTo>
                      <a:pt x="0" y="495"/>
                      <a:pt x="152" y="1103"/>
                      <a:pt x="152" y="1407"/>
                    </a:cubicBezTo>
                    <a:cubicBezTo>
                      <a:pt x="213" y="2319"/>
                      <a:pt x="244" y="3230"/>
                      <a:pt x="274" y="4142"/>
                    </a:cubicBezTo>
                    <a:cubicBezTo>
                      <a:pt x="304" y="4507"/>
                      <a:pt x="304" y="4902"/>
                      <a:pt x="426" y="5297"/>
                    </a:cubicBezTo>
                    <a:cubicBezTo>
                      <a:pt x="578" y="5875"/>
                      <a:pt x="973" y="6422"/>
                      <a:pt x="1490" y="6726"/>
                    </a:cubicBezTo>
                    <a:cubicBezTo>
                      <a:pt x="1894" y="6959"/>
                      <a:pt x="2355" y="7041"/>
                      <a:pt x="2826" y="7041"/>
                    </a:cubicBezTo>
                    <a:cubicBezTo>
                      <a:pt x="3275" y="7041"/>
                      <a:pt x="3734" y="6967"/>
                      <a:pt x="4165" y="6878"/>
                    </a:cubicBezTo>
                    <a:cubicBezTo>
                      <a:pt x="4621" y="6817"/>
                      <a:pt x="5076" y="6726"/>
                      <a:pt x="5532" y="6544"/>
                    </a:cubicBezTo>
                    <a:cubicBezTo>
                      <a:pt x="6596" y="6118"/>
                      <a:pt x="7508" y="5267"/>
                      <a:pt x="8086" y="4264"/>
                    </a:cubicBezTo>
                    <a:cubicBezTo>
                      <a:pt x="8663" y="3230"/>
                      <a:pt x="8906" y="2045"/>
                      <a:pt x="8906" y="890"/>
                    </a:cubicBezTo>
                    <a:cubicBezTo>
                      <a:pt x="8906" y="738"/>
                      <a:pt x="8906" y="586"/>
                      <a:pt x="8785" y="556"/>
                    </a:cubicBezTo>
                    <a:cubicBezTo>
                      <a:pt x="8724" y="525"/>
                      <a:pt x="8663" y="525"/>
                      <a:pt x="8602" y="525"/>
                    </a:cubicBezTo>
                    <a:cubicBezTo>
                      <a:pt x="8238" y="574"/>
                      <a:pt x="7868" y="593"/>
                      <a:pt x="7495" y="593"/>
                    </a:cubicBezTo>
                    <a:cubicBezTo>
                      <a:pt x="6937" y="593"/>
                      <a:pt x="6371" y="550"/>
                      <a:pt x="5806" y="495"/>
                    </a:cubicBezTo>
                    <a:cubicBezTo>
                      <a:pt x="4253" y="273"/>
                      <a:pt x="2777" y="1"/>
                      <a:pt x="12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4"/>
              <p:cNvSpPr/>
              <p:nvPr/>
            </p:nvSpPr>
            <p:spPr>
              <a:xfrm>
                <a:off x="9156975" y="6673225"/>
                <a:ext cx="155800" cy="60425"/>
              </a:xfrm>
              <a:custGeom>
                <a:avLst/>
                <a:gdLst/>
                <a:ahLst/>
                <a:cxnLst/>
                <a:rect l="l" t="t" r="r" b="b"/>
                <a:pathLst>
                  <a:path w="6232" h="2417" extrusionOk="0">
                    <a:moveTo>
                      <a:pt x="4614" y="0"/>
                    </a:moveTo>
                    <a:cubicBezTo>
                      <a:pt x="4448" y="0"/>
                      <a:pt x="4286" y="7"/>
                      <a:pt x="4134" y="17"/>
                    </a:cubicBezTo>
                    <a:cubicBezTo>
                      <a:pt x="3131" y="108"/>
                      <a:pt x="2128" y="412"/>
                      <a:pt x="1277" y="959"/>
                    </a:cubicBezTo>
                    <a:cubicBezTo>
                      <a:pt x="1186" y="1020"/>
                      <a:pt x="0" y="1962"/>
                      <a:pt x="31" y="1993"/>
                    </a:cubicBezTo>
                    <a:cubicBezTo>
                      <a:pt x="499" y="2305"/>
                      <a:pt x="1054" y="2417"/>
                      <a:pt x="1617" y="2417"/>
                    </a:cubicBezTo>
                    <a:cubicBezTo>
                      <a:pt x="1932" y="2417"/>
                      <a:pt x="2248" y="2382"/>
                      <a:pt x="2554" y="2327"/>
                    </a:cubicBezTo>
                    <a:cubicBezTo>
                      <a:pt x="3648" y="2114"/>
                      <a:pt x="4681" y="1689"/>
                      <a:pt x="5563" y="1051"/>
                    </a:cubicBezTo>
                    <a:cubicBezTo>
                      <a:pt x="5988" y="747"/>
                      <a:pt x="6231" y="260"/>
                      <a:pt x="5593" y="108"/>
                    </a:cubicBezTo>
                    <a:cubicBezTo>
                      <a:pt x="5289" y="27"/>
                      <a:pt x="4945" y="0"/>
                      <a:pt x="4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4"/>
              <p:cNvSpPr/>
              <p:nvPr/>
            </p:nvSpPr>
            <p:spPr>
              <a:xfrm>
                <a:off x="9119725" y="6552975"/>
                <a:ext cx="200650" cy="49450"/>
              </a:xfrm>
              <a:custGeom>
                <a:avLst/>
                <a:gdLst/>
                <a:ahLst/>
                <a:cxnLst/>
                <a:rect l="l" t="t" r="r" b="b"/>
                <a:pathLst>
                  <a:path w="8026" h="1978" extrusionOk="0">
                    <a:moveTo>
                      <a:pt x="1060" y="1"/>
                    </a:moveTo>
                    <a:cubicBezTo>
                      <a:pt x="761" y="1"/>
                      <a:pt x="457" y="55"/>
                      <a:pt x="275" y="298"/>
                    </a:cubicBezTo>
                    <a:cubicBezTo>
                      <a:pt x="1" y="724"/>
                      <a:pt x="366" y="906"/>
                      <a:pt x="670" y="1088"/>
                    </a:cubicBezTo>
                    <a:cubicBezTo>
                      <a:pt x="1490" y="1605"/>
                      <a:pt x="2402" y="1757"/>
                      <a:pt x="3375" y="1879"/>
                    </a:cubicBezTo>
                    <a:cubicBezTo>
                      <a:pt x="3747" y="1928"/>
                      <a:pt x="4119" y="1978"/>
                      <a:pt x="4492" y="1978"/>
                    </a:cubicBezTo>
                    <a:cubicBezTo>
                      <a:pt x="4575" y="1978"/>
                      <a:pt x="4659" y="1975"/>
                      <a:pt x="4743" y="1970"/>
                    </a:cubicBezTo>
                    <a:cubicBezTo>
                      <a:pt x="5928" y="1940"/>
                      <a:pt x="7022" y="1423"/>
                      <a:pt x="8025" y="815"/>
                    </a:cubicBezTo>
                    <a:lnTo>
                      <a:pt x="8025" y="815"/>
                    </a:lnTo>
                    <a:cubicBezTo>
                      <a:pt x="7918" y="820"/>
                      <a:pt x="7811" y="823"/>
                      <a:pt x="7705" y="823"/>
                    </a:cubicBezTo>
                    <a:cubicBezTo>
                      <a:pt x="7212" y="823"/>
                      <a:pt x="6732" y="768"/>
                      <a:pt x="6232" y="693"/>
                    </a:cubicBezTo>
                    <a:lnTo>
                      <a:pt x="3892" y="359"/>
                    </a:lnTo>
                    <a:cubicBezTo>
                      <a:pt x="3101" y="237"/>
                      <a:pt x="2281" y="146"/>
                      <a:pt x="1490" y="25"/>
                    </a:cubicBezTo>
                    <a:cubicBezTo>
                      <a:pt x="1359" y="14"/>
                      <a:pt x="1210"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4"/>
              <p:cNvSpPr/>
              <p:nvPr/>
            </p:nvSpPr>
            <p:spPr>
              <a:xfrm>
                <a:off x="9305150" y="6263100"/>
                <a:ext cx="169475" cy="37450"/>
              </a:xfrm>
              <a:custGeom>
                <a:avLst/>
                <a:gdLst/>
                <a:ahLst/>
                <a:cxnLst/>
                <a:rect l="l" t="t" r="r" b="b"/>
                <a:pathLst>
                  <a:path w="6779" h="1498" extrusionOk="0">
                    <a:moveTo>
                      <a:pt x="3287" y="0"/>
                    </a:moveTo>
                    <a:cubicBezTo>
                      <a:pt x="2741" y="0"/>
                      <a:pt x="2194" y="61"/>
                      <a:pt x="1672" y="191"/>
                    </a:cubicBezTo>
                    <a:cubicBezTo>
                      <a:pt x="1095" y="343"/>
                      <a:pt x="548" y="586"/>
                      <a:pt x="61" y="860"/>
                    </a:cubicBezTo>
                    <a:cubicBezTo>
                      <a:pt x="1" y="1103"/>
                      <a:pt x="244" y="1315"/>
                      <a:pt x="517" y="1346"/>
                    </a:cubicBezTo>
                    <a:cubicBezTo>
                      <a:pt x="550" y="1350"/>
                      <a:pt x="582" y="1352"/>
                      <a:pt x="615" y="1352"/>
                    </a:cubicBezTo>
                    <a:cubicBezTo>
                      <a:pt x="826" y="1352"/>
                      <a:pt x="1036" y="1273"/>
                      <a:pt x="1247" y="1194"/>
                    </a:cubicBezTo>
                    <a:cubicBezTo>
                      <a:pt x="1642" y="1042"/>
                      <a:pt x="2098" y="981"/>
                      <a:pt x="2523" y="890"/>
                    </a:cubicBezTo>
                    <a:cubicBezTo>
                      <a:pt x="2997" y="820"/>
                      <a:pt x="3481" y="750"/>
                      <a:pt x="3964" y="750"/>
                    </a:cubicBezTo>
                    <a:cubicBezTo>
                      <a:pt x="4317" y="750"/>
                      <a:pt x="4669" y="787"/>
                      <a:pt x="5016" y="890"/>
                    </a:cubicBezTo>
                    <a:cubicBezTo>
                      <a:pt x="5533" y="1042"/>
                      <a:pt x="6019" y="1376"/>
                      <a:pt x="6566" y="1498"/>
                    </a:cubicBezTo>
                    <a:cubicBezTo>
                      <a:pt x="6627" y="1498"/>
                      <a:pt x="6718" y="1498"/>
                      <a:pt x="6748" y="1467"/>
                    </a:cubicBezTo>
                    <a:cubicBezTo>
                      <a:pt x="6779" y="1407"/>
                      <a:pt x="6779" y="1376"/>
                      <a:pt x="6779" y="1346"/>
                    </a:cubicBezTo>
                    <a:cubicBezTo>
                      <a:pt x="6627" y="525"/>
                      <a:pt x="5350" y="282"/>
                      <a:pt x="4681" y="130"/>
                    </a:cubicBezTo>
                    <a:cubicBezTo>
                      <a:pt x="4230" y="45"/>
                      <a:pt x="3759" y="0"/>
                      <a:pt x="3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4"/>
              <p:cNvSpPr/>
              <p:nvPr/>
            </p:nvSpPr>
            <p:spPr>
              <a:xfrm>
                <a:off x="9299075" y="6295225"/>
                <a:ext cx="177825" cy="70675"/>
              </a:xfrm>
              <a:custGeom>
                <a:avLst/>
                <a:gdLst/>
                <a:ahLst/>
                <a:cxnLst/>
                <a:rect l="l" t="t" r="r" b="b"/>
                <a:pathLst>
                  <a:path w="7113" h="2827" extrusionOk="0">
                    <a:moveTo>
                      <a:pt x="4712" y="0"/>
                    </a:moveTo>
                    <a:cubicBezTo>
                      <a:pt x="3739" y="0"/>
                      <a:pt x="2736" y="91"/>
                      <a:pt x="1763" y="243"/>
                    </a:cubicBezTo>
                    <a:cubicBezTo>
                      <a:pt x="821" y="395"/>
                      <a:pt x="244" y="365"/>
                      <a:pt x="0" y="1368"/>
                    </a:cubicBezTo>
                    <a:cubicBezTo>
                      <a:pt x="701" y="1110"/>
                      <a:pt x="1446" y="986"/>
                      <a:pt x="2193" y="986"/>
                    </a:cubicBezTo>
                    <a:cubicBezTo>
                      <a:pt x="3911" y="986"/>
                      <a:pt x="5641" y="1641"/>
                      <a:pt x="6870" y="2827"/>
                    </a:cubicBezTo>
                    <a:cubicBezTo>
                      <a:pt x="7022" y="2037"/>
                      <a:pt x="7113" y="1125"/>
                      <a:pt x="6566" y="547"/>
                    </a:cubicBezTo>
                    <a:cubicBezTo>
                      <a:pt x="6110" y="61"/>
                      <a:pt x="5380" y="0"/>
                      <a:pt x="4712"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4"/>
              <p:cNvSpPr/>
              <p:nvPr/>
            </p:nvSpPr>
            <p:spPr>
              <a:xfrm>
                <a:off x="9065775" y="6270175"/>
                <a:ext cx="96550" cy="53175"/>
              </a:xfrm>
              <a:custGeom>
                <a:avLst/>
                <a:gdLst/>
                <a:ahLst/>
                <a:cxnLst/>
                <a:rect l="l" t="t" r="r" b="b"/>
                <a:pathLst>
                  <a:path w="3862" h="2127" extrusionOk="0">
                    <a:moveTo>
                      <a:pt x="1365" y="1"/>
                    </a:moveTo>
                    <a:cubicBezTo>
                      <a:pt x="1264" y="1"/>
                      <a:pt x="1163" y="10"/>
                      <a:pt x="1065" y="29"/>
                    </a:cubicBezTo>
                    <a:cubicBezTo>
                      <a:pt x="487" y="151"/>
                      <a:pt x="122" y="941"/>
                      <a:pt x="1" y="1458"/>
                    </a:cubicBezTo>
                    <a:cubicBezTo>
                      <a:pt x="214" y="1215"/>
                      <a:pt x="548" y="1124"/>
                      <a:pt x="852" y="1093"/>
                    </a:cubicBezTo>
                    <a:cubicBezTo>
                      <a:pt x="898" y="1089"/>
                      <a:pt x="943" y="1087"/>
                      <a:pt x="989" y="1087"/>
                    </a:cubicBezTo>
                    <a:cubicBezTo>
                      <a:pt x="1277" y="1087"/>
                      <a:pt x="1562" y="1162"/>
                      <a:pt x="1825" y="1215"/>
                    </a:cubicBezTo>
                    <a:cubicBezTo>
                      <a:pt x="2159" y="1276"/>
                      <a:pt x="2493" y="1367"/>
                      <a:pt x="2797" y="1488"/>
                    </a:cubicBezTo>
                    <a:cubicBezTo>
                      <a:pt x="3071" y="1640"/>
                      <a:pt x="3375" y="1853"/>
                      <a:pt x="3527" y="2127"/>
                    </a:cubicBezTo>
                    <a:cubicBezTo>
                      <a:pt x="3405" y="1762"/>
                      <a:pt x="3861" y="1306"/>
                      <a:pt x="3648" y="941"/>
                    </a:cubicBezTo>
                    <a:cubicBezTo>
                      <a:pt x="3588" y="820"/>
                      <a:pt x="3436" y="759"/>
                      <a:pt x="3314" y="668"/>
                    </a:cubicBezTo>
                    <a:cubicBezTo>
                      <a:pt x="2759" y="403"/>
                      <a:pt x="2042" y="1"/>
                      <a:pt x="1365"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4"/>
              <p:cNvSpPr/>
              <p:nvPr/>
            </p:nvSpPr>
            <p:spPr>
              <a:xfrm>
                <a:off x="9078275" y="6248900"/>
                <a:ext cx="84050" cy="25825"/>
              </a:xfrm>
              <a:custGeom>
                <a:avLst/>
                <a:gdLst/>
                <a:ahLst/>
                <a:cxnLst/>
                <a:rect l="l" t="t" r="r" b="b"/>
                <a:pathLst>
                  <a:path w="3362" h="1033" extrusionOk="0">
                    <a:moveTo>
                      <a:pt x="1122" y="1"/>
                    </a:moveTo>
                    <a:cubicBezTo>
                      <a:pt x="719" y="1"/>
                      <a:pt x="321" y="113"/>
                      <a:pt x="48" y="424"/>
                    </a:cubicBezTo>
                    <a:cubicBezTo>
                      <a:pt x="1" y="495"/>
                      <a:pt x="45" y="566"/>
                      <a:pt x="110" y="566"/>
                    </a:cubicBezTo>
                    <a:cubicBezTo>
                      <a:pt x="128" y="566"/>
                      <a:pt x="149" y="560"/>
                      <a:pt x="170" y="546"/>
                    </a:cubicBezTo>
                    <a:cubicBezTo>
                      <a:pt x="459" y="311"/>
                      <a:pt x="792" y="216"/>
                      <a:pt x="1136" y="216"/>
                    </a:cubicBezTo>
                    <a:cubicBezTo>
                      <a:pt x="1369" y="216"/>
                      <a:pt x="1608" y="260"/>
                      <a:pt x="1841" y="333"/>
                    </a:cubicBezTo>
                    <a:cubicBezTo>
                      <a:pt x="2115" y="394"/>
                      <a:pt x="2358" y="485"/>
                      <a:pt x="2601" y="607"/>
                    </a:cubicBezTo>
                    <a:cubicBezTo>
                      <a:pt x="2723" y="668"/>
                      <a:pt x="2844" y="728"/>
                      <a:pt x="2936" y="820"/>
                    </a:cubicBezTo>
                    <a:cubicBezTo>
                      <a:pt x="3057" y="880"/>
                      <a:pt x="3148" y="1002"/>
                      <a:pt x="3270" y="1032"/>
                    </a:cubicBezTo>
                    <a:cubicBezTo>
                      <a:pt x="3300" y="1032"/>
                      <a:pt x="3361" y="1002"/>
                      <a:pt x="3361" y="941"/>
                    </a:cubicBezTo>
                    <a:cubicBezTo>
                      <a:pt x="3300" y="820"/>
                      <a:pt x="3209" y="728"/>
                      <a:pt x="3088" y="668"/>
                    </a:cubicBezTo>
                    <a:cubicBezTo>
                      <a:pt x="2966" y="546"/>
                      <a:pt x="2844" y="485"/>
                      <a:pt x="2692" y="394"/>
                    </a:cubicBezTo>
                    <a:cubicBezTo>
                      <a:pt x="2419" y="273"/>
                      <a:pt x="2085" y="151"/>
                      <a:pt x="1781" y="90"/>
                    </a:cubicBezTo>
                    <a:cubicBezTo>
                      <a:pt x="1573" y="36"/>
                      <a:pt x="1347" y="1"/>
                      <a:pt x="1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4"/>
              <p:cNvSpPr/>
              <p:nvPr/>
            </p:nvSpPr>
            <p:spPr>
              <a:xfrm>
                <a:off x="9081750" y="6252375"/>
                <a:ext cx="84375" cy="33750"/>
              </a:xfrm>
              <a:custGeom>
                <a:avLst/>
                <a:gdLst/>
                <a:ahLst/>
                <a:cxnLst/>
                <a:rect l="l" t="t" r="r" b="b"/>
                <a:pathLst>
                  <a:path w="3375" h="1350" extrusionOk="0">
                    <a:moveTo>
                      <a:pt x="1168" y="0"/>
                    </a:moveTo>
                    <a:cubicBezTo>
                      <a:pt x="1091" y="0"/>
                      <a:pt x="1016" y="4"/>
                      <a:pt x="942" y="12"/>
                    </a:cubicBezTo>
                    <a:cubicBezTo>
                      <a:pt x="699" y="42"/>
                      <a:pt x="304" y="42"/>
                      <a:pt x="91" y="164"/>
                    </a:cubicBezTo>
                    <a:cubicBezTo>
                      <a:pt x="31" y="194"/>
                      <a:pt x="0" y="255"/>
                      <a:pt x="0" y="316"/>
                    </a:cubicBezTo>
                    <a:cubicBezTo>
                      <a:pt x="31" y="377"/>
                      <a:pt x="122" y="377"/>
                      <a:pt x="183" y="377"/>
                    </a:cubicBezTo>
                    <a:cubicBezTo>
                      <a:pt x="1094" y="377"/>
                      <a:pt x="1976" y="772"/>
                      <a:pt x="2766" y="1228"/>
                    </a:cubicBezTo>
                    <a:cubicBezTo>
                      <a:pt x="2888" y="1289"/>
                      <a:pt x="2979" y="1349"/>
                      <a:pt x="3101" y="1349"/>
                    </a:cubicBezTo>
                    <a:cubicBezTo>
                      <a:pt x="3253" y="1319"/>
                      <a:pt x="3374" y="1228"/>
                      <a:pt x="3344" y="1106"/>
                    </a:cubicBezTo>
                    <a:cubicBezTo>
                      <a:pt x="3344" y="1045"/>
                      <a:pt x="3313" y="985"/>
                      <a:pt x="3253" y="924"/>
                    </a:cubicBezTo>
                    <a:cubicBezTo>
                      <a:pt x="2888" y="498"/>
                      <a:pt x="2371" y="194"/>
                      <a:pt x="1794" y="73"/>
                    </a:cubicBezTo>
                    <a:cubicBezTo>
                      <a:pt x="1593" y="28"/>
                      <a:pt x="1377" y="0"/>
                      <a:pt x="11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4"/>
              <p:cNvSpPr/>
              <p:nvPr/>
            </p:nvSpPr>
            <p:spPr>
              <a:xfrm>
                <a:off x="9115950" y="6539925"/>
                <a:ext cx="224950" cy="26175"/>
              </a:xfrm>
              <a:custGeom>
                <a:avLst/>
                <a:gdLst/>
                <a:ahLst/>
                <a:cxnLst/>
                <a:rect l="l" t="t" r="r" b="b"/>
                <a:pathLst>
                  <a:path w="8998" h="1047" extrusionOk="0">
                    <a:moveTo>
                      <a:pt x="2376" y="1"/>
                    </a:moveTo>
                    <a:cubicBezTo>
                      <a:pt x="1544" y="1"/>
                      <a:pt x="728" y="135"/>
                      <a:pt x="0" y="516"/>
                    </a:cubicBezTo>
                    <a:cubicBezTo>
                      <a:pt x="551" y="436"/>
                      <a:pt x="1103" y="403"/>
                      <a:pt x="1657" y="403"/>
                    </a:cubicBezTo>
                    <a:cubicBezTo>
                      <a:pt x="3425" y="403"/>
                      <a:pt x="5201" y="741"/>
                      <a:pt x="6961" y="972"/>
                    </a:cubicBezTo>
                    <a:cubicBezTo>
                      <a:pt x="7214" y="1012"/>
                      <a:pt x="7562" y="1046"/>
                      <a:pt x="7905" y="1046"/>
                    </a:cubicBezTo>
                    <a:cubicBezTo>
                      <a:pt x="8344" y="1046"/>
                      <a:pt x="8776" y="991"/>
                      <a:pt x="8997" y="820"/>
                    </a:cubicBezTo>
                    <a:lnTo>
                      <a:pt x="8997" y="820"/>
                    </a:lnTo>
                    <a:cubicBezTo>
                      <a:pt x="8897" y="826"/>
                      <a:pt x="8790" y="828"/>
                      <a:pt x="8680" y="828"/>
                    </a:cubicBezTo>
                    <a:cubicBezTo>
                      <a:pt x="8189" y="828"/>
                      <a:pt x="7626" y="779"/>
                      <a:pt x="7204" y="729"/>
                    </a:cubicBezTo>
                    <a:cubicBezTo>
                      <a:pt x="6231" y="638"/>
                      <a:pt x="5258" y="364"/>
                      <a:pt x="4255" y="182"/>
                    </a:cubicBezTo>
                    <a:cubicBezTo>
                      <a:pt x="3641" y="77"/>
                      <a:pt x="3004" y="1"/>
                      <a:pt x="2376"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4"/>
              <p:cNvSpPr/>
              <p:nvPr/>
            </p:nvSpPr>
            <p:spPr>
              <a:xfrm>
                <a:off x="9287375" y="6373250"/>
                <a:ext cx="162175" cy="50100"/>
              </a:xfrm>
              <a:custGeom>
                <a:avLst/>
                <a:gdLst/>
                <a:ahLst/>
                <a:cxnLst/>
                <a:rect l="l" t="t" r="r" b="b"/>
                <a:pathLst>
                  <a:path w="6487" h="2004" extrusionOk="0">
                    <a:moveTo>
                      <a:pt x="3419" y="0"/>
                    </a:moveTo>
                    <a:cubicBezTo>
                      <a:pt x="2745" y="0"/>
                      <a:pt x="2096" y="215"/>
                      <a:pt x="1471" y="405"/>
                    </a:cubicBezTo>
                    <a:cubicBezTo>
                      <a:pt x="924" y="587"/>
                      <a:pt x="347" y="861"/>
                      <a:pt x="43" y="1408"/>
                    </a:cubicBezTo>
                    <a:cubicBezTo>
                      <a:pt x="0" y="1472"/>
                      <a:pt x="77" y="1550"/>
                      <a:pt x="158" y="1550"/>
                    </a:cubicBezTo>
                    <a:cubicBezTo>
                      <a:pt x="192" y="1550"/>
                      <a:pt x="228" y="1536"/>
                      <a:pt x="256" y="1499"/>
                    </a:cubicBezTo>
                    <a:cubicBezTo>
                      <a:pt x="560" y="982"/>
                      <a:pt x="1137" y="770"/>
                      <a:pt x="1684" y="618"/>
                    </a:cubicBezTo>
                    <a:cubicBezTo>
                      <a:pt x="2247" y="421"/>
                      <a:pt x="2863" y="250"/>
                      <a:pt x="3457" y="250"/>
                    </a:cubicBezTo>
                    <a:cubicBezTo>
                      <a:pt x="3505" y="250"/>
                      <a:pt x="3552" y="251"/>
                      <a:pt x="3599" y="253"/>
                    </a:cubicBezTo>
                    <a:cubicBezTo>
                      <a:pt x="4177" y="283"/>
                      <a:pt x="4693" y="466"/>
                      <a:pt x="5180" y="770"/>
                    </a:cubicBezTo>
                    <a:cubicBezTo>
                      <a:pt x="5423" y="922"/>
                      <a:pt x="5636" y="1104"/>
                      <a:pt x="5848" y="1317"/>
                    </a:cubicBezTo>
                    <a:cubicBezTo>
                      <a:pt x="6000" y="1530"/>
                      <a:pt x="6122" y="1803"/>
                      <a:pt x="6335" y="1986"/>
                    </a:cubicBezTo>
                    <a:cubicBezTo>
                      <a:pt x="6346" y="1997"/>
                      <a:pt x="6369" y="2004"/>
                      <a:pt x="6394" y="2004"/>
                    </a:cubicBezTo>
                    <a:cubicBezTo>
                      <a:pt x="6438" y="2004"/>
                      <a:pt x="6487" y="1983"/>
                      <a:pt x="6487" y="1925"/>
                    </a:cubicBezTo>
                    <a:cubicBezTo>
                      <a:pt x="6456" y="1651"/>
                      <a:pt x="6244" y="1408"/>
                      <a:pt x="6061" y="1226"/>
                    </a:cubicBezTo>
                    <a:cubicBezTo>
                      <a:pt x="5879" y="982"/>
                      <a:pt x="5636" y="770"/>
                      <a:pt x="5362" y="587"/>
                    </a:cubicBezTo>
                    <a:cubicBezTo>
                      <a:pt x="4876" y="253"/>
                      <a:pt x="4268" y="40"/>
                      <a:pt x="3660" y="10"/>
                    </a:cubicBezTo>
                    <a:cubicBezTo>
                      <a:pt x="3579" y="3"/>
                      <a:pt x="3499" y="0"/>
                      <a:pt x="34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4"/>
              <p:cNvSpPr/>
              <p:nvPr/>
            </p:nvSpPr>
            <p:spPr>
              <a:xfrm>
                <a:off x="9446500" y="6415825"/>
                <a:ext cx="26600" cy="8600"/>
              </a:xfrm>
              <a:custGeom>
                <a:avLst/>
                <a:gdLst/>
                <a:ahLst/>
                <a:cxnLst/>
                <a:rect l="l" t="t" r="r" b="b"/>
                <a:pathLst>
                  <a:path w="1064" h="344" extrusionOk="0">
                    <a:moveTo>
                      <a:pt x="946" y="1"/>
                    </a:moveTo>
                    <a:cubicBezTo>
                      <a:pt x="935" y="1"/>
                      <a:pt x="924" y="3"/>
                      <a:pt x="912" y="9"/>
                    </a:cubicBezTo>
                    <a:cubicBezTo>
                      <a:pt x="760" y="39"/>
                      <a:pt x="638" y="70"/>
                      <a:pt x="517" y="100"/>
                    </a:cubicBezTo>
                    <a:lnTo>
                      <a:pt x="91" y="100"/>
                    </a:lnTo>
                    <a:cubicBezTo>
                      <a:pt x="31" y="100"/>
                      <a:pt x="0" y="191"/>
                      <a:pt x="61" y="252"/>
                    </a:cubicBezTo>
                    <a:cubicBezTo>
                      <a:pt x="213" y="313"/>
                      <a:pt x="365" y="343"/>
                      <a:pt x="517" y="343"/>
                    </a:cubicBezTo>
                    <a:cubicBezTo>
                      <a:pt x="699" y="343"/>
                      <a:pt x="851" y="283"/>
                      <a:pt x="1003" y="222"/>
                    </a:cubicBezTo>
                    <a:cubicBezTo>
                      <a:pt x="1064" y="191"/>
                      <a:pt x="1064" y="131"/>
                      <a:pt x="1034" y="70"/>
                    </a:cubicBezTo>
                    <a:cubicBezTo>
                      <a:pt x="1034" y="45"/>
                      <a:pt x="994" y="1"/>
                      <a:pt x="9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4"/>
              <p:cNvSpPr/>
              <p:nvPr/>
            </p:nvSpPr>
            <p:spPr>
              <a:xfrm>
                <a:off x="9439650" y="6403675"/>
                <a:ext cx="19775" cy="11375"/>
              </a:xfrm>
              <a:custGeom>
                <a:avLst/>
                <a:gdLst/>
                <a:ahLst/>
                <a:cxnLst/>
                <a:rect l="l" t="t" r="r" b="b"/>
                <a:pathLst>
                  <a:path w="791" h="455" extrusionOk="0">
                    <a:moveTo>
                      <a:pt x="702" y="1"/>
                    </a:moveTo>
                    <a:cubicBezTo>
                      <a:pt x="692" y="1"/>
                      <a:pt x="680" y="3"/>
                      <a:pt x="669" y="9"/>
                    </a:cubicBezTo>
                    <a:lnTo>
                      <a:pt x="608" y="39"/>
                    </a:lnTo>
                    <a:cubicBezTo>
                      <a:pt x="608" y="39"/>
                      <a:pt x="608" y="69"/>
                      <a:pt x="578" y="69"/>
                    </a:cubicBezTo>
                    <a:cubicBezTo>
                      <a:pt x="578" y="69"/>
                      <a:pt x="578" y="69"/>
                      <a:pt x="578" y="100"/>
                    </a:cubicBezTo>
                    <a:cubicBezTo>
                      <a:pt x="578" y="90"/>
                      <a:pt x="578" y="86"/>
                      <a:pt x="577" y="86"/>
                    </a:cubicBezTo>
                    <a:cubicBezTo>
                      <a:pt x="575" y="86"/>
                      <a:pt x="568" y="100"/>
                      <a:pt x="548" y="100"/>
                    </a:cubicBezTo>
                    <a:cubicBezTo>
                      <a:pt x="548" y="130"/>
                      <a:pt x="517" y="130"/>
                      <a:pt x="517" y="130"/>
                    </a:cubicBezTo>
                    <a:lnTo>
                      <a:pt x="517" y="161"/>
                    </a:lnTo>
                    <a:cubicBezTo>
                      <a:pt x="517" y="151"/>
                      <a:pt x="517" y="147"/>
                      <a:pt x="516" y="147"/>
                    </a:cubicBezTo>
                    <a:cubicBezTo>
                      <a:pt x="514" y="147"/>
                      <a:pt x="507" y="161"/>
                      <a:pt x="487" y="161"/>
                    </a:cubicBezTo>
                    <a:lnTo>
                      <a:pt x="457" y="161"/>
                    </a:lnTo>
                    <a:cubicBezTo>
                      <a:pt x="457" y="191"/>
                      <a:pt x="426" y="191"/>
                      <a:pt x="426" y="191"/>
                    </a:cubicBezTo>
                    <a:lnTo>
                      <a:pt x="396" y="191"/>
                    </a:lnTo>
                    <a:cubicBezTo>
                      <a:pt x="365" y="221"/>
                      <a:pt x="365" y="221"/>
                      <a:pt x="335" y="221"/>
                    </a:cubicBezTo>
                    <a:lnTo>
                      <a:pt x="183" y="221"/>
                    </a:lnTo>
                    <a:cubicBezTo>
                      <a:pt x="153" y="221"/>
                      <a:pt x="153" y="221"/>
                      <a:pt x="122" y="191"/>
                    </a:cubicBezTo>
                    <a:cubicBezTo>
                      <a:pt x="92" y="191"/>
                      <a:pt x="31" y="221"/>
                      <a:pt x="1" y="252"/>
                    </a:cubicBezTo>
                    <a:cubicBezTo>
                      <a:pt x="1" y="313"/>
                      <a:pt x="1" y="373"/>
                      <a:pt x="61" y="404"/>
                    </a:cubicBezTo>
                    <a:cubicBezTo>
                      <a:pt x="133" y="439"/>
                      <a:pt x="214" y="454"/>
                      <a:pt x="300" y="454"/>
                    </a:cubicBezTo>
                    <a:cubicBezTo>
                      <a:pt x="361" y="454"/>
                      <a:pt x="424" y="447"/>
                      <a:pt x="487" y="434"/>
                    </a:cubicBezTo>
                    <a:cubicBezTo>
                      <a:pt x="548" y="404"/>
                      <a:pt x="608" y="373"/>
                      <a:pt x="669" y="313"/>
                    </a:cubicBezTo>
                    <a:cubicBezTo>
                      <a:pt x="700" y="282"/>
                      <a:pt x="730" y="282"/>
                      <a:pt x="760" y="252"/>
                    </a:cubicBezTo>
                    <a:cubicBezTo>
                      <a:pt x="791" y="191"/>
                      <a:pt x="791" y="161"/>
                      <a:pt x="791" y="100"/>
                    </a:cubicBezTo>
                    <a:cubicBezTo>
                      <a:pt x="791" y="50"/>
                      <a:pt x="750" y="1"/>
                      <a:pt x="7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4"/>
              <p:cNvSpPr/>
              <p:nvPr/>
            </p:nvSpPr>
            <p:spPr>
              <a:xfrm>
                <a:off x="9432050" y="6397050"/>
                <a:ext cx="9900" cy="9125"/>
              </a:xfrm>
              <a:custGeom>
                <a:avLst/>
                <a:gdLst/>
                <a:ahLst/>
                <a:cxnLst/>
                <a:rect l="l" t="t" r="r" b="b"/>
                <a:pathLst>
                  <a:path w="396" h="365" extrusionOk="0">
                    <a:moveTo>
                      <a:pt x="303" y="222"/>
                    </a:moveTo>
                    <a:cubicBezTo>
                      <a:pt x="294" y="227"/>
                      <a:pt x="284" y="233"/>
                      <a:pt x="274" y="243"/>
                    </a:cubicBezTo>
                    <a:cubicBezTo>
                      <a:pt x="293" y="243"/>
                      <a:pt x="301" y="231"/>
                      <a:pt x="303" y="222"/>
                    </a:cubicBezTo>
                    <a:close/>
                    <a:moveTo>
                      <a:pt x="274" y="0"/>
                    </a:moveTo>
                    <a:cubicBezTo>
                      <a:pt x="274" y="0"/>
                      <a:pt x="274" y="30"/>
                      <a:pt x="244" y="30"/>
                    </a:cubicBezTo>
                    <a:lnTo>
                      <a:pt x="213" y="30"/>
                    </a:lnTo>
                    <a:cubicBezTo>
                      <a:pt x="213" y="30"/>
                      <a:pt x="183" y="61"/>
                      <a:pt x="183" y="61"/>
                    </a:cubicBezTo>
                    <a:cubicBezTo>
                      <a:pt x="153" y="61"/>
                      <a:pt x="122" y="91"/>
                      <a:pt x="122" y="91"/>
                    </a:cubicBezTo>
                    <a:cubicBezTo>
                      <a:pt x="92" y="122"/>
                      <a:pt x="61" y="182"/>
                      <a:pt x="31" y="213"/>
                    </a:cubicBezTo>
                    <a:cubicBezTo>
                      <a:pt x="1" y="243"/>
                      <a:pt x="1" y="274"/>
                      <a:pt x="1" y="274"/>
                    </a:cubicBezTo>
                    <a:cubicBezTo>
                      <a:pt x="31" y="304"/>
                      <a:pt x="31" y="334"/>
                      <a:pt x="61" y="334"/>
                    </a:cubicBezTo>
                    <a:cubicBezTo>
                      <a:pt x="92" y="365"/>
                      <a:pt x="92" y="365"/>
                      <a:pt x="122" y="365"/>
                    </a:cubicBezTo>
                    <a:lnTo>
                      <a:pt x="153" y="334"/>
                    </a:lnTo>
                    <a:cubicBezTo>
                      <a:pt x="183" y="334"/>
                      <a:pt x="183" y="304"/>
                      <a:pt x="183" y="304"/>
                    </a:cubicBezTo>
                    <a:cubicBezTo>
                      <a:pt x="183" y="304"/>
                      <a:pt x="183" y="304"/>
                      <a:pt x="183" y="334"/>
                    </a:cubicBezTo>
                    <a:cubicBezTo>
                      <a:pt x="183" y="314"/>
                      <a:pt x="197" y="294"/>
                      <a:pt x="215" y="274"/>
                    </a:cubicBezTo>
                    <a:lnTo>
                      <a:pt x="215" y="274"/>
                    </a:lnTo>
                    <a:cubicBezTo>
                      <a:pt x="214" y="274"/>
                      <a:pt x="214" y="274"/>
                      <a:pt x="213" y="274"/>
                    </a:cubicBezTo>
                    <a:cubicBezTo>
                      <a:pt x="216" y="271"/>
                      <a:pt x="218" y="269"/>
                      <a:pt x="221" y="267"/>
                    </a:cubicBezTo>
                    <a:lnTo>
                      <a:pt x="221" y="267"/>
                    </a:lnTo>
                    <a:cubicBezTo>
                      <a:pt x="219" y="269"/>
                      <a:pt x="216" y="271"/>
                      <a:pt x="215" y="274"/>
                    </a:cubicBezTo>
                    <a:lnTo>
                      <a:pt x="215" y="274"/>
                    </a:lnTo>
                    <a:cubicBezTo>
                      <a:pt x="241" y="274"/>
                      <a:pt x="244" y="273"/>
                      <a:pt x="244" y="251"/>
                    </a:cubicBezTo>
                    <a:lnTo>
                      <a:pt x="244" y="251"/>
                    </a:lnTo>
                    <a:cubicBezTo>
                      <a:pt x="236" y="255"/>
                      <a:pt x="228" y="260"/>
                      <a:pt x="221" y="267"/>
                    </a:cubicBezTo>
                    <a:lnTo>
                      <a:pt x="221" y="267"/>
                    </a:lnTo>
                    <a:cubicBezTo>
                      <a:pt x="228" y="259"/>
                      <a:pt x="236" y="251"/>
                      <a:pt x="244" y="243"/>
                    </a:cubicBezTo>
                    <a:lnTo>
                      <a:pt x="244" y="243"/>
                    </a:lnTo>
                    <a:cubicBezTo>
                      <a:pt x="244" y="246"/>
                      <a:pt x="244" y="249"/>
                      <a:pt x="244" y="251"/>
                    </a:cubicBezTo>
                    <a:lnTo>
                      <a:pt x="244" y="251"/>
                    </a:lnTo>
                    <a:cubicBezTo>
                      <a:pt x="264" y="240"/>
                      <a:pt x="284" y="233"/>
                      <a:pt x="305" y="213"/>
                    </a:cubicBezTo>
                    <a:lnTo>
                      <a:pt x="305" y="213"/>
                    </a:lnTo>
                    <a:cubicBezTo>
                      <a:pt x="305" y="213"/>
                      <a:pt x="305" y="217"/>
                      <a:pt x="303" y="222"/>
                    </a:cubicBezTo>
                    <a:lnTo>
                      <a:pt x="303" y="222"/>
                    </a:lnTo>
                    <a:cubicBezTo>
                      <a:pt x="321" y="213"/>
                      <a:pt x="335" y="213"/>
                      <a:pt x="335" y="213"/>
                    </a:cubicBezTo>
                    <a:cubicBezTo>
                      <a:pt x="365" y="213"/>
                      <a:pt x="365" y="182"/>
                      <a:pt x="365" y="182"/>
                    </a:cubicBezTo>
                    <a:cubicBezTo>
                      <a:pt x="365" y="182"/>
                      <a:pt x="396" y="182"/>
                      <a:pt x="396" y="152"/>
                    </a:cubicBezTo>
                    <a:cubicBezTo>
                      <a:pt x="396" y="122"/>
                      <a:pt x="396" y="122"/>
                      <a:pt x="396" y="91"/>
                    </a:cubicBezTo>
                    <a:cubicBezTo>
                      <a:pt x="396" y="61"/>
                      <a:pt x="365" y="61"/>
                      <a:pt x="365" y="30"/>
                    </a:cubicBezTo>
                    <a:lnTo>
                      <a:pt x="335" y="30"/>
                    </a:lnTo>
                    <a:cubicBezTo>
                      <a:pt x="335" y="0"/>
                      <a:pt x="305" y="0"/>
                      <a:pt x="3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4"/>
              <p:cNvSpPr/>
              <p:nvPr/>
            </p:nvSpPr>
            <p:spPr>
              <a:xfrm>
                <a:off x="9431300" y="6397800"/>
                <a:ext cx="2300" cy="3825"/>
              </a:xfrm>
              <a:custGeom>
                <a:avLst/>
                <a:gdLst/>
                <a:ahLst/>
                <a:cxnLst/>
                <a:rect l="l" t="t" r="r" b="b"/>
                <a:pathLst>
                  <a:path w="92" h="153" extrusionOk="0">
                    <a:moveTo>
                      <a:pt x="31" y="0"/>
                    </a:moveTo>
                    <a:cubicBezTo>
                      <a:pt x="31" y="0"/>
                      <a:pt x="0" y="31"/>
                      <a:pt x="0" y="31"/>
                    </a:cubicBezTo>
                    <a:cubicBezTo>
                      <a:pt x="0" y="61"/>
                      <a:pt x="0" y="92"/>
                      <a:pt x="0" y="122"/>
                    </a:cubicBezTo>
                    <a:cubicBezTo>
                      <a:pt x="0" y="152"/>
                      <a:pt x="31" y="152"/>
                      <a:pt x="31" y="152"/>
                    </a:cubicBezTo>
                    <a:cubicBezTo>
                      <a:pt x="61" y="152"/>
                      <a:pt x="91" y="152"/>
                      <a:pt x="61" y="122"/>
                    </a:cubicBezTo>
                    <a:cubicBezTo>
                      <a:pt x="61" y="92"/>
                      <a:pt x="61" y="61"/>
                      <a:pt x="61" y="31"/>
                    </a:cubicBezTo>
                    <a:cubicBezTo>
                      <a:pt x="61" y="31"/>
                      <a:pt x="61"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4"/>
              <p:cNvSpPr/>
              <p:nvPr/>
            </p:nvSpPr>
            <p:spPr>
              <a:xfrm>
                <a:off x="9087050" y="6419225"/>
                <a:ext cx="78650" cy="104075"/>
              </a:xfrm>
              <a:custGeom>
                <a:avLst/>
                <a:gdLst/>
                <a:ahLst/>
                <a:cxnLst/>
                <a:rect l="l" t="t" r="r" b="b"/>
                <a:pathLst>
                  <a:path w="3146" h="4163" extrusionOk="0">
                    <a:moveTo>
                      <a:pt x="3040" y="0"/>
                    </a:moveTo>
                    <a:cubicBezTo>
                      <a:pt x="3018" y="0"/>
                      <a:pt x="2997" y="8"/>
                      <a:pt x="2980" y="25"/>
                    </a:cubicBezTo>
                    <a:cubicBezTo>
                      <a:pt x="2493" y="420"/>
                      <a:pt x="1855" y="299"/>
                      <a:pt x="1278" y="450"/>
                    </a:cubicBezTo>
                    <a:cubicBezTo>
                      <a:pt x="761" y="572"/>
                      <a:pt x="275" y="906"/>
                      <a:pt x="123" y="1484"/>
                    </a:cubicBezTo>
                    <a:cubicBezTo>
                      <a:pt x="1" y="2031"/>
                      <a:pt x="183" y="2609"/>
                      <a:pt x="518" y="3034"/>
                    </a:cubicBezTo>
                    <a:cubicBezTo>
                      <a:pt x="700" y="3277"/>
                      <a:pt x="943" y="3460"/>
                      <a:pt x="1186" y="3642"/>
                    </a:cubicBezTo>
                    <a:cubicBezTo>
                      <a:pt x="1460" y="3855"/>
                      <a:pt x="1734" y="4037"/>
                      <a:pt x="2037" y="4159"/>
                    </a:cubicBezTo>
                    <a:cubicBezTo>
                      <a:pt x="2046" y="4161"/>
                      <a:pt x="2054" y="4163"/>
                      <a:pt x="2062" y="4163"/>
                    </a:cubicBezTo>
                    <a:cubicBezTo>
                      <a:pt x="2144" y="4163"/>
                      <a:pt x="2212" y="4032"/>
                      <a:pt x="2129" y="3976"/>
                    </a:cubicBezTo>
                    <a:cubicBezTo>
                      <a:pt x="1916" y="3764"/>
                      <a:pt x="1642" y="3642"/>
                      <a:pt x="1399" y="3490"/>
                    </a:cubicBezTo>
                    <a:cubicBezTo>
                      <a:pt x="1156" y="3308"/>
                      <a:pt x="943" y="3125"/>
                      <a:pt x="761" y="2913"/>
                    </a:cubicBezTo>
                    <a:cubicBezTo>
                      <a:pt x="396" y="2487"/>
                      <a:pt x="214" y="1849"/>
                      <a:pt x="427" y="1332"/>
                    </a:cubicBezTo>
                    <a:cubicBezTo>
                      <a:pt x="670" y="785"/>
                      <a:pt x="1308" y="633"/>
                      <a:pt x="1855" y="572"/>
                    </a:cubicBezTo>
                    <a:cubicBezTo>
                      <a:pt x="2281" y="542"/>
                      <a:pt x="2828" y="511"/>
                      <a:pt x="3101" y="116"/>
                    </a:cubicBezTo>
                    <a:cubicBezTo>
                      <a:pt x="3145" y="50"/>
                      <a:pt x="3094" y="0"/>
                      <a:pt x="30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4"/>
              <p:cNvSpPr/>
              <p:nvPr/>
            </p:nvSpPr>
            <p:spPr>
              <a:xfrm>
                <a:off x="9067075" y="6365425"/>
                <a:ext cx="89150" cy="35575"/>
              </a:xfrm>
              <a:custGeom>
                <a:avLst/>
                <a:gdLst/>
                <a:ahLst/>
                <a:cxnLst/>
                <a:rect l="l" t="t" r="r" b="b"/>
                <a:pathLst>
                  <a:path w="3566" h="1423" extrusionOk="0">
                    <a:moveTo>
                      <a:pt x="1759" y="1"/>
                    </a:moveTo>
                    <a:cubicBezTo>
                      <a:pt x="1098" y="1"/>
                      <a:pt x="535" y="460"/>
                      <a:pt x="70" y="870"/>
                    </a:cubicBezTo>
                    <a:cubicBezTo>
                      <a:pt x="0" y="963"/>
                      <a:pt x="74" y="1092"/>
                      <a:pt x="167" y="1092"/>
                    </a:cubicBezTo>
                    <a:cubicBezTo>
                      <a:pt x="195" y="1092"/>
                      <a:pt x="225" y="1081"/>
                      <a:pt x="253" y="1052"/>
                    </a:cubicBezTo>
                    <a:cubicBezTo>
                      <a:pt x="671" y="690"/>
                      <a:pt x="1166" y="251"/>
                      <a:pt x="1737" y="251"/>
                    </a:cubicBezTo>
                    <a:cubicBezTo>
                      <a:pt x="1789" y="251"/>
                      <a:pt x="1841" y="254"/>
                      <a:pt x="1894" y="262"/>
                    </a:cubicBezTo>
                    <a:cubicBezTo>
                      <a:pt x="2229" y="292"/>
                      <a:pt x="2502" y="475"/>
                      <a:pt x="2745" y="657"/>
                    </a:cubicBezTo>
                    <a:cubicBezTo>
                      <a:pt x="3019" y="840"/>
                      <a:pt x="3262" y="1052"/>
                      <a:pt x="3353" y="1356"/>
                    </a:cubicBezTo>
                    <a:cubicBezTo>
                      <a:pt x="3376" y="1403"/>
                      <a:pt x="3413" y="1423"/>
                      <a:pt x="3449" y="1423"/>
                    </a:cubicBezTo>
                    <a:cubicBezTo>
                      <a:pt x="3508" y="1423"/>
                      <a:pt x="3566" y="1371"/>
                      <a:pt x="3566" y="1295"/>
                    </a:cubicBezTo>
                    <a:cubicBezTo>
                      <a:pt x="3505" y="961"/>
                      <a:pt x="3232" y="748"/>
                      <a:pt x="2988" y="536"/>
                    </a:cubicBezTo>
                    <a:cubicBezTo>
                      <a:pt x="2685" y="323"/>
                      <a:pt x="2350" y="80"/>
                      <a:pt x="1985" y="19"/>
                    </a:cubicBezTo>
                    <a:cubicBezTo>
                      <a:pt x="1909" y="7"/>
                      <a:pt x="1833" y="1"/>
                      <a:pt x="1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4"/>
              <p:cNvSpPr/>
              <p:nvPr/>
            </p:nvSpPr>
            <p:spPr>
              <a:xfrm>
                <a:off x="9055150" y="6368925"/>
                <a:ext cx="15225" cy="20100"/>
              </a:xfrm>
              <a:custGeom>
                <a:avLst/>
                <a:gdLst/>
                <a:ahLst/>
                <a:cxnLst/>
                <a:rect l="l" t="t" r="r" b="b"/>
                <a:pathLst>
                  <a:path w="609" h="804" extrusionOk="0">
                    <a:moveTo>
                      <a:pt x="92" y="0"/>
                    </a:moveTo>
                    <a:cubicBezTo>
                      <a:pt x="61" y="0"/>
                      <a:pt x="0" y="31"/>
                      <a:pt x="0" y="92"/>
                    </a:cubicBezTo>
                    <a:cubicBezTo>
                      <a:pt x="0" y="122"/>
                      <a:pt x="0" y="122"/>
                      <a:pt x="31" y="152"/>
                    </a:cubicBezTo>
                    <a:cubicBezTo>
                      <a:pt x="31" y="183"/>
                      <a:pt x="61" y="183"/>
                      <a:pt x="61" y="213"/>
                    </a:cubicBezTo>
                    <a:cubicBezTo>
                      <a:pt x="92" y="244"/>
                      <a:pt x="122" y="244"/>
                      <a:pt x="122" y="274"/>
                    </a:cubicBezTo>
                    <a:cubicBezTo>
                      <a:pt x="152" y="304"/>
                      <a:pt x="152" y="304"/>
                      <a:pt x="152" y="304"/>
                    </a:cubicBezTo>
                    <a:cubicBezTo>
                      <a:pt x="152" y="335"/>
                      <a:pt x="183" y="335"/>
                      <a:pt x="183" y="335"/>
                    </a:cubicBezTo>
                    <a:lnTo>
                      <a:pt x="244" y="426"/>
                    </a:lnTo>
                    <a:cubicBezTo>
                      <a:pt x="304" y="517"/>
                      <a:pt x="365" y="639"/>
                      <a:pt x="426" y="760"/>
                    </a:cubicBezTo>
                    <a:cubicBezTo>
                      <a:pt x="447" y="782"/>
                      <a:pt x="484" y="803"/>
                      <a:pt x="514" y="803"/>
                    </a:cubicBezTo>
                    <a:cubicBezTo>
                      <a:pt x="527" y="803"/>
                      <a:pt x="539" y="800"/>
                      <a:pt x="547" y="791"/>
                    </a:cubicBezTo>
                    <a:cubicBezTo>
                      <a:pt x="608" y="791"/>
                      <a:pt x="608" y="730"/>
                      <a:pt x="608" y="700"/>
                    </a:cubicBezTo>
                    <a:cubicBezTo>
                      <a:pt x="578" y="548"/>
                      <a:pt x="487" y="426"/>
                      <a:pt x="426" y="304"/>
                    </a:cubicBezTo>
                    <a:cubicBezTo>
                      <a:pt x="395" y="274"/>
                      <a:pt x="335" y="213"/>
                      <a:pt x="304" y="152"/>
                    </a:cubicBezTo>
                    <a:lnTo>
                      <a:pt x="213" y="61"/>
                    </a:lnTo>
                    <a:cubicBezTo>
                      <a:pt x="213" y="61"/>
                      <a:pt x="183" y="31"/>
                      <a:pt x="183" y="31"/>
                    </a:cubicBezTo>
                    <a:cubicBezTo>
                      <a:pt x="152" y="0"/>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4"/>
              <p:cNvSpPr/>
              <p:nvPr/>
            </p:nvSpPr>
            <p:spPr>
              <a:xfrm>
                <a:off x="9072625" y="6367400"/>
                <a:ext cx="6850" cy="14775"/>
              </a:xfrm>
              <a:custGeom>
                <a:avLst/>
                <a:gdLst/>
                <a:ahLst/>
                <a:cxnLst/>
                <a:rect l="l" t="t" r="r" b="b"/>
                <a:pathLst>
                  <a:path w="274" h="591" extrusionOk="0">
                    <a:moveTo>
                      <a:pt x="152" y="1"/>
                    </a:moveTo>
                    <a:cubicBezTo>
                      <a:pt x="122" y="1"/>
                      <a:pt x="31" y="31"/>
                      <a:pt x="31" y="92"/>
                    </a:cubicBezTo>
                    <a:cubicBezTo>
                      <a:pt x="31" y="213"/>
                      <a:pt x="0" y="365"/>
                      <a:pt x="0" y="487"/>
                    </a:cubicBezTo>
                    <a:cubicBezTo>
                      <a:pt x="0" y="517"/>
                      <a:pt x="0" y="548"/>
                      <a:pt x="31" y="548"/>
                    </a:cubicBezTo>
                    <a:cubicBezTo>
                      <a:pt x="31" y="578"/>
                      <a:pt x="61" y="578"/>
                      <a:pt x="92" y="578"/>
                    </a:cubicBezTo>
                    <a:cubicBezTo>
                      <a:pt x="100" y="586"/>
                      <a:pt x="112" y="590"/>
                      <a:pt x="126" y="590"/>
                    </a:cubicBezTo>
                    <a:cubicBezTo>
                      <a:pt x="164" y="590"/>
                      <a:pt x="213" y="562"/>
                      <a:pt x="213" y="517"/>
                    </a:cubicBezTo>
                    <a:cubicBezTo>
                      <a:pt x="213" y="457"/>
                      <a:pt x="213" y="396"/>
                      <a:pt x="244" y="335"/>
                    </a:cubicBezTo>
                    <a:cubicBezTo>
                      <a:pt x="244" y="244"/>
                      <a:pt x="274" y="183"/>
                      <a:pt x="274" y="122"/>
                    </a:cubicBezTo>
                    <a:cubicBezTo>
                      <a:pt x="274" y="92"/>
                      <a:pt x="244" y="61"/>
                      <a:pt x="244" y="31"/>
                    </a:cubicBezTo>
                    <a:cubicBezTo>
                      <a:pt x="213" y="1"/>
                      <a:pt x="183" y="1"/>
                      <a:pt x="1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4"/>
              <p:cNvSpPr/>
              <p:nvPr/>
            </p:nvSpPr>
            <p:spPr>
              <a:xfrm>
                <a:off x="9080975" y="6368175"/>
                <a:ext cx="4600" cy="5325"/>
              </a:xfrm>
              <a:custGeom>
                <a:avLst/>
                <a:gdLst/>
                <a:ahLst/>
                <a:cxnLst/>
                <a:rect l="l" t="t" r="r" b="b"/>
                <a:pathLst>
                  <a:path w="184" h="213" extrusionOk="0">
                    <a:moveTo>
                      <a:pt x="92" y="0"/>
                    </a:moveTo>
                    <a:cubicBezTo>
                      <a:pt x="92" y="0"/>
                      <a:pt x="62" y="30"/>
                      <a:pt x="62" y="30"/>
                    </a:cubicBezTo>
                    <a:lnTo>
                      <a:pt x="31" y="30"/>
                    </a:lnTo>
                    <a:lnTo>
                      <a:pt x="1" y="91"/>
                    </a:lnTo>
                    <a:cubicBezTo>
                      <a:pt x="1" y="91"/>
                      <a:pt x="1" y="122"/>
                      <a:pt x="1" y="122"/>
                    </a:cubicBezTo>
                    <a:cubicBezTo>
                      <a:pt x="1" y="152"/>
                      <a:pt x="1" y="152"/>
                      <a:pt x="1" y="182"/>
                    </a:cubicBezTo>
                    <a:cubicBezTo>
                      <a:pt x="31" y="213"/>
                      <a:pt x="62" y="213"/>
                      <a:pt x="92" y="213"/>
                    </a:cubicBezTo>
                    <a:cubicBezTo>
                      <a:pt x="122" y="213"/>
                      <a:pt x="153" y="213"/>
                      <a:pt x="183" y="182"/>
                    </a:cubicBezTo>
                    <a:cubicBezTo>
                      <a:pt x="183" y="152"/>
                      <a:pt x="183" y="152"/>
                      <a:pt x="183" y="122"/>
                    </a:cubicBezTo>
                    <a:cubicBezTo>
                      <a:pt x="183" y="122"/>
                      <a:pt x="183" y="91"/>
                      <a:pt x="183" y="91"/>
                    </a:cubicBezTo>
                    <a:lnTo>
                      <a:pt x="153" y="30"/>
                    </a:lnTo>
                    <a:lnTo>
                      <a:pt x="122" y="30"/>
                    </a:lnTo>
                    <a:cubicBezTo>
                      <a:pt x="122" y="0"/>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4"/>
              <p:cNvSpPr/>
              <p:nvPr/>
            </p:nvSpPr>
            <p:spPr>
              <a:xfrm>
                <a:off x="9305150" y="6278425"/>
                <a:ext cx="16750" cy="20425"/>
              </a:xfrm>
              <a:custGeom>
                <a:avLst/>
                <a:gdLst/>
                <a:ahLst/>
                <a:cxnLst/>
                <a:rect l="l" t="t" r="r" b="b"/>
                <a:pathLst>
                  <a:path w="670" h="817" extrusionOk="0">
                    <a:moveTo>
                      <a:pt x="145" y="1"/>
                    </a:moveTo>
                    <a:cubicBezTo>
                      <a:pt x="124" y="1"/>
                      <a:pt x="103" y="11"/>
                      <a:pt x="92" y="34"/>
                    </a:cubicBezTo>
                    <a:cubicBezTo>
                      <a:pt x="31" y="95"/>
                      <a:pt x="31" y="247"/>
                      <a:pt x="31" y="338"/>
                    </a:cubicBezTo>
                    <a:cubicBezTo>
                      <a:pt x="1" y="429"/>
                      <a:pt x="31" y="551"/>
                      <a:pt x="92" y="642"/>
                    </a:cubicBezTo>
                    <a:cubicBezTo>
                      <a:pt x="122" y="702"/>
                      <a:pt x="213" y="763"/>
                      <a:pt x="304" y="794"/>
                    </a:cubicBezTo>
                    <a:cubicBezTo>
                      <a:pt x="350" y="809"/>
                      <a:pt x="403" y="816"/>
                      <a:pt x="453" y="816"/>
                    </a:cubicBezTo>
                    <a:cubicBezTo>
                      <a:pt x="502" y="816"/>
                      <a:pt x="548" y="809"/>
                      <a:pt x="578" y="794"/>
                    </a:cubicBezTo>
                    <a:cubicBezTo>
                      <a:pt x="639" y="763"/>
                      <a:pt x="669" y="733"/>
                      <a:pt x="669" y="672"/>
                    </a:cubicBezTo>
                    <a:cubicBezTo>
                      <a:pt x="669" y="611"/>
                      <a:pt x="608" y="581"/>
                      <a:pt x="578" y="581"/>
                    </a:cubicBezTo>
                    <a:lnTo>
                      <a:pt x="365" y="581"/>
                    </a:lnTo>
                    <a:lnTo>
                      <a:pt x="335" y="551"/>
                    </a:lnTo>
                    <a:lnTo>
                      <a:pt x="274" y="551"/>
                    </a:lnTo>
                    <a:cubicBezTo>
                      <a:pt x="274" y="551"/>
                      <a:pt x="274" y="520"/>
                      <a:pt x="274" y="520"/>
                    </a:cubicBezTo>
                    <a:lnTo>
                      <a:pt x="244" y="490"/>
                    </a:lnTo>
                    <a:cubicBezTo>
                      <a:pt x="244" y="459"/>
                      <a:pt x="244" y="459"/>
                      <a:pt x="244" y="429"/>
                    </a:cubicBezTo>
                    <a:lnTo>
                      <a:pt x="244" y="399"/>
                    </a:lnTo>
                    <a:cubicBezTo>
                      <a:pt x="244" y="368"/>
                      <a:pt x="244" y="338"/>
                      <a:pt x="244" y="338"/>
                    </a:cubicBezTo>
                    <a:cubicBezTo>
                      <a:pt x="213" y="216"/>
                      <a:pt x="244" y="125"/>
                      <a:pt x="213" y="34"/>
                    </a:cubicBezTo>
                    <a:cubicBezTo>
                      <a:pt x="213" y="64"/>
                      <a:pt x="213" y="64"/>
                      <a:pt x="213" y="64"/>
                    </a:cubicBezTo>
                    <a:cubicBezTo>
                      <a:pt x="213" y="27"/>
                      <a:pt x="178" y="1"/>
                      <a:pt x="1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4"/>
              <p:cNvSpPr/>
              <p:nvPr/>
            </p:nvSpPr>
            <p:spPr>
              <a:xfrm>
                <a:off x="9326450" y="6278500"/>
                <a:ext cx="146425" cy="25450"/>
              </a:xfrm>
              <a:custGeom>
                <a:avLst/>
                <a:gdLst/>
                <a:ahLst/>
                <a:cxnLst/>
                <a:rect l="l" t="t" r="r" b="b"/>
                <a:pathLst>
                  <a:path w="5857" h="1018" extrusionOk="0">
                    <a:moveTo>
                      <a:pt x="3252" y="0"/>
                    </a:moveTo>
                    <a:cubicBezTo>
                      <a:pt x="2796" y="0"/>
                      <a:pt x="2340" y="31"/>
                      <a:pt x="1884" y="122"/>
                    </a:cubicBezTo>
                    <a:cubicBezTo>
                      <a:pt x="1307" y="244"/>
                      <a:pt x="729" y="487"/>
                      <a:pt x="152" y="548"/>
                    </a:cubicBezTo>
                    <a:cubicBezTo>
                      <a:pt x="10" y="548"/>
                      <a:pt x="0" y="733"/>
                      <a:pt x="123" y="733"/>
                    </a:cubicBezTo>
                    <a:cubicBezTo>
                      <a:pt x="132" y="733"/>
                      <a:pt x="141" y="732"/>
                      <a:pt x="152" y="730"/>
                    </a:cubicBezTo>
                    <a:cubicBezTo>
                      <a:pt x="668" y="699"/>
                      <a:pt x="1155" y="517"/>
                      <a:pt x="1671" y="426"/>
                    </a:cubicBezTo>
                    <a:cubicBezTo>
                      <a:pt x="2127" y="304"/>
                      <a:pt x="2583" y="244"/>
                      <a:pt x="3039" y="244"/>
                    </a:cubicBezTo>
                    <a:cubicBezTo>
                      <a:pt x="3495" y="244"/>
                      <a:pt x="3951" y="274"/>
                      <a:pt x="4377" y="396"/>
                    </a:cubicBezTo>
                    <a:cubicBezTo>
                      <a:pt x="4863" y="548"/>
                      <a:pt x="5258" y="760"/>
                      <a:pt x="5684" y="1003"/>
                    </a:cubicBezTo>
                    <a:cubicBezTo>
                      <a:pt x="5698" y="1013"/>
                      <a:pt x="5713" y="1018"/>
                      <a:pt x="5727" y="1018"/>
                    </a:cubicBezTo>
                    <a:cubicBezTo>
                      <a:pt x="5800" y="1018"/>
                      <a:pt x="5856" y="902"/>
                      <a:pt x="5805" y="851"/>
                    </a:cubicBezTo>
                    <a:cubicBezTo>
                      <a:pt x="5136" y="244"/>
                      <a:pt x="4133" y="31"/>
                      <a:pt x="32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4"/>
              <p:cNvSpPr/>
              <p:nvPr/>
            </p:nvSpPr>
            <p:spPr>
              <a:xfrm>
                <a:off x="9309700" y="6260150"/>
                <a:ext cx="173300" cy="40900"/>
              </a:xfrm>
              <a:custGeom>
                <a:avLst/>
                <a:gdLst/>
                <a:ahLst/>
                <a:cxnLst/>
                <a:rect l="l" t="t" r="r" b="b"/>
                <a:pathLst>
                  <a:path w="6932" h="1636" extrusionOk="0">
                    <a:moveTo>
                      <a:pt x="3097" y="1"/>
                    </a:moveTo>
                    <a:cubicBezTo>
                      <a:pt x="2814" y="1"/>
                      <a:pt x="2532" y="23"/>
                      <a:pt x="2250" y="66"/>
                    </a:cubicBezTo>
                    <a:cubicBezTo>
                      <a:pt x="1521" y="187"/>
                      <a:pt x="852" y="552"/>
                      <a:pt x="122" y="643"/>
                    </a:cubicBezTo>
                    <a:cubicBezTo>
                      <a:pt x="1" y="674"/>
                      <a:pt x="31" y="856"/>
                      <a:pt x="153" y="856"/>
                    </a:cubicBezTo>
                    <a:cubicBezTo>
                      <a:pt x="700" y="826"/>
                      <a:pt x="1217" y="552"/>
                      <a:pt x="1764" y="400"/>
                    </a:cubicBezTo>
                    <a:cubicBezTo>
                      <a:pt x="2194" y="273"/>
                      <a:pt x="2646" y="210"/>
                      <a:pt x="3084" y="210"/>
                    </a:cubicBezTo>
                    <a:cubicBezTo>
                      <a:pt x="3171" y="210"/>
                      <a:pt x="3258" y="213"/>
                      <a:pt x="3344" y="218"/>
                    </a:cubicBezTo>
                    <a:cubicBezTo>
                      <a:pt x="3892" y="248"/>
                      <a:pt x="4439" y="370"/>
                      <a:pt x="4925" y="552"/>
                    </a:cubicBezTo>
                    <a:cubicBezTo>
                      <a:pt x="5107" y="613"/>
                      <a:pt x="6597" y="1251"/>
                      <a:pt x="6445" y="1525"/>
                    </a:cubicBezTo>
                    <a:cubicBezTo>
                      <a:pt x="6421" y="1571"/>
                      <a:pt x="6452" y="1636"/>
                      <a:pt x="6495" y="1636"/>
                    </a:cubicBezTo>
                    <a:cubicBezTo>
                      <a:pt x="6508" y="1636"/>
                      <a:pt x="6522" y="1630"/>
                      <a:pt x="6536" y="1616"/>
                    </a:cubicBezTo>
                    <a:cubicBezTo>
                      <a:pt x="6931" y="1342"/>
                      <a:pt x="6110" y="886"/>
                      <a:pt x="5928" y="795"/>
                    </a:cubicBezTo>
                    <a:cubicBezTo>
                      <a:pt x="5351" y="430"/>
                      <a:pt x="4743" y="218"/>
                      <a:pt x="4074" y="96"/>
                    </a:cubicBezTo>
                    <a:cubicBezTo>
                      <a:pt x="3748" y="31"/>
                      <a:pt x="3422" y="1"/>
                      <a:pt x="30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4"/>
              <p:cNvSpPr/>
              <p:nvPr/>
            </p:nvSpPr>
            <p:spPr>
              <a:xfrm>
                <a:off x="9077200" y="6258550"/>
                <a:ext cx="88150" cy="29025"/>
              </a:xfrm>
              <a:custGeom>
                <a:avLst/>
                <a:gdLst/>
                <a:ahLst/>
                <a:cxnLst/>
                <a:rect l="l" t="t" r="r" b="b"/>
                <a:pathLst>
                  <a:path w="3526" h="1161" extrusionOk="0">
                    <a:moveTo>
                      <a:pt x="595" y="1"/>
                    </a:moveTo>
                    <a:cubicBezTo>
                      <a:pt x="404" y="1"/>
                      <a:pt x="210" y="37"/>
                      <a:pt x="61" y="130"/>
                    </a:cubicBezTo>
                    <a:cubicBezTo>
                      <a:pt x="5" y="157"/>
                      <a:pt x="0" y="286"/>
                      <a:pt x="69" y="286"/>
                    </a:cubicBezTo>
                    <a:cubicBezTo>
                      <a:pt x="75" y="286"/>
                      <a:pt x="83" y="284"/>
                      <a:pt x="91" y="282"/>
                    </a:cubicBezTo>
                    <a:cubicBezTo>
                      <a:pt x="273" y="282"/>
                      <a:pt x="425" y="221"/>
                      <a:pt x="577" y="221"/>
                    </a:cubicBezTo>
                    <a:cubicBezTo>
                      <a:pt x="631" y="212"/>
                      <a:pt x="682" y="208"/>
                      <a:pt x="731" y="208"/>
                    </a:cubicBezTo>
                    <a:cubicBezTo>
                      <a:pt x="851" y="208"/>
                      <a:pt x="965" y="230"/>
                      <a:pt x="1094" y="251"/>
                    </a:cubicBezTo>
                    <a:cubicBezTo>
                      <a:pt x="1398" y="312"/>
                      <a:pt x="1702" y="434"/>
                      <a:pt x="1976" y="555"/>
                    </a:cubicBezTo>
                    <a:cubicBezTo>
                      <a:pt x="2280" y="646"/>
                      <a:pt x="2583" y="768"/>
                      <a:pt x="2827" y="950"/>
                    </a:cubicBezTo>
                    <a:cubicBezTo>
                      <a:pt x="2994" y="1046"/>
                      <a:pt x="3143" y="1161"/>
                      <a:pt x="3317" y="1161"/>
                    </a:cubicBezTo>
                    <a:cubicBezTo>
                      <a:pt x="3364" y="1161"/>
                      <a:pt x="3413" y="1152"/>
                      <a:pt x="3465" y="1133"/>
                    </a:cubicBezTo>
                    <a:cubicBezTo>
                      <a:pt x="3526" y="1102"/>
                      <a:pt x="3465" y="1011"/>
                      <a:pt x="3404" y="1011"/>
                    </a:cubicBezTo>
                    <a:cubicBezTo>
                      <a:pt x="3380" y="1021"/>
                      <a:pt x="3356" y="1025"/>
                      <a:pt x="3332" y="1025"/>
                    </a:cubicBezTo>
                    <a:cubicBezTo>
                      <a:pt x="3205" y="1025"/>
                      <a:pt x="3081" y="905"/>
                      <a:pt x="2979" y="829"/>
                    </a:cubicBezTo>
                    <a:cubicBezTo>
                      <a:pt x="2857" y="738"/>
                      <a:pt x="2705" y="677"/>
                      <a:pt x="2583" y="586"/>
                    </a:cubicBezTo>
                    <a:cubicBezTo>
                      <a:pt x="2310" y="464"/>
                      <a:pt x="2036" y="373"/>
                      <a:pt x="1793" y="251"/>
                    </a:cubicBezTo>
                    <a:cubicBezTo>
                      <a:pt x="1520" y="160"/>
                      <a:pt x="1246" y="69"/>
                      <a:pt x="942" y="38"/>
                    </a:cubicBezTo>
                    <a:cubicBezTo>
                      <a:pt x="836" y="15"/>
                      <a:pt x="716" y="1"/>
                      <a:pt x="5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4"/>
              <p:cNvSpPr/>
              <p:nvPr/>
            </p:nvSpPr>
            <p:spPr>
              <a:xfrm>
                <a:off x="9159250" y="6273375"/>
                <a:ext cx="8375" cy="12750"/>
              </a:xfrm>
              <a:custGeom>
                <a:avLst/>
                <a:gdLst/>
                <a:ahLst/>
                <a:cxnLst/>
                <a:rect l="l" t="t" r="r" b="b"/>
                <a:pathLst>
                  <a:path w="335" h="510" extrusionOk="0">
                    <a:moveTo>
                      <a:pt x="137" y="0"/>
                    </a:moveTo>
                    <a:cubicBezTo>
                      <a:pt x="122" y="0"/>
                      <a:pt x="107" y="8"/>
                      <a:pt x="92" y="23"/>
                    </a:cubicBezTo>
                    <a:cubicBezTo>
                      <a:pt x="61" y="53"/>
                      <a:pt x="61" y="84"/>
                      <a:pt x="92" y="114"/>
                    </a:cubicBezTo>
                    <a:cubicBezTo>
                      <a:pt x="92" y="129"/>
                      <a:pt x="92" y="129"/>
                      <a:pt x="92" y="129"/>
                    </a:cubicBezTo>
                    <a:cubicBezTo>
                      <a:pt x="92" y="129"/>
                      <a:pt x="92" y="129"/>
                      <a:pt x="92" y="145"/>
                    </a:cubicBezTo>
                    <a:cubicBezTo>
                      <a:pt x="122" y="175"/>
                      <a:pt x="122" y="175"/>
                      <a:pt x="122" y="175"/>
                    </a:cubicBezTo>
                    <a:cubicBezTo>
                      <a:pt x="122" y="175"/>
                      <a:pt x="122" y="205"/>
                      <a:pt x="122" y="205"/>
                    </a:cubicBezTo>
                    <a:cubicBezTo>
                      <a:pt x="122" y="236"/>
                      <a:pt x="122" y="236"/>
                      <a:pt x="153" y="266"/>
                    </a:cubicBezTo>
                    <a:lnTo>
                      <a:pt x="153" y="297"/>
                    </a:lnTo>
                    <a:lnTo>
                      <a:pt x="153" y="327"/>
                    </a:lnTo>
                    <a:cubicBezTo>
                      <a:pt x="122" y="327"/>
                      <a:pt x="153" y="327"/>
                      <a:pt x="153" y="297"/>
                    </a:cubicBezTo>
                    <a:lnTo>
                      <a:pt x="153" y="297"/>
                    </a:lnTo>
                    <a:cubicBezTo>
                      <a:pt x="153" y="297"/>
                      <a:pt x="152" y="297"/>
                      <a:pt x="122" y="327"/>
                    </a:cubicBezTo>
                    <a:cubicBezTo>
                      <a:pt x="122" y="327"/>
                      <a:pt x="122" y="327"/>
                      <a:pt x="92" y="357"/>
                    </a:cubicBezTo>
                    <a:lnTo>
                      <a:pt x="61" y="357"/>
                    </a:lnTo>
                    <a:cubicBezTo>
                      <a:pt x="31" y="388"/>
                      <a:pt x="31" y="388"/>
                      <a:pt x="31" y="418"/>
                    </a:cubicBezTo>
                    <a:cubicBezTo>
                      <a:pt x="1" y="418"/>
                      <a:pt x="1" y="449"/>
                      <a:pt x="31" y="449"/>
                    </a:cubicBezTo>
                    <a:cubicBezTo>
                      <a:pt x="31" y="479"/>
                      <a:pt x="61" y="509"/>
                      <a:pt x="92" y="509"/>
                    </a:cubicBezTo>
                    <a:cubicBezTo>
                      <a:pt x="153" y="509"/>
                      <a:pt x="183" y="509"/>
                      <a:pt x="213" y="479"/>
                    </a:cubicBezTo>
                    <a:cubicBezTo>
                      <a:pt x="274" y="449"/>
                      <a:pt x="305" y="418"/>
                      <a:pt x="305" y="357"/>
                    </a:cubicBezTo>
                    <a:cubicBezTo>
                      <a:pt x="335" y="266"/>
                      <a:pt x="305" y="205"/>
                      <a:pt x="305" y="145"/>
                    </a:cubicBezTo>
                    <a:cubicBezTo>
                      <a:pt x="274" y="114"/>
                      <a:pt x="274" y="84"/>
                      <a:pt x="244" y="84"/>
                    </a:cubicBezTo>
                    <a:cubicBezTo>
                      <a:pt x="244" y="84"/>
                      <a:pt x="244" y="53"/>
                      <a:pt x="244" y="53"/>
                    </a:cubicBezTo>
                    <a:cubicBezTo>
                      <a:pt x="223" y="53"/>
                      <a:pt x="217" y="40"/>
                      <a:pt x="214" y="40"/>
                    </a:cubicBezTo>
                    <a:cubicBezTo>
                      <a:pt x="213" y="40"/>
                      <a:pt x="213" y="43"/>
                      <a:pt x="213" y="53"/>
                    </a:cubicBezTo>
                    <a:lnTo>
                      <a:pt x="183" y="23"/>
                    </a:lnTo>
                    <a:cubicBezTo>
                      <a:pt x="168" y="8"/>
                      <a:pt x="153" y="0"/>
                      <a:pt x="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4"/>
              <p:cNvSpPr/>
              <p:nvPr/>
            </p:nvSpPr>
            <p:spPr>
              <a:xfrm>
                <a:off x="9128100" y="6554100"/>
                <a:ext cx="217125" cy="21525"/>
              </a:xfrm>
              <a:custGeom>
                <a:avLst/>
                <a:gdLst/>
                <a:ahLst/>
                <a:cxnLst/>
                <a:rect l="l" t="t" r="r" b="b"/>
                <a:pathLst>
                  <a:path w="8685" h="861" extrusionOk="0">
                    <a:moveTo>
                      <a:pt x="1291" y="0"/>
                    </a:moveTo>
                    <a:cubicBezTo>
                      <a:pt x="902" y="0"/>
                      <a:pt x="512" y="14"/>
                      <a:pt x="122" y="40"/>
                    </a:cubicBezTo>
                    <a:cubicBezTo>
                      <a:pt x="0" y="40"/>
                      <a:pt x="0" y="192"/>
                      <a:pt x="122" y="192"/>
                    </a:cubicBezTo>
                    <a:cubicBezTo>
                      <a:pt x="344" y="183"/>
                      <a:pt x="566" y="179"/>
                      <a:pt x="789" y="179"/>
                    </a:cubicBezTo>
                    <a:cubicBezTo>
                      <a:pt x="2055" y="179"/>
                      <a:pt x="3318" y="320"/>
                      <a:pt x="4560" y="527"/>
                    </a:cubicBezTo>
                    <a:cubicBezTo>
                      <a:pt x="5456" y="694"/>
                      <a:pt x="6382" y="860"/>
                      <a:pt x="7296" y="860"/>
                    </a:cubicBezTo>
                    <a:cubicBezTo>
                      <a:pt x="7715" y="860"/>
                      <a:pt x="8131" y="825"/>
                      <a:pt x="8542" y="739"/>
                    </a:cubicBezTo>
                    <a:cubicBezTo>
                      <a:pt x="8685" y="711"/>
                      <a:pt x="8639" y="494"/>
                      <a:pt x="8506" y="494"/>
                    </a:cubicBezTo>
                    <a:cubicBezTo>
                      <a:pt x="8498" y="494"/>
                      <a:pt x="8490" y="495"/>
                      <a:pt x="8481" y="496"/>
                    </a:cubicBezTo>
                    <a:cubicBezTo>
                      <a:pt x="8044" y="587"/>
                      <a:pt x="7610" y="624"/>
                      <a:pt x="7177" y="624"/>
                    </a:cubicBezTo>
                    <a:cubicBezTo>
                      <a:pt x="6164" y="624"/>
                      <a:pt x="5157" y="424"/>
                      <a:pt x="4134" y="253"/>
                    </a:cubicBezTo>
                    <a:cubicBezTo>
                      <a:pt x="3187" y="81"/>
                      <a:pt x="2239" y="0"/>
                      <a:pt x="1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4"/>
              <p:cNvSpPr/>
              <p:nvPr/>
            </p:nvSpPr>
            <p:spPr>
              <a:xfrm>
                <a:off x="9181300" y="6567400"/>
                <a:ext cx="170225" cy="170575"/>
              </a:xfrm>
              <a:custGeom>
                <a:avLst/>
                <a:gdLst/>
                <a:ahLst/>
                <a:cxnLst/>
                <a:rect l="l" t="t" r="r" b="b"/>
                <a:pathLst>
                  <a:path w="6809" h="6823" extrusionOk="0">
                    <a:moveTo>
                      <a:pt x="6477" y="0"/>
                    </a:moveTo>
                    <a:cubicBezTo>
                      <a:pt x="6434" y="0"/>
                      <a:pt x="6383" y="33"/>
                      <a:pt x="6383" y="86"/>
                    </a:cubicBezTo>
                    <a:cubicBezTo>
                      <a:pt x="6444" y="1727"/>
                      <a:pt x="5988" y="3369"/>
                      <a:pt x="4924" y="4645"/>
                    </a:cubicBezTo>
                    <a:cubicBezTo>
                      <a:pt x="4407" y="5253"/>
                      <a:pt x="3769" y="5800"/>
                      <a:pt x="3040" y="6135"/>
                    </a:cubicBezTo>
                    <a:cubicBezTo>
                      <a:pt x="2553" y="6378"/>
                      <a:pt x="2067" y="6499"/>
                      <a:pt x="1550" y="6530"/>
                    </a:cubicBezTo>
                    <a:cubicBezTo>
                      <a:pt x="1477" y="6534"/>
                      <a:pt x="1404" y="6536"/>
                      <a:pt x="1331" y="6536"/>
                    </a:cubicBezTo>
                    <a:cubicBezTo>
                      <a:pt x="1045" y="6536"/>
                      <a:pt x="759" y="6508"/>
                      <a:pt x="473" y="6508"/>
                    </a:cubicBezTo>
                    <a:cubicBezTo>
                      <a:pt x="346" y="6508"/>
                      <a:pt x="218" y="6514"/>
                      <a:pt x="91" y="6530"/>
                    </a:cubicBezTo>
                    <a:cubicBezTo>
                      <a:pt x="0" y="6560"/>
                      <a:pt x="0" y="6682"/>
                      <a:pt x="91" y="6712"/>
                    </a:cubicBezTo>
                    <a:cubicBezTo>
                      <a:pt x="352" y="6794"/>
                      <a:pt x="648" y="6823"/>
                      <a:pt x="942" y="6823"/>
                    </a:cubicBezTo>
                    <a:cubicBezTo>
                      <a:pt x="1195" y="6823"/>
                      <a:pt x="1446" y="6801"/>
                      <a:pt x="1672" y="6773"/>
                    </a:cubicBezTo>
                    <a:cubicBezTo>
                      <a:pt x="2158" y="6743"/>
                      <a:pt x="2614" y="6621"/>
                      <a:pt x="3070" y="6408"/>
                    </a:cubicBezTo>
                    <a:cubicBezTo>
                      <a:pt x="3860" y="6043"/>
                      <a:pt x="4559" y="5466"/>
                      <a:pt x="5137" y="4797"/>
                    </a:cubicBezTo>
                    <a:cubicBezTo>
                      <a:pt x="6201" y="3490"/>
                      <a:pt x="6809" y="1758"/>
                      <a:pt x="6535" y="56"/>
                    </a:cubicBezTo>
                    <a:cubicBezTo>
                      <a:pt x="6535" y="17"/>
                      <a:pt x="6508" y="0"/>
                      <a:pt x="6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4"/>
              <p:cNvSpPr/>
              <p:nvPr/>
            </p:nvSpPr>
            <p:spPr>
              <a:xfrm>
                <a:off x="9165325" y="6724550"/>
                <a:ext cx="12950" cy="7625"/>
              </a:xfrm>
              <a:custGeom>
                <a:avLst/>
                <a:gdLst/>
                <a:ahLst/>
                <a:cxnLst/>
                <a:rect l="l" t="t" r="r" b="b"/>
                <a:pathLst>
                  <a:path w="518" h="305" extrusionOk="0">
                    <a:moveTo>
                      <a:pt x="92" y="1"/>
                    </a:moveTo>
                    <a:cubicBezTo>
                      <a:pt x="62" y="1"/>
                      <a:pt x="31" y="1"/>
                      <a:pt x="1" y="31"/>
                    </a:cubicBezTo>
                    <a:cubicBezTo>
                      <a:pt x="1" y="61"/>
                      <a:pt x="1" y="92"/>
                      <a:pt x="1" y="122"/>
                    </a:cubicBezTo>
                    <a:cubicBezTo>
                      <a:pt x="31" y="122"/>
                      <a:pt x="31" y="153"/>
                      <a:pt x="62" y="153"/>
                    </a:cubicBezTo>
                    <a:cubicBezTo>
                      <a:pt x="62" y="153"/>
                      <a:pt x="62" y="183"/>
                      <a:pt x="62" y="183"/>
                    </a:cubicBezTo>
                    <a:lnTo>
                      <a:pt x="92" y="213"/>
                    </a:lnTo>
                    <a:cubicBezTo>
                      <a:pt x="122" y="244"/>
                      <a:pt x="153" y="244"/>
                      <a:pt x="213" y="274"/>
                    </a:cubicBezTo>
                    <a:cubicBezTo>
                      <a:pt x="244" y="274"/>
                      <a:pt x="274" y="274"/>
                      <a:pt x="305" y="305"/>
                    </a:cubicBezTo>
                    <a:lnTo>
                      <a:pt x="426" y="305"/>
                    </a:lnTo>
                    <a:cubicBezTo>
                      <a:pt x="457" y="305"/>
                      <a:pt x="487" y="274"/>
                      <a:pt x="517" y="244"/>
                    </a:cubicBezTo>
                    <a:cubicBezTo>
                      <a:pt x="517" y="213"/>
                      <a:pt x="487" y="183"/>
                      <a:pt x="457" y="153"/>
                    </a:cubicBezTo>
                    <a:lnTo>
                      <a:pt x="396" y="153"/>
                    </a:lnTo>
                    <a:cubicBezTo>
                      <a:pt x="396" y="153"/>
                      <a:pt x="365" y="122"/>
                      <a:pt x="365" y="122"/>
                    </a:cubicBezTo>
                    <a:lnTo>
                      <a:pt x="305" y="122"/>
                    </a:lnTo>
                    <a:cubicBezTo>
                      <a:pt x="305" y="122"/>
                      <a:pt x="305" y="92"/>
                      <a:pt x="274" y="92"/>
                    </a:cubicBezTo>
                    <a:lnTo>
                      <a:pt x="244" y="92"/>
                    </a:lnTo>
                    <a:lnTo>
                      <a:pt x="183" y="61"/>
                    </a:lnTo>
                    <a:cubicBezTo>
                      <a:pt x="183" y="61"/>
                      <a:pt x="153" y="31"/>
                      <a:pt x="153" y="31"/>
                    </a:cubicBezTo>
                    <a:lnTo>
                      <a:pt x="122" y="31"/>
                    </a:lnTo>
                    <a:lnTo>
                      <a:pt x="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4"/>
              <p:cNvSpPr/>
              <p:nvPr/>
            </p:nvSpPr>
            <p:spPr>
              <a:xfrm>
                <a:off x="9124300" y="6560225"/>
                <a:ext cx="9150" cy="124700"/>
              </a:xfrm>
              <a:custGeom>
                <a:avLst/>
                <a:gdLst/>
                <a:ahLst/>
                <a:cxnLst/>
                <a:rect l="l" t="t" r="r" b="b"/>
                <a:pathLst>
                  <a:path w="366" h="4988" extrusionOk="0">
                    <a:moveTo>
                      <a:pt x="61" y="1"/>
                    </a:moveTo>
                    <a:cubicBezTo>
                      <a:pt x="31" y="1"/>
                      <a:pt x="0" y="23"/>
                      <a:pt x="0" y="69"/>
                    </a:cubicBezTo>
                    <a:cubicBezTo>
                      <a:pt x="61" y="859"/>
                      <a:pt x="92" y="1680"/>
                      <a:pt x="122" y="2470"/>
                    </a:cubicBezTo>
                    <a:cubicBezTo>
                      <a:pt x="122" y="2865"/>
                      <a:pt x="122" y="3260"/>
                      <a:pt x="122" y="3656"/>
                    </a:cubicBezTo>
                    <a:cubicBezTo>
                      <a:pt x="122" y="4081"/>
                      <a:pt x="122" y="4507"/>
                      <a:pt x="152" y="4902"/>
                    </a:cubicBezTo>
                    <a:cubicBezTo>
                      <a:pt x="170" y="4955"/>
                      <a:pt x="218" y="4987"/>
                      <a:pt x="256" y="4987"/>
                    </a:cubicBezTo>
                    <a:cubicBezTo>
                      <a:pt x="283" y="4987"/>
                      <a:pt x="304" y="4970"/>
                      <a:pt x="304" y="4932"/>
                    </a:cubicBezTo>
                    <a:cubicBezTo>
                      <a:pt x="365" y="4537"/>
                      <a:pt x="365" y="4142"/>
                      <a:pt x="365" y="3747"/>
                    </a:cubicBezTo>
                    <a:cubicBezTo>
                      <a:pt x="365" y="3352"/>
                      <a:pt x="335" y="2926"/>
                      <a:pt x="335" y="2531"/>
                    </a:cubicBezTo>
                    <a:cubicBezTo>
                      <a:pt x="304" y="1710"/>
                      <a:pt x="213" y="890"/>
                      <a:pt x="122" y="69"/>
                    </a:cubicBezTo>
                    <a:cubicBezTo>
                      <a:pt x="122" y="23"/>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4"/>
              <p:cNvSpPr/>
              <p:nvPr/>
            </p:nvSpPr>
            <p:spPr>
              <a:xfrm>
                <a:off x="9130675" y="6688775"/>
                <a:ext cx="30350" cy="37875"/>
              </a:xfrm>
              <a:custGeom>
                <a:avLst/>
                <a:gdLst/>
                <a:ahLst/>
                <a:cxnLst/>
                <a:rect l="l" t="t" r="r" b="b"/>
                <a:pathLst>
                  <a:path w="1214" h="1515" extrusionOk="0">
                    <a:moveTo>
                      <a:pt x="79" y="0"/>
                    </a:moveTo>
                    <a:cubicBezTo>
                      <a:pt x="39" y="0"/>
                      <a:pt x="0" y="26"/>
                      <a:pt x="19" y="64"/>
                    </a:cubicBezTo>
                    <a:cubicBezTo>
                      <a:pt x="80" y="368"/>
                      <a:pt x="171" y="641"/>
                      <a:pt x="353" y="884"/>
                    </a:cubicBezTo>
                    <a:cubicBezTo>
                      <a:pt x="536" y="1128"/>
                      <a:pt x="748" y="1340"/>
                      <a:pt x="992" y="1492"/>
                    </a:cubicBezTo>
                    <a:cubicBezTo>
                      <a:pt x="1013" y="1508"/>
                      <a:pt x="1033" y="1515"/>
                      <a:pt x="1053" y="1515"/>
                    </a:cubicBezTo>
                    <a:cubicBezTo>
                      <a:pt x="1148" y="1515"/>
                      <a:pt x="1214" y="1360"/>
                      <a:pt x="1113" y="1310"/>
                    </a:cubicBezTo>
                    <a:cubicBezTo>
                      <a:pt x="900" y="1158"/>
                      <a:pt x="688" y="976"/>
                      <a:pt x="536" y="763"/>
                    </a:cubicBezTo>
                    <a:cubicBezTo>
                      <a:pt x="353" y="550"/>
                      <a:pt x="232" y="307"/>
                      <a:pt x="141" y="33"/>
                    </a:cubicBezTo>
                    <a:cubicBezTo>
                      <a:pt x="129" y="10"/>
                      <a:pt x="104" y="0"/>
                      <a:pt x="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4"/>
              <p:cNvSpPr/>
              <p:nvPr/>
            </p:nvSpPr>
            <p:spPr>
              <a:xfrm>
                <a:off x="9141300" y="6756050"/>
                <a:ext cx="52925" cy="19950"/>
              </a:xfrm>
              <a:custGeom>
                <a:avLst/>
                <a:gdLst/>
                <a:ahLst/>
                <a:cxnLst/>
                <a:rect l="l" t="t" r="r" b="b"/>
                <a:pathLst>
                  <a:path w="2117" h="798" extrusionOk="0">
                    <a:moveTo>
                      <a:pt x="120" y="1"/>
                    </a:moveTo>
                    <a:cubicBezTo>
                      <a:pt x="51" y="1"/>
                      <a:pt x="1" y="90"/>
                      <a:pt x="50" y="139"/>
                    </a:cubicBezTo>
                    <a:cubicBezTo>
                      <a:pt x="323" y="382"/>
                      <a:pt x="627" y="564"/>
                      <a:pt x="962" y="656"/>
                    </a:cubicBezTo>
                    <a:cubicBezTo>
                      <a:pt x="1114" y="716"/>
                      <a:pt x="1296" y="747"/>
                      <a:pt x="1478" y="777"/>
                    </a:cubicBezTo>
                    <a:cubicBezTo>
                      <a:pt x="1541" y="790"/>
                      <a:pt x="1610" y="797"/>
                      <a:pt x="1681" y="797"/>
                    </a:cubicBezTo>
                    <a:cubicBezTo>
                      <a:pt x="1782" y="797"/>
                      <a:pt x="1888" y="782"/>
                      <a:pt x="1995" y="747"/>
                    </a:cubicBezTo>
                    <a:cubicBezTo>
                      <a:pt x="2086" y="716"/>
                      <a:pt x="2117" y="564"/>
                      <a:pt x="1995" y="564"/>
                    </a:cubicBezTo>
                    <a:cubicBezTo>
                      <a:pt x="1843" y="534"/>
                      <a:pt x="1661" y="534"/>
                      <a:pt x="1509" y="504"/>
                    </a:cubicBezTo>
                    <a:cubicBezTo>
                      <a:pt x="1357" y="504"/>
                      <a:pt x="1205" y="473"/>
                      <a:pt x="1053" y="412"/>
                    </a:cubicBezTo>
                    <a:cubicBezTo>
                      <a:pt x="749" y="352"/>
                      <a:pt x="445" y="200"/>
                      <a:pt x="171" y="17"/>
                    </a:cubicBezTo>
                    <a:cubicBezTo>
                      <a:pt x="154" y="6"/>
                      <a:pt x="137" y="1"/>
                      <a:pt x="1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4"/>
              <p:cNvSpPr/>
              <p:nvPr/>
            </p:nvSpPr>
            <p:spPr>
              <a:xfrm>
                <a:off x="9128450" y="6573600"/>
                <a:ext cx="196050" cy="30925"/>
              </a:xfrm>
              <a:custGeom>
                <a:avLst/>
                <a:gdLst/>
                <a:ahLst/>
                <a:cxnLst/>
                <a:rect l="l" t="t" r="r" b="b"/>
                <a:pathLst>
                  <a:path w="7842" h="1237" extrusionOk="0">
                    <a:moveTo>
                      <a:pt x="95" y="1"/>
                    </a:moveTo>
                    <a:cubicBezTo>
                      <a:pt x="44" y="1"/>
                      <a:pt x="0" y="71"/>
                      <a:pt x="47" y="142"/>
                    </a:cubicBezTo>
                    <a:cubicBezTo>
                      <a:pt x="412" y="598"/>
                      <a:pt x="1081" y="780"/>
                      <a:pt x="1628" y="932"/>
                    </a:cubicBezTo>
                    <a:cubicBezTo>
                      <a:pt x="2388" y="1115"/>
                      <a:pt x="3147" y="1236"/>
                      <a:pt x="3907" y="1236"/>
                    </a:cubicBezTo>
                    <a:cubicBezTo>
                      <a:pt x="5214" y="1236"/>
                      <a:pt x="6704" y="1023"/>
                      <a:pt x="7768" y="172"/>
                    </a:cubicBezTo>
                    <a:cubicBezTo>
                      <a:pt x="7841" y="123"/>
                      <a:pt x="7776" y="34"/>
                      <a:pt x="7716" y="34"/>
                    </a:cubicBezTo>
                    <a:cubicBezTo>
                      <a:pt x="7702" y="34"/>
                      <a:pt x="7688" y="39"/>
                      <a:pt x="7676" y="51"/>
                    </a:cubicBezTo>
                    <a:cubicBezTo>
                      <a:pt x="6491" y="659"/>
                      <a:pt x="5306" y="1023"/>
                      <a:pt x="3968" y="1023"/>
                    </a:cubicBezTo>
                    <a:cubicBezTo>
                      <a:pt x="3299" y="1023"/>
                      <a:pt x="2631" y="932"/>
                      <a:pt x="1962" y="811"/>
                    </a:cubicBezTo>
                    <a:cubicBezTo>
                      <a:pt x="1324" y="659"/>
                      <a:pt x="625" y="476"/>
                      <a:pt x="138" y="20"/>
                    </a:cubicBezTo>
                    <a:cubicBezTo>
                      <a:pt x="125" y="7"/>
                      <a:pt x="109" y="1"/>
                      <a:pt x="9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4"/>
              <p:cNvSpPr/>
              <p:nvPr/>
            </p:nvSpPr>
            <p:spPr>
              <a:xfrm>
                <a:off x="9158075" y="6668875"/>
                <a:ext cx="155450" cy="52400"/>
              </a:xfrm>
              <a:custGeom>
                <a:avLst/>
                <a:gdLst/>
                <a:ahLst/>
                <a:cxnLst/>
                <a:rect l="l" t="t" r="r" b="b"/>
                <a:pathLst>
                  <a:path w="6218" h="2096" extrusionOk="0">
                    <a:moveTo>
                      <a:pt x="4375" y="1"/>
                    </a:moveTo>
                    <a:cubicBezTo>
                      <a:pt x="3841" y="1"/>
                      <a:pt x="3305" y="76"/>
                      <a:pt x="2783" y="221"/>
                    </a:cubicBezTo>
                    <a:cubicBezTo>
                      <a:pt x="1811" y="495"/>
                      <a:pt x="655" y="1073"/>
                      <a:pt x="48" y="1954"/>
                    </a:cubicBezTo>
                    <a:cubicBezTo>
                      <a:pt x="0" y="2025"/>
                      <a:pt x="81" y="2095"/>
                      <a:pt x="148" y="2095"/>
                    </a:cubicBezTo>
                    <a:cubicBezTo>
                      <a:pt x="168" y="2095"/>
                      <a:pt x="186" y="2089"/>
                      <a:pt x="200" y="2076"/>
                    </a:cubicBezTo>
                    <a:cubicBezTo>
                      <a:pt x="625" y="1711"/>
                      <a:pt x="959" y="1346"/>
                      <a:pt x="1446" y="1073"/>
                    </a:cubicBezTo>
                    <a:cubicBezTo>
                      <a:pt x="1902" y="799"/>
                      <a:pt x="2388" y="586"/>
                      <a:pt x="2905" y="434"/>
                    </a:cubicBezTo>
                    <a:cubicBezTo>
                      <a:pt x="3408" y="301"/>
                      <a:pt x="3918" y="233"/>
                      <a:pt x="4429" y="233"/>
                    </a:cubicBezTo>
                    <a:cubicBezTo>
                      <a:pt x="4967" y="233"/>
                      <a:pt x="5505" y="309"/>
                      <a:pt x="6036" y="465"/>
                    </a:cubicBezTo>
                    <a:cubicBezTo>
                      <a:pt x="6157" y="465"/>
                      <a:pt x="6218" y="313"/>
                      <a:pt x="6096" y="282"/>
                    </a:cubicBezTo>
                    <a:cubicBezTo>
                      <a:pt x="5540" y="92"/>
                      <a:pt x="4959" y="1"/>
                      <a:pt x="43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4"/>
              <p:cNvSpPr/>
              <p:nvPr/>
            </p:nvSpPr>
            <p:spPr>
              <a:xfrm>
                <a:off x="9334450" y="6359800"/>
                <a:ext cx="71800" cy="10225"/>
              </a:xfrm>
              <a:custGeom>
                <a:avLst/>
                <a:gdLst/>
                <a:ahLst/>
                <a:cxnLst/>
                <a:rect l="l" t="t" r="r" b="b"/>
                <a:pathLst>
                  <a:path w="2872" h="409" extrusionOk="0">
                    <a:moveTo>
                      <a:pt x="1412" y="1"/>
                    </a:moveTo>
                    <a:cubicBezTo>
                      <a:pt x="956" y="1"/>
                      <a:pt x="500" y="62"/>
                      <a:pt x="105" y="213"/>
                    </a:cubicBezTo>
                    <a:cubicBezTo>
                      <a:pt x="1" y="266"/>
                      <a:pt x="31" y="408"/>
                      <a:pt x="100" y="408"/>
                    </a:cubicBezTo>
                    <a:cubicBezTo>
                      <a:pt x="111" y="408"/>
                      <a:pt x="123" y="404"/>
                      <a:pt x="136" y="396"/>
                    </a:cubicBezTo>
                    <a:cubicBezTo>
                      <a:pt x="490" y="269"/>
                      <a:pt x="845" y="206"/>
                      <a:pt x="1199" y="206"/>
                    </a:cubicBezTo>
                    <a:cubicBezTo>
                      <a:pt x="1270" y="206"/>
                      <a:pt x="1341" y="208"/>
                      <a:pt x="1412" y="213"/>
                    </a:cubicBezTo>
                    <a:cubicBezTo>
                      <a:pt x="1868" y="213"/>
                      <a:pt x="2324" y="305"/>
                      <a:pt x="2750" y="305"/>
                    </a:cubicBezTo>
                    <a:cubicBezTo>
                      <a:pt x="2841" y="305"/>
                      <a:pt x="2871" y="153"/>
                      <a:pt x="2780" y="153"/>
                    </a:cubicBezTo>
                    <a:cubicBezTo>
                      <a:pt x="2324" y="31"/>
                      <a:pt x="1868" y="1"/>
                      <a:pt x="14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4"/>
              <p:cNvSpPr/>
              <p:nvPr/>
            </p:nvSpPr>
            <p:spPr>
              <a:xfrm>
                <a:off x="9099975" y="6351625"/>
                <a:ext cx="38525" cy="9850"/>
              </a:xfrm>
              <a:custGeom>
                <a:avLst/>
                <a:gdLst/>
                <a:ahLst/>
                <a:cxnLst/>
                <a:rect l="l" t="t" r="r" b="b"/>
                <a:pathLst>
                  <a:path w="1541" h="394" extrusionOk="0">
                    <a:moveTo>
                      <a:pt x="605" y="1"/>
                    </a:moveTo>
                    <a:cubicBezTo>
                      <a:pt x="548" y="1"/>
                      <a:pt x="487" y="9"/>
                      <a:pt x="426" y="24"/>
                    </a:cubicBezTo>
                    <a:cubicBezTo>
                      <a:pt x="305" y="24"/>
                      <a:pt x="183" y="54"/>
                      <a:pt x="61" y="115"/>
                    </a:cubicBezTo>
                    <a:cubicBezTo>
                      <a:pt x="1" y="145"/>
                      <a:pt x="61" y="267"/>
                      <a:pt x="153" y="267"/>
                    </a:cubicBezTo>
                    <a:cubicBezTo>
                      <a:pt x="244" y="237"/>
                      <a:pt x="335" y="206"/>
                      <a:pt x="457" y="176"/>
                    </a:cubicBezTo>
                    <a:lnTo>
                      <a:pt x="761" y="176"/>
                    </a:lnTo>
                    <a:cubicBezTo>
                      <a:pt x="973" y="206"/>
                      <a:pt x="1186" y="267"/>
                      <a:pt x="1369" y="389"/>
                    </a:cubicBezTo>
                    <a:cubicBezTo>
                      <a:pt x="1378" y="392"/>
                      <a:pt x="1388" y="393"/>
                      <a:pt x="1398" y="393"/>
                    </a:cubicBezTo>
                    <a:cubicBezTo>
                      <a:pt x="1477" y="393"/>
                      <a:pt x="1541" y="291"/>
                      <a:pt x="1460" y="237"/>
                    </a:cubicBezTo>
                    <a:cubicBezTo>
                      <a:pt x="1247" y="115"/>
                      <a:pt x="1004" y="24"/>
                      <a:pt x="761" y="24"/>
                    </a:cubicBezTo>
                    <a:cubicBezTo>
                      <a:pt x="715" y="9"/>
                      <a:pt x="662" y="1"/>
                      <a:pt x="6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4"/>
              <p:cNvSpPr/>
              <p:nvPr/>
            </p:nvSpPr>
            <p:spPr>
              <a:xfrm>
                <a:off x="9071875" y="6365125"/>
                <a:ext cx="8375" cy="15800"/>
              </a:xfrm>
              <a:custGeom>
                <a:avLst/>
                <a:gdLst/>
                <a:ahLst/>
                <a:cxnLst/>
                <a:rect l="l" t="t" r="r" b="b"/>
                <a:pathLst>
                  <a:path w="335" h="632" extrusionOk="0">
                    <a:moveTo>
                      <a:pt x="61" y="0"/>
                    </a:moveTo>
                    <a:cubicBezTo>
                      <a:pt x="0" y="31"/>
                      <a:pt x="0" y="92"/>
                      <a:pt x="30" y="122"/>
                    </a:cubicBezTo>
                    <a:cubicBezTo>
                      <a:pt x="30" y="122"/>
                      <a:pt x="30" y="152"/>
                      <a:pt x="30" y="152"/>
                    </a:cubicBezTo>
                    <a:cubicBezTo>
                      <a:pt x="30" y="152"/>
                      <a:pt x="30" y="152"/>
                      <a:pt x="30" y="183"/>
                    </a:cubicBezTo>
                    <a:cubicBezTo>
                      <a:pt x="30" y="183"/>
                      <a:pt x="61" y="213"/>
                      <a:pt x="61" y="244"/>
                    </a:cubicBezTo>
                    <a:cubicBezTo>
                      <a:pt x="61" y="274"/>
                      <a:pt x="91" y="304"/>
                      <a:pt x="91" y="335"/>
                    </a:cubicBezTo>
                    <a:lnTo>
                      <a:pt x="91" y="396"/>
                    </a:lnTo>
                    <a:cubicBezTo>
                      <a:pt x="91" y="396"/>
                      <a:pt x="91" y="396"/>
                      <a:pt x="91" y="426"/>
                    </a:cubicBezTo>
                    <a:cubicBezTo>
                      <a:pt x="91" y="426"/>
                      <a:pt x="122" y="426"/>
                      <a:pt x="122" y="456"/>
                    </a:cubicBezTo>
                    <a:cubicBezTo>
                      <a:pt x="122" y="456"/>
                      <a:pt x="122" y="487"/>
                      <a:pt x="122" y="517"/>
                    </a:cubicBezTo>
                    <a:cubicBezTo>
                      <a:pt x="122" y="548"/>
                      <a:pt x="122" y="578"/>
                      <a:pt x="152" y="608"/>
                    </a:cubicBezTo>
                    <a:cubicBezTo>
                      <a:pt x="167" y="624"/>
                      <a:pt x="190" y="631"/>
                      <a:pt x="217" y="631"/>
                    </a:cubicBezTo>
                    <a:cubicBezTo>
                      <a:pt x="243" y="631"/>
                      <a:pt x="274" y="624"/>
                      <a:pt x="304" y="608"/>
                    </a:cubicBezTo>
                    <a:cubicBezTo>
                      <a:pt x="334" y="578"/>
                      <a:pt x="334" y="548"/>
                      <a:pt x="334" y="517"/>
                    </a:cubicBezTo>
                    <a:cubicBezTo>
                      <a:pt x="334" y="487"/>
                      <a:pt x="334" y="456"/>
                      <a:pt x="334" y="426"/>
                    </a:cubicBezTo>
                    <a:cubicBezTo>
                      <a:pt x="334" y="396"/>
                      <a:pt x="304" y="335"/>
                      <a:pt x="304" y="274"/>
                    </a:cubicBezTo>
                    <a:cubicBezTo>
                      <a:pt x="304" y="244"/>
                      <a:pt x="274" y="183"/>
                      <a:pt x="243" y="152"/>
                    </a:cubicBezTo>
                    <a:cubicBezTo>
                      <a:pt x="243" y="122"/>
                      <a:pt x="213" y="61"/>
                      <a:pt x="182" y="31"/>
                    </a:cubicBezTo>
                    <a:cubicBezTo>
                      <a:pt x="152" y="31"/>
                      <a:pt x="15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4"/>
              <p:cNvSpPr/>
              <p:nvPr/>
            </p:nvSpPr>
            <p:spPr>
              <a:xfrm>
                <a:off x="9078700" y="6368175"/>
                <a:ext cx="6100" cy="6675"/>
              </a:xfrm>
              <a:custGeom>
                <a:avLst/>
                <a:gdLst/>
                <a:ahLst/>
                <a:cxnLst/>
                <a:rect l="l" t="t" r="r" b="b"/>
                <a:pathLst>
                  <a:path w="244" h="267" extrusionOk="0">
                    <a:moveTo>
                      <a:pt x="92" y="0"/>
                    </a:moveTo>
                    <a:cubicBezTo>
                      <a:pt x="92" y="0"/>
                      <a:pt x="61" y="30"/>
                      <a:pt x="61" y="30"/>
                    </a:cubicBezTo>
                    <a:cubicBezTo>
                      <a:pt x="61" y="30"/>
                      <a:pt x="31" y="30"/>
                      <a:pt x="31" y="61"/>
                    </a:cubicBezTo>
                    <a:cubicBezTo>
                      <a:pt x="31" y="61"/>
                      <a:pt x="31" y="61"/>
                      <a:pt x="31" y="91"/>
                    </a:cubicBezTo>
                    <a:cubicBezTo>
                      <a:pt x="1" y="91"/>
                      <a:pt x="1" y="122"/>
                      <a:pt x="31" y="122"/>
                    </a:cubicBezTo>
                    <a:cubicBezTo>
                      <a:pt x="31" y="152"/>
                      <a:pt x="31" y="152"/>
                      <a:pt x="31" y="182"/>
                    </a:cubicBezTo>
                    <a:cubicBezTo>
                      <a:pt x="61" y="213"/>
                      <a:pt x="61" y="213"/>
                      <a:pt x="61" y="213"/>
                    </a:cubicBezTo>
                    <a:lnTo>
                      <a:pt x="61" y="243"/>
                    </a:lnTo>
                    <a:lnTo>
                      <a:pt x="153" y="243"/>
                    </a:lnTo>
                    <a:cubicBezTo>
                      <a:pt x="153" y="258"/>
                      <a:pt x="153" y="266"/>
                      <a:pt x="156" y="266"/>
                    </a:cubicBezTo>
                    <a:cubicBezTo>
                      <a:pt x="160" y="266"/>
                      <a:pt x="168" y="258"/>
                      <a:pt x="183" y="243"/>
                    </a:cubicBezTo>
                    <a:lnTo>
                      <a:pt x="213" y="243"/>
                    </a:lnTo>
                    <a:cubicBezTo>
                      <a:pt x="213" y="213"/>
                      <a:pt x="244" y="213"/>
                      <a:pt x="244" y="213"/>
                    </a:cubicBezTo>
                    <a:cubicBezTo>
                      <a:pt x="244" y="213"/>
                      <a:pt x="244" y="182"/>
                      <a:pt x="244" y="182"/>
                    </a:cubicBezTo>
                    <a:cubicBezTo>
                      <a:pt x="244" y="182"/>
                      <a:pt x="244" y="152"/>
                      <a:pt x="244" y="152"/>
                    </a:cubicBezTo>
                    <a:cubicBezTo>
                      <a:pt x="244" y="152"/>
                      <a:pt x="213" y="122"/>
                      <a:pt x="213" y="122"/>
                    </a:cubicBezTo>
                    <a:cubicBezTo>
                      <a:pt x="213" y="91"/>
                      <a:pt x="213" y="61"/>
                      <a:pt x="213" y="61"/>
                    </a:cubicBezTo>
                    <a:cubicBezTo>
                      <a:pt x="213" y="61"/>
                      <a:pt x="183" y="61"/>
                      <a:pt x="183" y="30"/>
                    </a:cubicBezTo>
                    <a:cubicBezTo>
                      <a:pt x="183" y="30"/>
                      <a:pt x="153" y="3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4"/>
              <p:cNvSpPr/>
              <p:nvPr/>
            </p:nvSpPr>
            <p:spPr>
              <a:xfrm>
                <a:off x="9354550" y="6289900"/>
                <a:ext cx="3050" cy="8200"/>
              </a:xfrm>
              <a:custGeom>
                <a:avLst/>
                <a:gdLst/>
                <a:ahLst/>
                <a:cxnLst/>
                <a:rect l="l" t="t" r="r" b="b"/>
                <a:pathLst>
                  <a:path w="122" h="328" extrusionOk="0">
                    <a:moveTo>
                      <a:pt x="61" y="0"/>
                    </a:moveTo>
                    <a:cubicBezTo>
                      <a:pt x="31" y="0"/>
                      <a:pt x="0" y="0"/>
                      <a:pt x="0" y="31"/>
                    </a:cubicBezTo>
                    <a:lnTo>
                      <a:pt x="0" y="183"/>
                    </a:lnTo>
                    <a:lnTo>
                      <a:pt x="0" y="243"/>
                    </a:lnTo>
                    <a:cubicBezTo>
                      <a:pt x="0" y="274"/>
                      <a:pt x="0" y="304"/>
                      <a:pt x="31" y="304"/>
                    </a:cubicBezTo>
                    <a:cubicBezTo>
                      <a:pt x="31" y="319"/>
                      <a:pt x="46" y="327"/>
                      <a:pt x="61" y="327"/>
                    </a:cubicBezTo>
                    <a:cubicBezTo>
                      <a:pt x="76" y="327"/>
                      <a:pt x="91" y="319"/>
                      <a:pt x="91" y="304"/>
                    </a:cubicBezTo>
                    <a:cubicBezTo>
                      <a:pt x="122" y="304"/>
                      <a:pt x="122" y="274"/>
                      <a:pt x="122" y="243"/>
                    </a:cubicBezTo>
                    <a:lnTo>
                      <a:pt x="122" y="183"/>
                    </a:lnTo>
                    <a:lnTo>
                      <a:pt x="122" y="31"/>
                    </a:lnTo>
                    <a:cubicBezTo>
                      <a:pt x="122" y="0"/>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4"/>
              <p:cNvSpPr/>
              <p:nvPr/>
            </p:nvSpPr>
            <p:spPr>
              <a:xfrm>
                <a:off x="9364425" y="6287300"/>
                <a:ext cx="3825" cy="10975"/>
              </a:xfrm>
              <a:custGeom>
                <a:avLst/>
                <a:gdLst/>
                <a:ahLst/>
                <a:cxnLst/>
                <a:rect l="l" t="t" r="r" b="b"/>
                <a:pathLst>
                  <a:path w="153" h="439" extrusionOk="0">
                    <a:moveTo>
                      <a:pt x="82" y="1"/>
                    </a:moveTo>
                    <a:cubicBezTo>
                      <a:pt x="76" y="1"/>
                      <a:pt x="70" y="4"/>
                      <a:pt x="61" y="13"/>
                    </a:cubicBezTo>
                    <a:cubicBezTo>
                      <a:pt x="31" y="13"/>
                      <a:pt x="0" y="13"/>
                      <a:pt x="0" y="44"/>
                    </a:cubicBezTo>
                    <a:cubicBezTo>
                      <a:pt x="0" y="104"/>
                      <a:pt x="0" y="165"/>
                      <a:pt x="0" y="226"/>
                    </a:cubicBezTo>
                    <a:cubicBezTo>
                      <a:pt x="0" y="287"/>
                      <a:pt x="0" y="347"/>
                      <a:pt x="31" y="408"/>
                    </a:cubicBezTo>
                    <a:cubicBezTo>
                      <a:pt x="31" y="439"/>
                      <a:pt x="61" y="439"/>
                      <a:pt x="92" y="439"/>
                    </a:cubicBezTo>
                    <a:cubicBezTo>
                      <a:pt x="92" y="439"/>
                      <a:pt x="122" y="439"/>
                      <a:pt x="122" y="408"/>
                    </a:cubicBezTo>
                    <a:cubicBezTo>
                      <a:pt x="152" y="347"/>
                      <a:pt x="122" y="287"/>
                      <a:pt x="122" y="226"/>
                    </a:cubicBezTo>
                    <a:cubicBezTo>
                      <a:pt x="122" y="165"/>
                      <a:pt x="122" y="104"/>
                      <a:pt x="122" y="44"/>
                    </a:cubicBezTo>
                    <a:cubicBezTo>
                      <a:pt x="100" y="22"/>
                      <a:pt x="94" y="1"/>
                      <a:pt x="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4"/>
              <p:cNvSpPr/>
              <p:nvPr/>
            </p:nvSpPr>
            <p:spPr>
              <a:xfrm>
                <a:off x="9374300" y="6287050"/>
                <a:ext cx="4575" cy="11050"/>
              </a:xfrm>
              <a:custGeom>
                <a:avLst/>
                <a:gdLst/>
                <a:ahLst/>
                <a:cxnLst/>
                <a:rect l="l" t="t" r="r" b="b"/>
                <a:pathLst>
                  <a:path w="183" h="442" extrusionOk="0">
                    <a:moveTo>
                      <a:pt x="77" y="0"/>
                    </a:moveTo>
                    <a:cubicBezTo>
                      <a:pt x="61" y="0"/>
                      <a:pt x="46" y="8"/>
                      <a:pt x="31" y="23"/>
                    </a:cubicBezTo>
                    <a:cubicBezTo>
                      <a:pt x="1" y="23"/>
                      <a:pt x="1" y="54"/>
                      <a:pt x="1" y="84"/>
                    </a:cubicBezTo>
                    <a:cubicBezTo>
                      <a:pt x="31" y="114"/>
                      <a:pt x="31" y="145"/>
                      <a:pt x="31" y="175"/>
                    </a:cubicBezTo>
                    <a:cubicBezTo>
                      <a:pt x="31" y="206"/>
                      <a:pt x="61" y="236"/>
                      <a:pt x="61" y="266"/>
                    </a:cubicBezTo>
                    <a:cubicBezTo>
                      <a:pt x="61" y="266"/>
                      <a:pt x="61" y="297"/>
                      <a:pt x="61" y="297"/>
                    </a:cubicBezTo>
                    <a:lnTo>
                      <a:pt x="61" y="327"/>
                    </a:lnTo>
                    <a:cubicBezTo>
                      <a:pt x="61" y="357"/>
                      <a:pt x="61" y="357"/>
                      <a:pt x="61" y="357"/>
                    </a:cubicBezTo>
                    <a:cubicBezTo>
                      <a:pt x="61" y="388"/>
                      <a:pt x="92" y="418"/>
                      <a:pt x="92" y="418"/>
                    </a:cubicBezTo>
                    <a:cubicBezTo>
                      <a:pt x="92" y="433"/>
                      <a:pt x="107" y="441"/>
                      <a:pt x="122" y="441"/>
                    </a:cubicBezTo>
                    <a:cubicBezTo>
                      <a:pt x="137" y="441"/>
                      <a:pt x="153" y="433"/>
                      <a:pt x="153" y="418"/>
                    </a:cubicBezTo>
                    <a:cubicBezTo>
                      <a:pt x="153" y="418"/>
                      <a:pt x="183" y="388"/>
                      <a:pt x="183" y="388"/>
                    </a:cubicBezTo>
                    <a:cubicBezTo>
                      <a:pt x="183" y="357"/>
                      <a:pt x="183" y="357"/>
                      <a:pt x="183" y="327"/>
                    </a:cubicBezTo>
                    <a:cubicBezTo>
                      <a:pt x="183" y="297"/>
                      <a:pt x="183" y="266"/>
                      <a:pt x="183" y="236"/>
                    </a:cubicBezTo>
                    <a:cubicBezTo>
                      <a:pt x="153" y="145"/>
                      <a:pt x="153" y="84"/>
                      <a:pt x="122" y="23"/>
                    </a:cubicBezTo>
                    <a:cubicBezTo>
                      <a:pt x="107" y="8"/>
                      <a:pt x="92" y="0"/>
                      <a:pt x="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4"/>
              <p:cNvSpPr/>
              <p:nvPr/>
            </p:nvSpPr>
            <p:spPr>
              <a:xfrm>
                <a:off x="9390250" y="6282750"/>
                <a:ext cx="4600" cy="12500"/>
              </a:xfrm>
              <a:custGeom>
                <a:avLst/>
                <a:gdLst/>
                <a:ahLst/>
                <a:cxnLst/>
                <a:rect l="l" t="t" r="r" b="b"/>
                <a:pathLst>
                  <a:path w="184" h="500" extrusionOk="0">
                    <a:moveTo>
                      <a:pt x="94" y="0"/>
                    </a:moveTo>
                    <a:cubicBezTo>
                      <a:pt x="82" y="0"/>
                      <a:pt x="71" y="4"/>
                      <a:pt x="62" y="13"/>
                    </a:cubicBezTo>
                    <a:cubicBezTo>
                      <a:pt x="31" y="13"/>
                      <a:pt x="1" y="43"/>
                      <a:pt x="31" y="104"/>
                    </a:cubicBezTo>
                    <a:cubicBezTo>
                      <a:pt x="31" y="134"/>
                      <a:pt x="31" y="165"/>
                      <a:pt x="31" y="195"/>
                    </a:cubicBezTo>
                    <a:cubicBezTo>
                      <a:pt x="31" y="195"/>
                      <a:pt x="31" y="226"/>
                      <a:pt x="31" y="226"/>
                    </a:cubicBezTo>
                    <a:lnTo>
                      <a:pt x="31" y="256"/>
                    </a:lnTo>
                    <a:cubicBezTo>
                      <a:pt x="62" y="317"/>
                      <a:pt x="31" y="408"/>
                      <a:pt x="62" y="469"/>
                    </a:cubicBezTo>
                    <a:cubicBezTo>
                      <a:pt x="62" y="499"/>
                      <a:pt x="92" y="499"/>
                      <a:pt x="122" y="499"/>
                    </a:cubicBezTo>
                    <a:cubicBezTo>
                      <a:pt x="153" y="499"/>
                      <a:pt x="153" y="499"/>
                      <a:pt x="183" y="469"/>
                    </a:cubicBezTo>
                    <a:cubicBezTo>
                      <a:pt x="183" y="408"/>
                      <a:pt x="183" y="317"/>
                      <a:pt x="183" y="256"/>
                    </a:cubicBezTo>
                    <a:cubicBezTo>
                      <a:pt x="183" y="195"/>
                      <a:pt x="153" y="134"/>
                      <a:pt x="153" y="43"/>
                    </a:cubicBezTo>
                    <a:cubicBezTo>
                      <a:pt x="153" y="22"/>
                      <a:pt x="122" y="0"/>
                      <a:pt x="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4"/>
              <p:cNvSpPr/>
              <p:nvPr/>
            </p:nvSpPr>
            <p:spPr>
              <a:xfrm>
                <a:off x="9409250" y="6281525"/>
                <a:ext cx="3075" cy="12775"/>
              </a:xfrm>
              <a:custGeom>
                <a:avLst/>
                <a:gdLst/>
                <a:ahLst/>
                <a:cxnLst/>
                <a:rect l="l" t="t" r="r" b="b"/>
                <a:pathLst>
                  <a:path w="123" h="511" extrusionOk="0">
                    <a:moveTo>
                      <a:pt x="62" y="1"/>
                    </a:moveTo>
                    <a:cubicBezTo>
                      <a:pt x="31" y="1"/>
                      <a:pt x="1" y="31"/>
                      <a:pt x="1" y="62"/>
                    </a:cubicBezTo>
                    <a:cubicBezTo>
                      <a:pt x="1" y="123"/>
                      <a:pt x="1" y="214"/>
                      <a:pt x="1" y="275"/>
                    </a:cubicBezTo>
                    <a:lnTo>
                      <a:pt x="1" y="396"/>
                    </a:lnTo>
                    <a:cubicBezTo>
                      <a:pt x="31" y="427"/>
                      <a:pt x="31" y="487"/>
                      <a:pt x="62" y="487"/>
                    </a:cubicBezTo>
                    <a:cubicBezTo>
                      <a:pt x="62" y="502"/>
                      <a:pt x="69" y="510"/>
                      <a:pt x="77" y="510"/>
                    </a:cubicBezTo>
                    <a:cubicBezTo>
                      <a:pt x="84" y="510"/>
                      <a:pt x="92" y="502"/>
                      <a:pt x="92" y="487"/>
                    </a:cubicBezTo>
                    <a:cubicBezTo>
                      <a:pt x="122" y="457"/>
                      <a:pt x="122" y="427"/>
                      <a:pt x="122" y="396"/>
                    </a:cubicBezTo>
                    <a:cubicBezTo>
                      <a:pt x="122" y="335"/>
                      <a:pt x="92" y="305"/>
                      <a:pt x="92" y="275"/>
                    </a:cubicBezTo>
                    <a:cubicBezTo>
                      <a:pt x="92" y="214"/>
                      <a:pt x="92" y="123"/>
                      <a:pt x="122" y="62"/>
                    </a:cubicBezTo>
                    <a:cubicBezTo>
                      <a:pt x="122" y="3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4"/>
              <p:cNvSpPr/>
              <p:nvPr/>
            </p:nvSpPr>
            <p:spPr>
              <a:xfrm>
                <a:off x="9421425" y="6286850"/>
                <a:ext cx="3050" cy="7625"/>
              </a:xfrm>
              <a:custGeom>
                <a:avLst/>
                <a:gdLst/>
                <a:ahLst/>
                <a:cxnLst/>
                <a:rect l="l" t="t" r="r" b="b"/>
                <a:pathLst>
                  <a:path w="122" h="305" extrusionOk="0">
                    <a:moveTo>
                      <a:pt x="61" y="1"/>
                    </a:moveTo>
                    <a:cubicBezTo>
                      <a:pt x="30" y="1"/>
                      <a:pt x="0" y="31"/>
                      <a:pt x="0" y="31"/>
                    </a:cubicBezTo>
                    <a:cubicBezTo>
                      <a:pt x="0" y="31"/>
                      <a:pt x="0" y="62"/>
                      <a:pt x="0" y="62"/>
                    </a:cubicBezTo>
                    <a:cubicBezTo>
                      <a:pt x="0" y="122"/>
                      <a:pt x="0" y="153"/>
                      <a:pt x="0" y="183"/>
                    </a:cubicBezTo>
                    <a:cubicBezTo>
                      <a:pt x="0" y="214"/>
                      <a:pt x="0" y="214"/>
                      <a:pt x="0" y="244"/>
                    </a:cubicBezTo>
                    <a:cubicBezTo>
                      <a:pt x="30" y="274"/>
                      <a:pt x="30" y="305"/>
                      <a:pt x="61" y="305"/>
                    </a:cubicBezTo>
                    <a:cubicBezTo>
                      <a:pt x="91" y="305"/>
                      <a:pt x="91" y="305"/>
                      <a:pt x="122" y="274"/>
                    </a:cubicBezTo>
                    <a:cubicBezTo>
                      <a:pt x="122" y="244"/>
                      <a:pt x="122" y="244"/>
                      <a:pt x="122" y="214"/>
                    </a:cubicBezTo>
                    <a:cubicBezTo>
                      <a:pt x="122" y="214"/>
                      <a:pt x="122" y="214"/>
                      <a:pt x="122" y="183"/>
                    </a:cubicBezTo>
                    <a:cubicBezTo>
                      <a:pt x="91" y="183"/>
                      <a:pt x="91" y="153"/>
                      <a:pt x="91" y="122"/>
                    </a:cubicBezTo>
                    <a:cubicBezTo>
                      <a:pt x="91" y="102"/>
                      <a:pt x="91" y="82"/>
                      <a:pt x="91" y="62"/>
                    </a:cubicBezTo>
                    <a:cubicBezTo>
                      <a:pt x="91" y="62"/>
                      <a:pt x="91" y="31"/>
                      <a:pt x="91" y="31"/>
                    </a:cubicBezTo>
                    <a:cubicBezTo>
                      <a:pt x="91" y="31"/>
                      <a:pt x="6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4"/>
              <p:cNvSpPr/>
              <p:nvPr/>
            </p:nvSpPr>
            <p:spPr>
              <a:xfrm>
                <a:off x="9434325" y="6288375"/>
                <a:ext cx="3825" cy="9150"/>
              </a:xfrm>
              <a:custGeom>
                <a:avLst/>
                <a:gdLst/>
                <a:ahLst/>
                <a:cxnLst/>
                <a:rect l="l" t="t" r="r" b="b"/>
                <a:pathLst>
                  <a:path w="153" h="366" extrusionOk="0">
                    <a:moveTo>
                      <a:pt x="62" y="1"/>
                    </a:moveTo>
                    <a:cubicBezTo>
                      <a:pt x="31" y="31"/>
                      <a:pt x="1" y="31"/>
                      <a:pt x="31" y="61"/>
                    </a:cubicBezTo>
                    <a:cubicBezTo>
                      <a:pt x="31" y="122"/>
                      <a:pt x="31" y="153"/>
                      <a:pt x="31" y="213"/>
                    </a:cubicBezTo>
                    <a:cubicBezTo>
                      <a:pt x="31" y="213"/>
                      <a:pt x="31" y="244"/>
                      <a:pt x="31" y="274"/>
                    </a:cubicBezTo>
                    <a:cubicBezTo>
                      <a:pt x="31" y="304"/>
                      <a:pt x="31" y="304"/>
                      <a:pt x="62" y="304"/>
                    </a:cubicBezTo>
                    <a:cubicBezTo>
                      <a:pt x="62" y="335"/>
                      <a:pt x="62" y="335"/>
                      <a:pt x="92" y="365"/>
                    </a:cubicBezTo>
                    <a:cubicBezTo>
                      <a:pt x="92" y="365"/>
                      <a:pt x="122" y="365"/>
                      <a:pt x="122" y="335"/>
                    </a:cubicBezTo>
                    <a:cubicBezTo>
                      <a:pt x="153" y="335"/>
                      <a:pt x="153" y="304"/>
                      <a:pt x="153" y="304"/>
                    </a:cubicBezTo>
                    <a:lnTo>
                      <a:pt x="153" y="274"/>
                    </a:lnTo>
                    <a:cubicBezTo>
                      <a:pt x="153" y="244"/>
                      <a:pt x="153" y="213"/>
                      <a:pt x="153" y="213"/>
                    </a:cubicBezTo>
                    <a:cubicBezTo>
                      <a:pt x="153" y="153"/>
                      <a:pt x="122" y="122"/>
                      <a:pt x="122" y="61"/>
                    </a:cubicBezTo>
                    <a:cubicBezTo>
                      <a:pt x="122" y="61"/>
                      <a:pt x="122" y="31"/>
                      <a:pt x="122" y="31"/>
                    </a:cubicBezTo>
                    <a:cubicBezTo>
                      <a:pt x="92" y="3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4"/>
              <p:cNvSpPr/>
              <p:nvPr/>
            </p:nvSpPr>
            <p:spPr>
              <a:xfrm>
                <a:off x="9446500" y="6295225"/>
                <a:ext cx="3050" cy="4575"/>
              </a:xfrm>
              <a:custGeom>
                <a:avLst/>
                <a:gdLst/>
                <a:ahLst/>
                <a:cxnLst/>
                <a:rect l="l" t="t" r="r" b="b"/>
                <a:pathLst>
                  <a:path w="122" h="183" extrusionOk="0">
                    <a:moveTo>
                      <a:pt x="31" y="0"/>
                    </a:moveTo>
                    <a:cubicBezTo>
                      <a:pt x="31" y="0"/>
                      <a:pt x="0" y="0"/>
                      <a:pt x="0" y="30"/>
                    </a:cubicBezTo>
                    <a:cubicBezTo>
                      <a:pt x="0" y="30"/>
                      <a:pt x="0" y="61"/>
                      <a:pt x="0" y="61"/>
                    </a:cubicBezTo>
                    <a:cubicBezTo>
                      <a:pt x="0" y="91"/>
                      <a:pt x="0" y="91"/>
                      <a:pt x="0" y="91"/>
                    </a:cubicBezTo>
                    <a:cubicBezTo>
                      <a:pt x="0" y="91"/>
                      <a:pt x="0" y="91"/>
                      <a:pt x="0" y="122"/>
                    </a:cubicBezTo>
                    <a:lnTo>
                      <a:pt x="31" y="122"/>
                    </a:lnTo>
                    <a:lnTo>
                      <a:pt x="31" y="152"/>
                    </a:lnTo>
                    <a:cubicBezTo>
                      <a:pt x="31" y="182"/>
                      <a:pt x="61" y="182"/>
                      <a:pt x="61" y="182"/>
                    </a:cubicBezTo>
                    <a:lnTo>
                      <a:pt x="91" y="182"/>
                    </a:lnTo>
                    <a:cubicBezTo>
                      <a:pt x="91" y="182"/>
                      <a:pt x="122" y="182"/>
                      <a:pt x="122" y="152"/>
                    </a:cubicBezTo>
                    <a:cubicBezTo>
                      <a:pt x="122" y="152"/>
                      <a:pt x="122" y="152"/>
                      <a:pt x="122" y="122"/>
                    </a:cubicBezTo>
                    <a:cubicBezTo>
                      <a:pt x="122" y="91"/>
                      <a:pt x="122" y="91"/>
                      <a:pt x="122" y="91"/>
                    </a:cubicBezTo>
                    <a:cubicBezTo>
                      <a:pt x="122" y="91"/>
                      <a:pt x="122" y="91"/>
                      <a:pt x="122" y="61"/>
                    </a:cubicBezTo>
                    <a:cubicBezTo>
                      <a:pt x="91" y="61"/>
                      <a:pt x="91" y="30"/>
                      <a:pt x="91" y="30"/>
                    </a:cubicBezTo>
                    <a:cubicBezTo>
                      <a:pt x="91" y="30"/>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4"/>
              <p:cNvSpPr/>
              <p:nvPr/>
            </p:nvSpPr>
            <p:spPr>
              <a:xfrm>
                <a:off x="9457125" y="6298250"/>
                <a:ext cx="4600" cy="4600"/>
              </a:xfrm>
              <a:custGeom>
                <a:avLst/>
                <a:gdLst/>
                <a:ahLst/>
                <a:cxnLst/>
                <a:rect l="l" t="t" r="r" b="b"/>
                <a:pathLst>
                  <a:path w="184" h="184" extrusionOk="0">
                    <a:moveTo>
                      <a:pt x="31" y="1"/>
                    </a:moveTo>
                    <a:cubicBezTo>
                      <a:pt x="31" y="31"/>
                      <a:pt x="1" y="31"/>
                      <a:pt x="1" y="61"/>
                    </a:cubicBezTo>
                    <a:lnTo>
                      <a:pt x="31" y="61"/>
                    </a:lnTo>
                    <a:cubicBezTo>
                      <a:pt x="1" y="92"/>
                      <a:pt x="31" y="92"/>
                      <a:pt x="31" y="92"/>
                    </a:cubicBezTo>
                    <a:cubicBezTo>
                      <a:pt x="31" y="122"/>
                      <a:pt x="61" y="122"/>
                      <a:pt x="61" y="122"/>
                    </a:cubicBezTo>
                    <a:cubicBezTo>
                      <a:pt x="61" y="153"/>
                      <a:pt x="61" y="153"/>
                      <a:pt x="92" y="153"/>
                    </a:cubicBezTo>
                    <a:lnTo>
                      <a:pt x="122" y="153"/>
                    </a:lnTo>
                    <a:cubicBezTo>
                      <a:pt x="122" y="153"/>
                      <a:pt x="122" y="153"/>
                      <a:pt x="122" y="183"/>
                    </a:cubicBezTo>
                    <a:lnTo>
                      <a:pt x="153" y="183"/>
                    </a:lnTo>
                    <a:cubicBezTo>
                      <a:pt x="153" y="153"/>
                      <a:pt x="153" y="153"/>
                      <a:pt x="183" y="153"/>
                    </a:cubicBezTo>
                    <a:cubicBezTo>
                      <a:pt x="183" y="122"/>
                      <a:pt x="183" y="122"/>
                      <a:pt x="183" y="122"/>
                    </a:cubicBezTo>
                    <a:cubicBezTo>
                      <a:pt x="183" y="122"/>
                      <a:pt x="183" y="92"/>
                      <a:pt x="183" y="92"/>
                    </a:cubicBezTo>
                    <a:cubicBezTo>
                      <a:pt x="153" y="92"/>
                      <a:pt x="153" y="92"/>
                      <a:pt x="153" y="61"/>
                    </a:cubicBezTo>
                    <a:cubicBezTo>
                      <a:pt x="122" y="31"/>
                      <a:pt x="122" y="3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4"/>
              <p:cNvSpPr/>
              <p:nvPr/>
            </p:nvSpPr>
            <p:spPr>
              <a:xfrm>
                <a:off x="9156975" y="67686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4"/>
              <p:cNvSpPr/>
              <p:nvPr/>
            </p:nvSpPr>
            <p:spPr>
              <a:xfrm>
                <a:off x="9100750" y="6478350"/>
                <a:ext cx="4575" cy="9900"/>
              </a:xfrm>
              <a:custGeom>
                <a:avLst/>
                <a:gdLst/>
                <a:ahLst/>
                <a:cxnLst/>
                <a:rect l="l" t="t" r="r" b="b"/>
                <a:pathLst>
                  <a:path w="183" h="396" extrusionOk="0">
                    <a:moveTo>
                      <a:pt x="61" y="0"/>
                    </a:moveTo>
                    <a:cubicBezTo>
                      <a:pt x="61" y="0"/>
                      <a:pt x="30" y="31"/>
                      <a:pt x="30" y="61"/>
                    </a:cubicBezTo>
                    <a:cubicBezTo>
                      <a:pt x="30" y="92"/>
                      <a:pt x="30" y="122"/>
                      <a:pt x="30" y="152"/>
                    </a:cubicBezTo>
                    <a:cubicBezTo>
                      <a:pt x="0" y="183"/>
                      <a:pt x="0" y="213"/>
                      <a:pt x="0" y="213"/>
                    </a:cubicBezTo>
                    <a:cubicBezTo>
                      <a:pt x="0" y="244"/>
                      <a:pt x="0" y="274"/>
                      <a:pt x="0" y="274"/>
                    </a:cubicBezTo>
                    <a:cubicBezTo>
                      <a:pt x="0" y="274"/>
                      <a:pt x="0" y="304"/>
                      <a:pt x="0" y="304"/>
                    </a:cubicBezTo>
                    <a:cubicBezTo>
                      <a:pt x="0" y="365"/>
                      <a:pt x="30" y="365"/>
                      <a:pt x="61" y="396"/>
                    </a:cubicBezTo>
                    <a:cubicBezTo>
                      <a:pt x="122" y="396"/>
                      <a:pt x="152" y="365"/>
                      <a:pt x="152" y="335"/>
                    </a:cubicBezTo>
                    <a:cubicBezTo>
                      <a:pt x="152" y="335"/>
                      <a:pt x="152" y="335"/>
                      <a:pt x="152" y="304"/>
                    </a:cubicBezTo>
                    <a:cubicBezTo>
                      <a:pt x="152" y="274"/>
                      <a:pt x="152" y="274"/>
                      <a:pt x="152" y="274"/>
                    </a:cubicBezTo>
                    <a:cubicBezTo>
                      <a:pt x="182" y="244"/>
                      <a:pt x="182" y="244"/>
                      <a:pt x="182" y="213"/>
                    </a:cubicBezTo>
                    <a:cubicBezTo>
                      <a:pt x="182" y="183"/>
                      <a:pt x="182" y="122"/>
                      <a:pt x="182" y="92"/>
                    </a:cubicBezTo>
                    <a:cubicBezTo>
                      <a:pt x="182" y="61"/>
                      <a:pt x="182" y="61"/>
                      <a:pt x="182" y="31"/>
                    </a:cubicBezTo>
                    <a:cubicBezTo>
                      <a:pt x="182" y="0"/>
                      <a:pt x="15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4"/>
              <p:cNvSpPr/>
              <p:nvPr/>
            </p:nvSpPr>
            <p:spPr>
              <a:xfrm>
                <a:off x="9105300" y="6486700"/>
                <a:ext cx="3825" cy="9900"/>
              </a:xfrm>
              <a:custGeom>
                <a:avLst/>
                <a:gdLst/>
                <a:ahLst/>
                <a:cxnLst/>
                <a:rect l="l" t="t" r="r" b="b"/>
                <a:pathLst>
                  <a:path w="153" h="396" extrusionOk="0">
                    <a:moveTo>
                      <a:pt x="92" y="1"/>
                    </a:moveTo>
                    <a:cubicBezTo>
                      <a:pt x="61" y="1"/>
                      <a:pt x="31" y="31"/>
                      <a:pt x="31" y="62"/>
                    </a:cubicBezTo>
                    <a:cubicBezTo>
                      <a:pt x="31" y="92"/>
                      <a:pt x="31" y="153"/>
                      <a:pt x="0" y="183"/>
                    </a:cubicBezTo>
                    <a:cubicBezTo>
                      <a:pt x="0" y="244"/>
                      <a:pt x="0" y="274"/>
                      <a:pt x="0" y="335"/>
                    </a:cubicBezTo>
                    <a:cubicBezTo>
                      <a:pt x="0" y="366"/>
                      <a:pt x="31" y="396"/>
                      <a:pt x="61" y="396"/>
                    </a:cubicBezTo>
                    <a:cubicBezTo>
                      <a:pt x="61" y="396"/>
                      <a:pt x="92" y="366"/>
                      <a:pt x="92" y="335"/>
                    </a:cubicBezTo>
                    <a:cubicBezTo>
                      <a:pt x="122" y="305"/>
                      <a:pt x="122" y="244"/>
                      <a:pt x="122" y="183"/>
                    </a:cubicBezTo>
                    <a:cubicBezTo>
                      <a:pt x="122" y="153"/>
                      <a:pt x="122" y="92"/>
                      <a:pt x="152" y="62"/>
                    </a:cubicBezTo>
                    <a:cubicBezTo>
                      <a:pt x="152" y="31"/>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4"/>
              <p:cNvSpPr/>
              <p:nvPr/>
            </p:nvSpPr>
            <p:spPr>
              <a:xfrm>
                <a:off x="9111375" y="6493550"/>
                <a:ext cx="3825" cy="7625"/>
              </a:xfrm>
              <a:custGeom>
                <a:avLst/>
                <a:gdLst/>
                <a:ahLst/>
                <a:cxnLst/>
                <a:rect l="l" t="t" r="r" b="b"/>
                <a:pathLst>
                  <a:path w="153" h="305" extrusionOk="0">
                    <a:moveTo>
                      <a:pt x="92" y="0"/>
                    </a:moveTo>
                    <a:cubicBezTo>
                      <a:pt x="61" y="0"/>
                      <a:pt x="31" y="31"/>
                      <a:pt x="1" y="61"/>
                    </a:cubicBezTo>
                    <a:cubicBezTo>
                      <a:pt x="1" y="92"/>
                      <a:pt x="1" y="122"/>
                      <a:pt x="1" y="152"/>
                    </a:cubicBezTo>
                    <a:cubicBezTo>
                      <a:pt x="1" y="213"/>
                      <a:pt x="31" y="243"/>
                      <a:pt x="31" y="274"/>
                    </a:cubicBezTo>
                    <a:cubicBezTo>
                      <a:pt x="61" y="304"/>
                      <a:pt x="61" y="304"/>
                      <a:pt x="92" y="304"/>
                    </a:cubicBezTo>
                    <a:lnTo>
                      <a:pt x="122" y="304"/>
                    </a:lnTo>
                    <a:cubicBezTo>
                      <a:pt x="153" y="304"/>
                      <a:pt x="153" y="274"/>
                      <a:pt x="153" y="243"/>
                    </a:cubicBezTo>
                    <a:cubicBezTo>
                      <a:pt x="153" y="213"/>
                      <a:pt x="153" y="213"/>
                      <a:pt x="123" y="184"/>
                    </a:cubicBezTo>
                    <a:lnTo>
                      <a:pt x="123" y="184"/>
                    </a:lnTo>
                    <a:cubicBezTo>
                      <a:pt x="152" y="213"/>
                      <a:pt x="153" y="213"/>
                      <a:pt x="153" y="213"/>
                    </a:cubicBezTo>
                    <a:cubicBezTo>
                      <a:pt x="122" y="183"/>
                      <a:pt x="122" y="183"/>
                      <a:pt x="122" y="152"/>
                    </a:cubicBezTo>
                    <a:cubicBezTo>
                      <a:pt x="122" y="152"/>
                      <a:pt x="122" y="122"/>
                      <a:pt x="122" y="92"/>
                    </a:cubicBezTo>
                    <a:cubicBezTo>
                      <a:pt x="153" y="61"/>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4"/>
              <p:cNvSpPr/>
              <p:nvPr/>
            </p:nvSpPr>
            <p:spPr>
              <a:xfrm>
                <a:off x="9120500" y="6495825"/>
                <a:ext cx="3825" cy="11000"/>
              </a:xfrm>
              <a:custGeom>
                <a:avLst/>
                <a:gdLst/>
                <a:ahLst/>
                <a:cxnLst/>
                <a:rect l="l" t="t" r="r" b="b"/>
                <a:pathLst>
                  <a:path w="153" h="440" extrusionOk="0">
                    <a:moveTo>
                      <a:pt x="61" y="1"/>
                    </a:moveTo>
                    <a:cubicBezTo>
                      <a:pt x="31" y="1"/>
                      <a:pt x="0" y="31"/>
                      <a:pt x="0" y="61"/>
                    </a:cubicBezTo>
                    <a:cubicBezTo>
                      <a:pt x="0" y="122"/>
                      <a:pt x="0" y="183"/>
                      <a:pt x="0" y="244"/>
                    </a:cubicBezTo>
                    <a:cubicBezTo>
                      <a:pt x="0" y="274"/>
                      <a:pt x="0" y="274"/>
                      <a:pt x="0" y="304"/>
                    </a:cubicBezTo>
                    <a:cubicBezTo>
                      <a:pt x="0" y="335"/>
                      <a:pt x="0" y="365"/>
                      <a:pt x="0" y="365"/>
                    </a:cubicBezTo>
                    <a:lnTo>
                      <a:pt x="31" y="396"/>
                    </a:lnTo>
                    <a:cubicBezTo>
                      <a:pt x="31" y="396"/>
                      <a:pt x="31" y="426"/>
                      <a:pt x="31" y="426"/>
                    </a:cubicBezTo>
                    <a:cubicBezTo>
                      <a:pt x="41" y="436"/>
                      <a:pt x="54" y="440"/>
                      <a:pt x="68" y="440"/>
                    </a:cubicBezTo>
                    <a:cubicBezTo>
                      <a:pt x="95" y="440"/>
                      <a:pt x="122" y="426"/>
                      <a:pt x="122" y="426"/>
                    </a:cubicBezTo>
                    <a:cubicBezTo>
                      <a:pt x="152" y="396"/>
                      <a:pt x="152" y="396"/>
                      <a:pt x="152" y="365"/>
                    </a:cubicBezTo>
                    <a:cubicBezTo>
                      <a:pt x="152" y="335"/>
                      <a:pt x="152" y="335"/>
                      <a:pt x="152" y="304"/>
                    </a:cubicBezTo>
                    <a:lnTo>
                      <a:pt x="122" y="244"/>
                    </a:lnTo>
                    <a:cubicBezTo>
                      <a:pt x="122" y="183"/>
                      <a:pt x="122" y="122"/>
                      <a:pt x="122" y="61"/>
                    </a:cubicBezTo>
                    <a:cubicBezTo>
                      <a:pt x="122" y="3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4"/>
              <p:cNvSpPr/>
              <p:nvPr/>
            </p:nvSpPr>
            <p:spPr>
              <a:xfrm>
                <a:off x="9128100" y="6502325"/>
                <a:ext cx="3825" cy="9475"/>
              </a:xfrm>
              <a:custGeom>
                <a:avLst/>
                <a:gdLst/>
                <a:ahLst/>
                <a:cxnLst/>
                <a:rect l="l" t="t" r="r" b="b"/>
                <a:pathLst>
                  <a:path w="153" h="379" extrusionOk="0">
                    <a:moveTo>
                      <a:pt x="69" y="1"/>
                    </a:moveTo>
                    <a:cubicBezTo>
                      <a:pt x="65" y="1"/>
                      <a:pt x="61" y="4"/>
                      <a:pt x="61" y="14"/>
                    </a:cubicBezTo>
                    <a:cubicBezTo>
                      <a:pt x="53" y="6"/>
                      <a:pt x="45" y="2"/>
                      <a:pt x="37" y="2"/>
                    </a:cubicBezTo>
                    <a:cubicBezTo>
                      <a:pt x="17" y="2"/>
                      <a:pt x="0" y="30"/>
                      <a:pt x="0" y="75"/>
                    </a:cubicBezTo>
                    <a:lnTo>
                      <a:pt x="0" y="196"/>
                    </a:lnTo>
                    <a:cubicBezTo>
                      <a:pt x="0" y="196"/>
                      <a:pt x="0" y="227"/>
                      <a:pt x="0" y="257"/>
                    </a:cubicBezTo>
                    <a:cubicBezTo>
                      <a:pt x="0" y="257"/>
                      <a:pt x="0" y="288"/>
                      <a:pt x="0" y="288"/>
                    </a:cubicBezTo>
                    <a:cubicBezTo>
                      <a:pt x="16" y="303"/>
                      <a:pt x="23" y="318"/>
                      <a:pt x="31" y="329"/>
                    </a:cubicBezTo>
                    <a:lnTo>
                      <a:pt x="31" y="329"/>
                    </a:lnTo>
                    <a:cubicBezTo>
                      <a:pt x="31" y="334"/>
                      <a:pt x="31" y="340"/>
                      <a:pt x="31" y="348"/>
                    </a:cubicBezTo>
                    <a:cubicBezTo>
                      <a:pt x="31" y="348"/>
                      <a:pt x="61" y="379"/>
                      <a:pt x="92" y="379"/>
                    </a:cubicBezTo>
                    <a:lnTo>
                      <a:pt x="122" y="379"/>
                    </a:lnTo>
                    <a:cubicBezTo>
                      <a:pt x="122" y="348"/>
                      <a:pt x="152" y="348"/>
                      <a:pt x="152" y="318"/>
                    </a:cubicBezTo>
                    <a:lnTo>
                      <a:pt x="152" y="318"/>
                    </a:lnTo>
                    <a:cubicBezTo>
                      <a:pt x="152" y="318"/>
                      <a:pt x="152" y="319"/>
                      <a:pt x="151" y="320"/>
                    </a:cubicBezTo>
                    <a:lnTo>
                      <a:pt x="151" y="320"/>
                    </a:lnTo>
                    <a:cubicBezTo>
                      <a:pt x="152" y="310"/>
                      <a:pt x="152" y="299"/>
                      <a:pt x="152" y="288"/>
                    </a:cubicBezTo>
                    <a:cubicBezTo>
                      <a:pt x="152" y="257"/>
                      <a:pt x="152" y="257"/>
                      <a:pt x="152" y="227"/>
                    </a:cubicBezTo>
                    <a:cubicBezTo>
                      <a:pt x="152" y="227"/>
                      <a:pt x="152" y="196"/>
                      <a:pt x="152" y="166"/>
                    </a:cubicBezTo>
                    <a:cubicBezTo>
                      <a:pt x="152" y="136"/>
                      <a:pt x="152" y="75"/>
                      <a:pt x="122" y="44"/>
                    </a:cubicBezTo>
                    <a:cubicBezTo>
                      <a:pt x="122" y="44"/>
                      <a:pt x="122" y="14"/>
                      <a:pt x="92" y="14"/>
                    </a:cubicBezTo>
                    <a:cubicBezTo>
                      <a:pt x="92" y="14"/>
                      <a:pt x="78" y="1"/>
                      <a:pt x="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4"/>
              <p:cNvSpPr/>
              <p:nvPr/>
            </p:nvSpPr>
            <p:spPr>
              <a:xfrm>
                <a:off x="9134175" y="6509500"/>
                <a:ext cx="3825" cy="5350"/>
              </a:xfrm>
              <a:custGeom>
                <a:avLst/>
                <a:gdLst/>
                <a:ahLst/>
                <a:cxnLst/>
                <a:rect l="l" t="t" r="r" b="b"/>
                <a:pathLst>
                  <a:path w="153" h="214" extrusionOk="0">
                    <a:moveTo>
                      <a:pt x="61" y="1"/>
                    </a:moveTo>
                    <a:cubicBezTo>
                      <a:pt x="61" y="1"/>
                      <a:pt x="61" y="1"/>
                      <a:pt x="31" y="31"/>
                    </a:cubicBezTo>
                    <a:lnTo>
                      <a:pt x="1" y="31"/>
                    </a:lnTo>
                    <a:cubicBezTo>
                      <a:pt x="1" y="31"/>
                      <a:pt x="1" y="61"/>
                      <a:pt x="1" y="61"/>
                    </a:cubicBezTo>
                    <a:cubicBezTo>
                      <a:pt x="1" y="92"/>
                      <a:pt x="1" y="92"/>
                      <a:pt x="1" y="122"/>
                    </a:cubicBezTo>
                    <a:cubicBezTo>
                      <a:pt x="1" y="122"/>
                      <a:pt x="1" y="153"/>
                      <a:pt x="31" y="153"/>
                    </a:cubicBezTo>
                    <a:cubicBezTo>
                      <a:pt x="31" y="153"/>
                      <a:pt x="61" y="183"/>
                      <a:pt x="61" y="183"/>
                    </a:cubicBezTo>
                    <a:cubicBezTo>
                      <a:pt x="61" y="213"/>
                      <a:pt x="92" y="213"/>
                      <a:pt x="92" y="213"/>
                    </a:cubicBezTo>
                    <a:lnTo>
                      <a:pt x="122" y="213"/>
                    </a:lnTo>
                    <a:cubicBezTo>
                      <a:pt x="152" y="213"/>
                      <a:pt x="152" y="213"/>
                      <a:pt x="152" y="183"/>
                    </a:cubicBezTo>
                    <a:cubicBezTo>
                      <a:pt x="152" y="183"/>
                      <a:pt x="152" y="153"/>
                      <a:pt x="152" y="153"/>
                    </a:cubicBezTo>
                    <a:cubicBezTo>
                      <a:pt x="152" y="122"/>
                      <a:pt x="152" y="122"/>
                      <a:pt x="152" y="92"/>
                    </a:cubicBezTo>
                    <a:cubicBezTo>
                      <a:pt x="152" y="92"/>
                      <a:pt x="152" y="61"/>
                      <a:pt x="152" y="61"/>
                    </a:cubicBezTo>
                    <a:cubicBezTo>
                      <a:pt x="122" y="31"/>
                      <a:pt x="122" y="31"/>
                      <a:pt x="122" y="31"/>
                    </a:cubicBezTo>
                    <a:cubicBezTo>
                      <a:pt x="92" y="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4"/>
              <p:cNvSpPr/>
              <p:nvPr/>
            </p:nvSpPr>
            <p:spPr>
              <a:xfrm>
                <a:off x="9144050" y="6517100"/>
                <a:ext cx="25" cy="25"/>
              </a:xfrm>
              <a:custGeom>
                <a:avLst/>
                <a:gdLst/>
                <a:ahLst/>
                <a:cxnLst/>
                <a:rect l="l" t="t" r="r" b="b"/>
                <a:pathLst>
                  <a:path w="1" h="1" extrusionOk="0">
                    <a:moveTo>
                      <a:pt x="1" y="1"/>
                    </a:moveTo>
                    <a:cubicBezTo>
                      <a:pt x="1" y="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4"/>
              <p:cNvSpPr/>
              <p:nvPr/>
            </p:nvSpPr>
            <p:spPr>
              <a:xfrm>
                <a:off x="9142525" y="6758000"/>
                <a:ext cx="3075" cy="12175"/>
              </a:xfrm>
              <a:custGeom>
                <a:avLst/>
                <a:gdLst/>
                <a:ahLst/>
                <a:cxnLst/>
                <a:rect l="l" t="t" r="r" b="b"/>
                <a:pathLst>
                  <a:path w="123" h="487" extrusionOk="0">
                    <a:moveTo>
                      <a:pt x="62" y="0"/>
                    </a:moveTo>
                    <a:cubicBezTo>
                      <a:pt x="31" y="0"/>
                      <a:pt x="1" y="30"/>
                      <a:pt x="1" y="61"/>
                    </a:cubicBezTo>
                    <a:lnTo>
                      <a:pt x="1" y="274"/>
                    </a:lnTo>
                    <a:lnTo>
                      <a:pt x="1" y="365"/>
                    </a:lnTo>
                    <a:cubicBezTo>
                      <a:pt x="1" y="395"/>
                      <a:pt x="1" y="395"/>
                      <a:pt x="1" y="426"/>
                    </a:cubicBezTo>
                    <a:cubicBezTo>
                      <a:pt x="31" y="456"/>
                      <a:pt x="31" y="456"/>
                      <a:pt x="31" y="486"/>
                    </a:cubicBezTo>
                    <a:lnTo>
                      <a:pt x="92" y="486"/>
                    </a:lnTo>
                    <a:cubicBezTo>
                      <a:pt x="122" y="456"/>
                      <a:pt x="122" y="456"/>
                      <a:pt x="122" y="426"/>
                    </a:cubicBezTo>
                    <a:cubicBezTo>
                      <a:pt x="122" y="395"/>
                      <a:pt x="122" y="395"/>
                      <a:pt x="122" y="365"/>
                    </a:cubicBezTo>
                    <a:lnTo>
                      <a:pt x="122" y="274"/>
                    </a:lnTo>
                    <a:lnTo>
                      <a:pt x="122" y="61"/>
                    </a:lnTo>
                    <a:cubicBezTo>
                      <a:pt x="122" y="30"/>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4"/>
              <p:cNvSpPr/>
              <p:nvPr/>
            </p:nvSpPr>
            <p:spPr>
              <a:xfrm>
                <a:off x="9148625" y="6761175"/>
                <a:ext cx="3800" cy="16900"/>
              </a:xfrm>
              <a:custGeom>
                <a:avLst/>
                <a:gdLst/>
                <a:ahLst/>
                <a:cxnLst/>
                <a:rect l="l" t="t" r="r" b="b"/>
                <a:pathLst>
                  <a:path w="152" h="676" extrusionOk="0">
                    <a:moveTo>
                      <a:pt x="63" y="0"/>
                    </a:moveTo>
                    <a:cubicBezTo>
                      <a:pt x="31" y="0"/>
                      <a:pt x="0" y="33"/>
                      <a:pt x="0" y="86"/>
                    </a:cubicBezTo>
                    <a:cubicBezTo>
                      <a:pt x="30" y="177"/>
                      <a:pt x="30" y="268"/>
                      <a:pt x="30" y="359"/>
                    </a:cubicBezTo>
                    <a:cubicBezTo>
                      <a:pt x="30" y="390"/>
                      <a:pt x="30" y="451"/>
                      <a:pt x="30" y="481"/>
                    </a:cubicBezTo>
                    <a:cubicBezTo>
                      <a:pt x="30" y="511"/>
                      <a:pt x="30" y="542"/>
                      <a:pt x="30" y="572"/>
                    </a:cubicBezTo>
                    <a:cubicBezTo>
                      <a:pt x="30" y="572"/>
                      <a:pt x="30" y="572"/>
                      <a:pt x="30" y="602"/>
                    </a:cubicBezTo>
                    <a:cubicBezTo>
                      <a:pt x="30" y="602"/>
                      <a:pt x="30" y="602"/>
                      <a:pt x="30" y="633"/>
                    </a:cubicBezTo>
                    <a:cubicBezTo>
                      <a:pt x="30" y="654"/>
                      <a:pt x="61" y="676"/>
                      <a:pt x="79" y="676"/>
                    </a:cubicBezTo>
                    <a:cubicBezTo>
                      <a:pt x="86" y="676"/>
                      <a:pt x="91" y="672"/>
                      <a:pt x="91" y="663"/>
                    </a:cubicBezTo>
                    <a:cubicBezTo>
                      <a:pt x="152" y="633"/>
                      <a:pt x="152" y="542"/>
                      <a:pt x="152" y="511"/>
                    </a:cubicBezTo>
                    <a:cubicBezTo>
                      <a:pt x="152" y="451"/>
                      <a:pt x="152" y="390"/>
                      <a:pt x="152" y="359"/>
                    </a:cubicBezTo>
                    <a:cubicBezTo>
                      <a:pt x="152" y="238"/>
                      <a:pt x="152" y="147"/>
                      <a:pt x="122" y="55"/>
                    </a:cubicBezTo>
                    <a:cubicBezTo>
                      <a:pt x="109" y="17"/>
                      <a:pt x="85" y="0"/>
                      <a:pt x="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4"/>
              <p:cNvSpPr/>
              <p:nvPr/>
            </p:nvSpPr>
            <p:spPr>
              <a:xfrm>
                <a:off x="9158500" y="6769950"/>
                <a:ext cx="3050" cy="16000"/>
              </a:xfrm>
              <a:custGeom>
                <a:avLst/>
                <a:gdLst/>
                <a:ahLst/>
                <a:cxnLst/>
                <a:rect l="l" t="t" r="r" b="b"/>
                <a:pathLst>
                  <a:path w="122" h="640" extrusionOk="0">
                    <a:moveTo>
                      <a:pt x="46" y="1"/>
                    </a:moveTo>
                    <a:cubicBezTo>
                      <a:pt x="23" y="1"/>
                      <a:pt x="0" y="24"/>
                      <a:pt x="0" y="69"/>
                    </a:cubicBezTo>
                    <a:cubicBezTo>
                      <a:pt x="0" y="160"/>
                      <a:pt x="0" y="251"/>
                      <a:pt x="0" y="343"/>
                    </a:cubicBezTo>
                    <a:cubicBezTo>
                      <a:pt x="0" y="373"/>
                      <a:pt x="0" y="434"/>
                      <a:pt x="0" y="464"/>
                    </a:cubicBezTo>
                    <a:cubicBezTo>
                      <a:pt x="0" y="525"/>
                      <a:pt x="0" y="555"/>
                      <a:pt x="31" y="616"/>
                    </a:cubicBezTo>
                    <a:cubicBezTo>
                      <a:pt x="31" y="631"/>
                      <a:pt x="38" y="639"/>
                      <a:pt x="50" y="639"/>
                    </a:cubicBezTo>
                    <a:cubicBezTo>
                      <a:pt x="61" y="639"/>
                      <a:pt x="76" y="631"/>
                      <a:pt x="91" y="616"/>
                    </a:cubicBezTo>
                    <a:cubicBezTo>
                      <a:pt x="122" y="555"/>
                      <a:pt x="122" y="525"/>
                      <a:pt x="122" y="464"/>
                    </a:cubicBezTo>
                    <a:cubicBezTo>
                      <a:pt x="122" y="434"/>
                      <a:pt x="122" y="373"/>
                      <a:pt x="122" y="343"/>
                    </a:cubicBezTo>
                    <a:cubicBezTo>
                      <a:pt x="122" y="251"/>
                      <a:pt x="122" y="160"/>
                      <a:pt x="91" y="69"/>
                    </a:cubicBezTo>
                    <a:cubicBezTo>
                      <a:pt x="91" y="24"/>
                      <a:pt x="69" y="1"/>
                      <a:pt x="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4"/>
              <p:cNvSpPr/>
              <p:nvPr/>
            </p:nvSpPr>
            <p:spPr>
              <a:xfrm>
                <a:off x="9171400" y="6773175"/>
                <a:ext cx="4600" cy="14975"/>
              </a:xfrm>
              <a:custGeom>
                <a:avLst/>
                <a:gdLst/>
                <a:ahLst/>
                <a:cxnLst/>
                <a:rect l="l" t="t" r="r" b="b"/>
                <a:pathLst>
                  <a:path w="184" h="599" extrusionOk="0">
                    <a:moveTo>
                      <a:pt x="62" y="1"/>
                    </a:moveTo>
                    <a:cubicBezTo>
                      <a:pt x="31" y="1"/>
                      <a:pt x="1" y="62"/>
                      <a:pt x="1" y="92"/>
                    </a:cubicBezTo>
                    <a:cubicBezTo>
                      <a:pt x="31" y="153"/>
                      <a:pt x="62" y="214"/>
                      <a:pt x="31" y="305"/>
                    </a:cubicBezTo>
                    <a:cubicBezTo>
                      <a:pt x="31" y="335"/>
                      <a:pt x="31" y="366"/>
                      <a:pt x="31" y="396"/>
                    </a:cubicBezTo>
                    <a:lnTo>
                      <a:pt x="31" y="457"/>
                    </a:lnTo>
                    <a:cubicBezTo>
                      <a:pt x="1" y="487"/>
                      <a:pt x="1" y="487"/>
                      <a:pt x="1" y="487"/>
                    </a:cubicBezTo>
                    <a:cubicBezTo>
                      <a:pt x="1" y="518"/>
                      <a:pt x="1" y="518"/>
                      <a:pt x="1" y="518"/>
                    </a:cubicBezTo>
                    <a:cubicBezTo>
                      <a:pt x="1" y="548"/>
                      <a:pt x="1" y="548"/>
                      <a:pt x="1" y="548"/>
                    </a:cubicBezTo>
                    <a:cubicBezTo>
                      <a:pt x="19" y="584"/>
                      <a:pt x="37" y="598"/>
                      <a:pt x="60" y="598"/>
                    </a:cubicBezTo>
                    <a:cubicBezTo>
                      <a:pt x="77" y="598"/>
                      <a:pt x="97" y="591"/>
                      <a:pt x="122" y="578"/>
                    </a:cubicBezTo>
                    <a:cubicBezTo>
                      <a:pt x="122" y="578"/>
                      <a:pt x="153" y="548"/>
                      <a:pt x="153" y="548"/>
                    </a:cubicBezTo>
                    <a:cubicBezTo>
                      <a:pt x="153" y="548"/>
                      <a:pt x="153" y="518"/>
                      <a:pt x="153" y="518"/>
                    </a:cubicBezTo>
                    <a:cubicBezTo>
                      <a:pt x="183" y="487"/>
                      <a:pt x="183" y="457"/>
                      <a:pt x="183" y="457"/>
                    </a:cubicBezTo>
                    <a:cubicBezTo>
                      <a:pt x="183" y="396"/>
                      <a:pt x="183" y="366"/>
                      <a:pt x="183" y="305"/>
                    </a:cubicBezTo>
                    <a:cubicBezTo>
                      <a:pt x="183" y="214"/>
                      <a:pt x="183" y="122"/>
                      <a:pt x="122" y="31"/>
                    </a:cubicBezTo>
                    <a:cubicBezTo>
                      <a:pt x="122" y="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4"/>
              <p:cNvSpPr/>
              <p:nvPr/>
            </p:nvSpPr>
            <p:spPr>
              <a:xfrm>
                <a:off x="9183575" y="6774700"/>
                <a:ext cx="4575" cy="12200"/>
              </a:xfrm>
              <a:custGeom>
                <a:avLst/>
                <a:gdLst/>
                <a:ahLst/>
                <a:cxnLst/>
                <a:rect l="l" t="t" r="r" b="b"/>
                <a:pathLst>
                  <a:path w="183" h="488" extrusionOk="0">
                    <a:moveTo>
                      <a:pt x="61" y="1"/>
                    </a:moveTo>
                    <a:cubicBezTo>
                      <a:pt x="31" y="1"/>
                      <a:pt x="0" y="31"/>
                      <a:pt x="0" y="61"/>
                    </a:cubicBezTo>
                    <a:cubicBezTo>
                      <a:pt x="0" y="122"/>
                      <a:pt x="0" y="183"/>
                      <a:pt x="0" y="244"/>
                    </a:cubicBezTo>
                    <a:cubicBezTo>
                      <a:pt x="0" y="274"/>
                      <a:pt x="0" y="305"/>
                      <a:pt x="0" y="335"/>
                    </a:cubicBezTo>
                    <a:cubicBezTo>
                      <a:pt x="31" y="365"/>
                      <a:pt x="31" y="426"/>
                      <a:pt x="31" y="457"/>
                    </a:cubicBezTo>
                    <a:cubicBezTo>
                      <a:pt x="61" y="457"/>
                      <a:pt x="61" y="487"/>
                      <a:pt x="91" y="487"/>
                    </a:cubicBezTo>
                    <a:cubicBezTo>
                      <a:pt x="122" y="487"/>
                      <a:pt x="152" y="457"/>
                      <a:pt x="152" y="457"/>
                    </a:cubicBezTo>
                    <a:cubicBezTo>
                      <a:pt x="183" y="396"/>
                      <a:pt x="183" y="305"/>
                      <a:pt x="152" y="244"/>
                    </a:cubicBezTo>
                    <a:cubicBezTo>
                      <a:pt x="152" y="183"/>
                      <a:pt x="152" y="122"/>
                      <a:pt x="152" y="61"/>
                    </a:cubicBezTo>
                    <a:cubicBezTo>
                      <a:pt x="152"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4"/>
              <p:cNvSpPr/>
              <p:nvPr/>
            </p:nvSpPr>
            <p:spPr>
              <a:xfrm>
                <a:off x="9194200" y="6775475"/>
                <a:ext cx="3825" cy="9125"/>
              </a:xfrm>
              <a:custGeom>
                <a:avLst/>
                <a:gdLst/>
                <a:ahLst/>
                <a:cxnLst/>
                <a:rect l="l" t="t" r="r" b="b"/>
                <a:pathLst>
                  <a:path w="153" h="365" extrusionOk="0">
                    <a:moveTo>
                      <a:pt x="92" y="0"/>
                    </a:moveTo>
                    <a:cubicBezTo>
                      <a:pt x="62" y="0"/>
                      <a:pt x="31" y="30"/>
                      <a:pt x="31" y="61"/>
                    </a:cubicBezTo>
                    <a:cubicBezTo>
                      <a:pt x="31" y="122"/>
                      <a:pt x="31" y="152"/>
                      <a:pt x="31" y="182"/>
                    </a:cubicBezTo>
                    <a:cubicBezTo>
                      <a:pt x="31" y="213"/>
                      <a:pt x="1" y="243"/>
                      <a:pt x="1" y="274"/>
                    </a:cubicBezTo>
                    <a:cubicBezTo>
                      <a:pt x="1" y="274"/>
                      <a:pt x="1" y="304"/>
                      <a:pt x="31" y="304"/>
                    </a:cubicBezTo>
                    <a:cubicBezTo>
                      <a:pt x="31" y="334"/>
                      <a:pt x="31" y="334"/>
                      <a:pt x="31" y="365"/>
                    </a:cubicBezTo>
                    <a:lnTo>
                      <a:pt x="122" y="365"/>
                    </a:lnTo>
                    <a:cubicBezTo>
                      <a:pt x="122" y="334"/>
                      <a:pt x="153" y="334"/>
                      <a:pt x="153" y="304"/>
                    </a:cubicBezTo>
                    <a:cubicBezTo>
                      <a:pt x="153" y="304"/>
                      <a:pt x="153" y="274"/>
                      <a:pt x="153" y="274"/>
                    </a:cubicBezTo>
                    <a:cubicBezTo>
                      <a:pt x="153" y="243"/>
                      <a:pt x="153" y="213"/>
                      <a:pt x="153" y="182"/>
                    </a:cubicBezTo>
                    <a:cubicBezTo>
                      <a:pt x="153" y="152"/>
                      <a:pt x="153" y="122"/>
                      <a:pt x="153" y="61"/>
                    </a:cubicBezTo>
                    <a:cubicBezTo>
                      <a:pt x="153" y="30"/>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4"/>
              <p:cNvSpPr/>
              <p:nvPr/>
            </p:nvSpPr>
            <p:spPr>
              <a:xfrm>
                <a:off x="9207125" y="6776225"/>
                <a:ext cx="3825" cy="6875"/>
              </a:xfrm>
              <a:custGeom>
                <a:avLst/>
                <a:gdLst/>
                <a:ahLst/>
                <a:cxnLst/>
                <a:rect l="l" t="t" r="r" b="b"/>
                <a:pathLst>
                  <a:path w="153" h="275" extrusionOk="0">
                    <a:moveTo>
                      <a:pt x="31" y="0"/>
                    </a:moveTo>
                    <a:cubicBezTo>
                      <a:pt x="31" y="31"/>
                      <a:pt x="0" y="31"/>
                      <a:pt x="0" y="61"/>
                    </a:cubicBezTo>
                    <a:cubicBezTo>
                      <a:pt x="31" y="92"/>
                      <a:pt x="31" y="122"/>
                      <a:pt x="31" y="152"/>
                    </a:cubicBezTo>
                    <a:cubicBezTo>
                      <a:pt x="31" y="183"/>
                      <a:pt x="31" y="183"/>
                      <a:pt x="31" y="213"/>
                    </a:cubicBezTo>
                    <a:cubicBezTo>
                      <a:pt x="31" y="244"/>
                      <a:pt x="31" y="274"/>
                      <a:pt x="61" y="274"/>
                    </a:cubicBezTo>
                    <a:lnTo>
                      <a:pt x="122" y="274"/>
                    </a:lnTo>
                    <a:cubicBezTo>
                      <a:pt x="152" y="244"/>
                      <a:pt x="152" y="213"/>
                      <a:pt x="152" y="183"/>
                    </a:cubicBezTo>
                    <a:cubicBezTo>
                      <a:pt x="152" y="183"/>
                      <a:pt x="152" y="152"/>
                      <a:pt x="152" y="122"/>
                    </a:cubicBezTo>
                    <a:cubicBezTo>
                      <a:pt x="152" y="92"/>
                      <a:pt x="152" y="61"/>
                      <a:pt x="152" y="31"/>
                    </a:cubicBezTo>
                    <a:cubicBezTo>
                      <a:pt x="122" y="31"/>
                      <a:pt x="12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4"/>
              <p:cNvSpPr/>
              <p:nvPr/>
            </p:nvSpPr>
            <p:spPr>
              <a:xfrm>
                <a:off x="9219275" y="6775475"/>
                <a:ext cx="4600" cy="4575"/>
              </a:xfrm>
              <a:custGeom>
                <a:avLst/>
                <a:gdLst/>
                <a:ahLst/>
                <a:cxnLst/>
                <a:rect l="l" t="t" r="r" b="b"/>
                <a:pathLst>
                  <a:path w="184" h="183" extrusionOk="0">
                    <a:moveTo>
                      <a:pt x="31" y="0"/>
                    </a:moveTo>
                    <a:cubicBezTo>
                      <a:pt x="1" y="30"/>
                      <a:pt x="1" y="30"/>
                      <a:pt x="1" y="30"/>
                    </a:cubicBezTo>
                    <a:cubicBezTo>
                      <a:pt x="1" y="30"/>
                      <a:pt x="1" y="61"/>
                      <a:pt x="1" y="61"/>
                    </a:cubicBezTo>
                    <a:cubicBezTo>
                      <a:pt x="1" y="91"/>
                      <a:pt x="1" y="91"/>
                      <a:pt x="1" y="91"/>
                    </a:cubicBezTo>
                    <a:cubicBezTo>
                      <a:pt x="1" y="122"/>
                      <a:pt x="31" y="122"/>
                      <a:pt x="31" y="122"/>
                    </a:cubicBezTo>
                    <a:cubicBezTo>
                      <a:pt x="31" y="152"/>
                      <a:pt x="62" y="152"/>
                      <a:pt x="62" y="152"/>
                    </a:cubicBezTo>
                    <a:cubicBezTo>
                      <a:pt x="62" y="152"/>
                      <a:pt x="92" y="152"/>
                      <a:pt x="92" y="182"/>
                    </a:cubicBezTo>
                    <a:cubicBezTo>
                      <a:pt x="122" y="182"/>
                      <a:pt x="153" y="182"/>
                      <a:pt x="153" y="152"/>
                    </a:cubicBezTo>
                    <a:cubicBezTo>
                      <a:pt x="183" y="152"/>
                      <a:pt x="183" y="122"/>
                      <a:pt x="183" y="91"/>
                    </a:cubicBezTo>
                    <a:cubicBezTo>
                      <a:pt x="183" y="91"/>
                      <a:pt x="183" y="61"/>
                      <a:pt x="153" y="61"/>
                    </a:cubicBezTo>
                    <a:cubicBezTo>
                      <a:pt x="153" y="61"/>
                      <a:pt x="153" y="30"/>
                      <a:pt x="153" y="30"/>
                    </a:cubicBezTo>
                    <a:cubicBezTo>
                      <a:pt x="122" y="30"/>
                      <a:pt x="122"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4"/>
              <p:cNvSpPr/>
              <p:nvPr/>
            </p:nvSpPr>
            <p:spPr>
              <a:xfrm>
                <a:off x="9228400" y="6772425"/>
                <a:ext cx="5350" cy="3825"/>
              </a:xfrm>
              <a:custGeom>
                <a:avLst/>
                <a:gdLst/>
                <a:ahLst/>
                <a:cxnLst/>
                <a:rect l="l" t="t" r="r" b="b"/>
                <a:pathLst>
                  <a:path w="214" h="153" extrusionOk="0">
                    <a:moveTo>
                      <a:pt x="92" y="1"/>
                    </a:moveTo>
                    <a:cubicBezTo>
                      <a:pt x="1" y="1"/>
                      <a:pt x="1" y="152"/>
                      <a:pt x="92" y="152"/>
                    </a:cubicBezTo>
                    <a:cubicBezTo>
                      <a:pt x="213" y="152"/>
                      <a:pt x="213"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4"/>
              <p:cNvSpPr/>
              <p:nvPr/>
            </p:nvSpPr>
            <p:spPr>
              <a:xfrm>
                <a:off x="9121450" y="6750400"/>
                <a:ext cx="162450" cy="63850"/>
              </a:xfrm>
              <a:custGeom>
                <a:avLst/>
                <a:gdLst/>
                <a:ahLst/>
                <a:cxnLst/>
                <a:rect l="l" t="t" r="r" b="b"/>
                <a:pathLst>
                  <a:path w="6498" h="2554" extrusionOk="0">
                    <a:moveTo>
                      <a:pt x="6497" y="0"/>
                    </a:moveTo>
                    <a:cubicBezTo>
                      <a:pt x="5646" y="578"/>
                      <a:pt x="4613" y="790"/>
                      <a:pt x="3579" y="882"/>
                    </a:cubicBezTo>
                    <a:cubicBezTo>
                      <a:pt x="3386" y="890"/>
                      <a:pt x="3192" y="897"/>
                      <a:pt x="2999" y="897"/>
                    </a:cubicBezTo>
                    <a:cubicBezTo>
                      <a:pt x="2526" y="897"/>
                      <a:pt x="2057" y="859"/>
                      <a:pt x="1604" y="730"/>
                    </a:cubicBezTo>
                    <a:cubicBezTo>
                      <a:pt x="1178" y="608"/>
                      <a:pt x="844" y="274"/>
                      <a:pt x="449" y="122"/>
                    </a:cubicBezTo>
                    <a:cubicBezTo>
                      <a:pt x="394" y="102"/>
                      <a:pt x="345" y="93"/>
                      <a:pt x="303" y="93"/>
                    </a:cubicBezTo>
                    <a:cubicBezTo>
                      <a:pt x="17" y="93"/>
                      <a:pt x="1" y="499"/>
                      <a:pt x="54" y="790"/>
                    </a:cubicBezTo>
                    <a:cubicBezTo>
                      <a:pt x="145" y="1520"/>
                      <a:pt x="692" y="2158"/>
                      <a:pt x="1391" y="2401"/>
                    </a:cubicBezTo>
                    <a:cubicBezTo>
                      <a:pt x="1725" y="2523"/>
                      <a:pt x="2090" y="2553"/>
                      <a:pt x="2455" y="2553"/>
                    </a:cubicBezTo>
                    <a:cubicBezTo>
                      <a:pt x="2880" y="2553"/>
                      <a:pt x="3336" y="2523"/>
                      <a:pt x="3762" y="2371"/>
                    </a:cubicBezTo>
                    <a:cubicBezTo>
                      <a:pt x="4339" y="2189"/>
                      <a:pt x="4826" y="1824"/>
                      <a:pt x="5282" y="1398"/>
                    </a:cubicBezTo>
                    <a:cubicBezTo>
                      <a:pt x="5738" y="973"/>
                      <a:pt x="6163" y="517"/>
                      <a:pt x="6497"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5" name="Google Shape;4005;p44"/>
            <p:cNvSpPr/>
            <p:nvPr/>
          </p:nvSpPr>
          <p:spPr>
            <a:xfrm>
              <a:off x="610719" y="2679748"/>
              <a:ext cx="12202" cy="10435"/>
            </a:xfrm>
            <a:custGeom>
              <a:avLst/>
              <a:gdLst/>
              <a:ahLst/>
              <a:cxnLst/>
              <a:rect l="l" t="t" r="r" b="b"/>
              <a:pathLst>
                <a:path w="214" h="183" extrusionOk="0">
                  <a:moveTo>
                    <a:pt x="62" y="1"/>
                  </a:moveTo>
                  <a:cubicBezTo>
                    <a:pt x="31" y="1"/>
                    <a:pt x="31" y="1"/>
                    <a:pt x="31" y="31"/>
                  </a:cubicBezTo>
                  <a:cubicBezTo>
                    <a:pt x="1" y="31"/>
                    <a:pt x="1" y="31"/>
                    <a:pt x="1" y="61"/>
                  </a:cubicBezTo>
                  <a:cubicBezTo>
                    <a:pt x="1" y="61"/>
                    <a:pt x="1" y="61"/>
                    <a:pt x="1" y="92"/>
                  </a:cubicBezTo>
                  <a:cubicBezTo>
                    <a:pt x="1" y="92"/>
                    <a:pt x="1" y="92"/>
                    <a:pt x="1" y="122"/>
                  </a:cubicBezTo>
                  <a:cubicBezTo>
                    <a:pt x="1" y="122"/>
                    <a:pt x="1" y="122"/>
                    <a:pt x="31" y="153"/>
                  </a:cubicBezTo>
                  <a:cubicBezTo>
                    <a:pt x="62" y="153"/>
                    <a:pt x="62" y="183"/>
                    <a:pt x="92" y="183"/>
                  </a:cubicBezTo>
                  <a:lnTo>
                    <a:pt x="153" y="183"/>
                  </a:lnTo>
                  <a:cubicBezTo>
                    <a:pt x="153" y="153"/>
                    <a:pt x="153" y="153"/>
                    <a:pt x="153" y="153"/>
                  </a:cubicBezTo>
                  <a:lnTo>
                    <a:pt x="183" y="153"/>
                  </a:lnTo>
                  <a:cubicBezTo>
                    <a:pt x="183" y="122"/>
                    <a:pt x="214" y="122"/>
                    <a:pt x="214" y="122"/>
                  </a:cubicBezTo>
                  <a:cubicBezTo>
                    <a:pt x="214" y="122"/>
                    <a:pt x="214" y="92"/>
                    <a:pt x="214" y="92"/>
                  </a:cubicBezTo>
                  <a:cubicBezTo>
                    <a:pt x="214" y="92"/>
                    <a:pt x="214" y="61"/>
                    <a:pt x="214" y="61"/>
                  </a:cubicBezTo>
                  <a:cubicBezTo>
                    <a:pt x="214" y="61"/>
                    <a:pt x="183" y="61"/>
                    <a:pt x="183" y="31"/>
                  </a:cubicBezTo>
                  <a:cubicBezTo>
                    <a:pt x="183" y="31"/>
                    <a:pt x="183" y="3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4"/>
            <p:cNvSpPr/>
            <p:nvPr/>
          </p:nvSpPr>
          <p:spPr>
            <a:xfrm>
              <a:off x="1817034" y="2369104"/>
              <a:ext cx="138730" cy="14312"/>
            </a:xfrm>
            <a:custGeom>
              <a:avLst/>
              <a:gdLst/>
              <a:ahLst/>
              <a:cxnLst/>
              <a:rect l="l" t="t" r="r" b="b"/>
              <a:pathLst>
                <a:path w="2433" h="251" extrusionOk="0">
                  <a:moveTo>
                    <a:pt x="2098" y="0"/>
                  </a:moveTo>
                  <a:cubicBezTo>
                    <a:pt x="2006" y="0"/>
                    <a:pt x="1915" y="8"/>
                    <a:pt x="1824" y="8"/>
                  </a:cubicBezTo>
                  <a:lnTo>
                    <a:pt x="1247" y="8"/>
                  </a:lnTo>
                  <a:cubicBezTo>
                    <a:pt x="1064" y="8"/>
                    <a:pt x="851" y="38"/>
                    <a:pt x="669" y="38"/>
                  </a:cubicBezTo>
                  <a:cubicBezTo>
                    <a:pt x="456" y="38"/>
                    <a:pt x="274" y="69"/>
                    <a:pt x="92" y="99"/>
                  </a:cubicBezTo>
                  <a:cubicBezTo>
                    <a:pt x="0" y="99"/>
                    <a:pt x="0" y="251"/>
                    <a:pt x="92" y="251"/>
                  </a:cubicBezTo>
                  <a:cubicBezTo>
                    <a:pt x="274" y="221"/>
                    <a:pt x="487" y="221"/>
                    <a:pt x="669" y="221"/>
                  </a:cubicBezTo>
                  <a:cubicBezTo>
                    <a:pt x="851" y="190"/>
                    <a:pt x="1064" y="190"/>
                    <a:pt x="1247" y="160"/>
                  </a:cubicBezTo>
                  <a:lnTo>
                    <a:pt x="1824" y="160"/>
                  </a:lnTo>
                  <a:cubicBezTo>
                    <a:pt x="2006" y="160"/>
                    <a:pt x="2189" y="160"/>
                    <a:pt x="2371" y="129"/>
                  </a:cubicBezTo>
                  <a:cubicBezTo>
                    <a:pt x="2432" y="129"/>
                    <a:pt x="2432" y="38"/>
                    <a:pt x="2371" y="38"/>
                  </a:cubicBezTo>
                  <a:cubicBezTo>
                    <a:pt x="2280" y="8"/>
                    <a:pt x="2189" y="0"/>
                    <a:pt x="20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7" name="Google Shape;4007;p44"/>
            <p:cNvGrpSpPr/>
            <p:nvPr/>
          </p:nvGrpSpPr>
          <p:grpSpPr>
            <a:xfrm>
              <a:off x="664489" y="2371270"/>
              <a:ext cx="2528723" cy="2484418"/>
              <a:chOff x="10424500" y="4835475"/>
              <a:chExt cx="1108700" cy="1089275"/>
            </a:xfrm>
          </p:grpSpPr>
          <p:sp>
            <p:nvSpPr>
              <p:cNvPr id="4008" name="Google Shape;4008;p44"/>
              <p:cNvSpPr/>
              <p:nvPr/>
            </p:nvSpPr>
            <p:spPr>
              <a:xfrm>
                <a:off x="11406725" y="5520050"/>
                <a:ext cx="102925" cy="197550"/>
              </a:xfrm>
              <a:custGeom>
                <a:avLst/>
                <a:gdLst/>
                <a:ahLst/>
                <a:cxnLst/>
                <a:rect l="l" t="t" r="r" b="b"/>
                <a:pathLst>
                  <a:path w="4117" h="7902" extrusionOk="0">
                    <a:moveTo>
                      <a:pt x="4048" y="1"/>
                    </a:moveTo>
                    <a:cubicBezTo>
                      <a:pt x="4027" y="1"/>
                      <a:pt x="4006" y="11"/>
                      <a:pt x="3995" y="34"/>
                    </a:cubicBezTo>
                    <a:cubicBezTo>
                      <a:pt x="3691" y="642"/>
                      <a:pt x="3569" y="1371"/>
                      <a:pt x="3326" y="1979"/>
                    </a:cubicBezTo>
                    <a:cubicBezTo>
                      <a:pt x="3052" y="2709"/>
                      <a:pt x="2718" y="3408"/>
                      <a:pt x="2384" y="4107"/>
                    </a:cubicBezTo>
                    <a:cubicBezTo>
                      <a:pt x="2049" y="4745"/>
                      <a:pt x="1715" y="5353"/>
                      <a:pt x="1320" y="5961"/>
                    </a:cubicBezTo>
                    <a:cubicBezTo>
                      <a:pt x="925" y="6569"/>
                      <a:pt x="438" y="7177"/>
                      <a:pt x="43" y="7815"/>
                    </a:cubicBezTo>
                    <a:cubicBezTo>
                      <a:pt x="0" y="7858"/>
                      <a:pt x="33" y="7901"/>
                      <a:pt x="78" y="7901"/>
                    </a:cubicBezTo>
                    <a:cubicBezTo>
                      <a:pt x="96" y="7901"/>
                      <a:pt x="117" y="7894"/>
                      <a:pt x="134" y="7876"/>
                    </a:cubicBezTo>
                    <a:cubicBezTo>
                      <a:pt x="651" y="7390"/>
                      <a:pt x="1046" y="6782"/>
                      <a:pt x="1441" y="6174"/>
                    </a:cubicBezTo>
                    <a:cubicBezTo>
                      <a:pt x="1867" y="5536"/>
                      <a:pt x="2262" y="4836"/>
                      <a:pt x="2597" y="4168"/>
                    </a:cubicBezTo>
                    <a:cubicBezTo>
                      <a:pt x="2931" y="3499"/>
                      <a:pt x="3204" y="2861"/>
                      <a:pt x="3478" y="2162"/>
                    </a:cubicBezTo>
                    <a:cubicBezTo>
                      <a:pt x="3721" y="1523"/>
                      <a:pt x="4056" y="763"/>
                      <a:pt x="4116" y="64"/>
                    </a:cubicBezTo>
                    <a:cubicBezTo>
                      <a:pt x="4116" y="27"/>
                      <a:pt x="4081" y="1"/>
                      <a:pt x="40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4"/>
              <p:cNvSpPr/>
              <p:nvPr/>
            </p:nvSpPr>
            <p:spPr>
              <a:xfrm>
                <a:off x="11379675" y="5732900"/>
                <a:ext cx="10675" cy="11425"/>
              </a:xfrm>
              <a:custGeom>
                <a:avLst/>
                <a:gdLst/>
                <a:ahLst/>
                <a:cxnLst/>
                <a:rect l="l" t="t" r="r" b="b"/>
                <a:pathLst>
                  <a:path w="427" h="457" extrusionOk="0">
                    <a:moveTo>
                      <a:pt x="365" y="0"/>
                    </a:moveTo>
                    <a:cubicBezTo>
                      <a:pt x="335" y="0"/>
                      <a:pt x="274" y="0"/>
                      <a:pt x="274" y="61"/>
                    </a:cubicBezTo>
                    <a:cubicBezTo>
                      <a:pt x="274" y="61"/>
                      <a:pt x="274" y="92"/>
                      <a:pt x="274" y="122"/>
                    </a:cubicBezTo>
                    <a:cubicBezTo>
                      <a:pt x="274" y="152"/>
                      <a:pt x="244" y="152"/>
                      <a:pt x="244" y="152"/>
                    </a:cubicBezTo>
                    <a:cubicBezTo>
                      <a:pt x="244" y="152"/>
                      <a:pt x="244" y="183"/>
                      <a:pt x="244" y="183"/>
                    </a:cubicBezTo>
                    <a:cubicBezTo>
                      <a:pt x="213" y="213"/>
                      <a:pt x="213" y="213"/>
                      <a:pt x="213" y="213"/>
                    </a:cubicBezTo>
                    <a:cubicBezTo>
                      <a:pt x="183" y="244"/>
                      <a:pt x="183" y="244"/>
                      <a:pt x="183" y="274"/>
                    </a:cubicBezTo>
                    <a:lnTo>
                      <a:pt x="153" y="274"/>
                    </a:lnTo>
                    <a:cubicBezTo>
                      <a:pt x="122" y="304"/>
                      <a:pt x="122" y="304"/>
                      <a:pt x="122" y="304"/>
                    </a:cubicBezTo>
                    <a:lnTo>
                      <a:pt x="92" y="304"/>
                    </a:lnTo>
                    <a:cubicBezTo>
                      <a:pt x="92" y="335"/>
                      <a:pt x="61" y="335"/>
                      <a:pt x="31" y="365"/>
                    </a:cubicBezTo>
                    <a:cubicBezTo>
                      <a:pt x="1" y="396"/>
                      <a:pt x="31" y="456"/>
                      <a:pt x="92" y="456"/>
                    </a:cubicBezTo>
                    <a:lnTo>
                      <a:pt x="153" y="456"/>
                    </a:lnTo>
                    <a:cubicBezTo>
                      <a:pt x="183" y="426"/>
                      <a:pt x="213" y="426"/>
                      <a:pt x="213" y="426"/>
                    </a:cubicBezTo>
                    <a:cubicBezTo>
                      <a:pt x="244" y="396"/>
                      <a:pt x="305" y="365"/>
                      <a:pt x="305" y="335"/>
                    </a:cubicBezTo>
                    <a:cubicBezTo>
                      <a:pt x="365" y="244"/>
                      <a:pt x="426" y="183"/>
                      <a:pt x="426" y="92"/>
                    </a:cubicBezTo>
                    <a:cubicBezTo>
                      <a:pt x="426" y="61"/>
                      <a:pt x="426" y="61"/>
                      <a:pt x="426" y="31"/>
                    </a:cubicBezTo>
                    <a:cubicBezTo>
                      <a:pt x="426" y="0"/>
                      <a:pt x="396" y="0"/>
                      <a:pt x="3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4"/>
              <p:cNvSpPr/>
              <p:nvPr/>
            </p:nvSpPr>
            <p:spPr>
              <a:xfrm>
                <a:off x="11356875" y="5752850"/>
                <a:ext cx="16750" cy="18375"/>
              </a:xfrm>
              <a:custGeom>
                <a:avLst/>
                <a:gdLst/>
                <a:ahLst/>
                <a:cxnLst/>
                <a:rect l="l" t="t" r="r" b="b"/>
                <a:pathLst>
                  <a:path w="670" h="735" extrusionOk="0">
                    <a:moveTo>
                      <a:pt x="582" y="0"/>
                    </a:moveTo>
                    <a:cubicBezTo>
                      <a:pt x="563" y="0"/>
                      <a:pt x="548" y="8"/>
                      <a:pt x="548" y="23"/>
                    </a:cubicBezTo>
                    <a:cubicBezTo>
                      <a:pt x="457" y="145"/>
                      <a:pt x="335" y="236"/>
                      <a:pt x="274" y="327"/>
                    </a:cubicBezTo>
                    <a:cubicBezTo>
                      <a:pt x="214" y="388"/>
                      <a:pt x="183" y="449"/>
                      <a:pt x="122" y="479"/>
                    </a:cubicBezTo>
                    <a:cubicBezTo>
                      <a:pt x="122" y="509"/>
                      <a:pt x="92" y="540"/>
                      <a:pt x="62" y="570"/>
                    </a:cubicBezTo>
                    <a:cubicBezTo>
                      <a:pt x="31" y="601"/>
                      <a:pt x="31" y="631"/>
                      <a:pt x="1" y="661"/>
                    </a:cubicBezTo>
                    <a:cubicBezTo>
                      <a:pt x="1" y="706"/>
                      <a:pt x="17" y="734"/>
                      <a:pt x="38" y="734"/>
                    </a:cubicBezTo>
                    <a:cubicBezTo>
                      <a:pt x="45" y="734"/>
                      <a:pt x="53" y="730"/>
                      <a:pt x="62" y="722"/>
                    </a:cubicBezTo>
                    <a:lnTo>
                      <a:pt x="153" y="661"/>
                    </a:lnTo>
                    <a:cubicBezTo>
                      <a:pt x="183" y="661"/>
                      <a:pt x="214" y="631"/>
                      <a:pt x="214" y="601"/>
                    </a:cubicBezTo>
                    <a:cubicBezTo>
                      <a:pt x="274" y="540"/>
                      <a:pt x="335" y="509"/>
                      <a:pt x="366" y="449"/>
                    </a:cubicBezTo>
                    <a:cubicBezTo>
                      <a:pt x="457" y="357"/>
                      <a:pt x="548" y="236"/>
                      <a:pt x="639" y="145"/>
                    </a:cubicBezTo>
                    <a:cubicBezTo>
                      <a:pt x="669" y="114"/>
                      <a:pt x="669" y="53"/>
                      <a:pt x="639" y="23"/>
                    </a:cubicBezTo>
                    <a:cubicBezTo>
                      <a:pt x="624" y="8"/>
                      <a:pt x="601" y="0"/>
                      <a:pt x="5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4"/>
              <p:cNvSpPr/>
              <p:nvPr/>
            </p:nvSpPr>
            <p:spPr>
              <a:xfrm>
                <a:off x="11144100" y="5775025"/>
                <a:ext cx="210850" cy="124300"/>
              </a:xfrm>
              <a:custGeom>
                <a:avLst/>
                <a:gdLst/>
                <a:ahLst/>
                <a:cxnLst/>
                <a:rect l="l" t="t" r="r" b="b"/>
                <a:pathLst>
                  <a:path w="8434" h="4972" extrusionOk="0">
                    <a:moveTo>
                      <a:pt x="8292" y="1"/>
                    </a:moveTo>
                    <a:cubicBezTo>
                      <a:pt x="8274" y="1"/>
                      <a:pt x="8256" y="6"/>
                      <a:pt x="8238" y="18"/>
                    </a:cubicBezTo>
                    <a:cubicBezTo>
                      <a:pt x="6992" y="1021"/>
                      <a:pt x="5715" y="1963"/>
                      <a:pt x="4378" y="2814"/>
                    </a:cubicBezTo>
                    <a:cubicBezTo>
                      <a:pt x="3740" y="3209"/>
                      <a:pt x="3101" y="3574"/>
                      <a:pt x="2433" y="3908"/>
                    </a:cubicBezTo>
                    <a:cubicBezTo>
                      <a:pt x="1673" y="4273"/>
                      <a:pt x="882" y="4455"/>
                      <a:pt x="123" y="4790"/>
                    </a:cubicBezTo>
                    <a:cubicBezTo>
                      <a:pt x="31" y="4820"/>
                      <a:pt x="1" y="4972"/>
                      <a:pt x="123" y="4972"/>
                    </a:cubicBezTo>
                    <a:cubicBezTo>
                      <a:pt x="852" y="4881"/>
                      <a:pt x="1582" y="4546"/>
                      <a:pt x="2220" y="4273"/>
                    </a:cubicBezTo>
                    <a:cubicBezTo>
                      <a:pt x="3010" y="3908"/>
                      <a:pt x="3740" y="3513"/>
                      <a:pt x="4439" y="3057"/>
                    </a:cubicBezTo>
                    <a:cubicBezTo>
                      <a:pt x="5837" y="2206"/>
                      <a:pt x="7083" y="1173"/>
                      <a:pt x="8360" y="139"/>
                    </a:cubicBezTo>
                    <a:cubicBezTo>
                      <a:pt x="8434" y="90"/>
                      <a:pt x="8368" y="1"/>
                      <a:pt x="8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4"/>
              <p:cNvSpPr/>
              <p:nvPr/>
            </p:nvSpPr>
            <p:spPr>
              <a:xfrm>
                <a:off x="11106125" y="5908125"/>
                <a:ext cx="15225" cy="7750"/>
              </a:xfrm>
              <a:custGeom>
                <a:avLst/>
                <a:gdLst/>
                <a:ahLst/>
                <a:cxnLst/>
                <a:rect l="l" t="t" r="r" b="b"/>
                <a:pathLst>
                  <a:path w="609" h="310" extrusionOk="0">
                    <a:moveTo>
                      <a:pt x="504" y="1"/>
                    </a:moveTo>
                    <a:cubicBezTo>
                      <a:pt x="489" y="1"/>
                      <a:pt x="472" y="5"/>
                      <a:pt x="456" y="13"/>
                    </a:cubicBezTo>
                    <a:cubicBezTo>
                      <a:pt x="395" y="13"/>
                      <a:pt x="304" y="43"/>
                      <a:pt x="243" y="74"/>
                    </a:cubicBezTo>
                    <a:cubicBezTo>
                      <a:pt x="213" y="74"/>
                      <a:pt x="183" y="74"/>
                      <a:pt x="152" y="104"/>
                    </a:cubicBezTo>
                    <a:cubicBezTo>
                      <a:pt x="91" y="134"/>
                      <a:pt x="31" y="134"/>
                      <a:pt x="0" y="195"/>
                    </a:cubicBezTo>
                    <a:cubicBezTo>
                      <a:pt x="0" y="226"/>
                      <a:pt x="0" y="286"/>
                      <a:pt x="31" y="286"/>
                    </a:cubicBezTo>
                    <a:cubicBezTo>
                      <a:pt x="61" y="301"/>
                      <a:pt x="91" y="309"/>
                      <a:pt x="118" y="309"/>
                    </a:cubicBezTo>
                    <a:cubicBezTo>
                      <a:pt x="145" y="309"/>
                      <a:pt x="167" y="301"/>
                      <a:pt x="183" y="286"/>
                    </a:cubicBezTo>
                    <a:lnTo>
                      <a:pt x="304" y="286"/>
                    </a:lnTo>
                    <a:cubicBezTo>
                      <a:pt x="365" y="256"/>
                      <a:pt x="426" y="226"/>
                      <a:pt x="517" y="226"/>
                    </a:cubicBezTo>
                    <a:cubicBezTo>
                      <a:pt x="578" y="195"/>
                      <a:pt x="608" y="134"/>
                      <a:pt x="578" y="74"/>
                    </a:cubicBezTo>
                    <a:cubicBezTo>
                      <a:pt x="578" y="29"/>
                      <a:pt x="545" y="1"/>
                      <a:pt x="5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4"/>
              <p:cNvSpPr/>
              <p:nvPr/>
            </p:nvSpPr>
            <p:spPr>
              <a:xfrm>
                <a:off x="10902475" y="5913000"/>
                <a:ext cx="154275" cy="11750"/>
              </a:xfrm>
              <a:custGeom>
                <a:avLst/>
                <a:gdLst/>
                <a:ahLst/>
                <a:cxnLst/>
                <a:rect l="l" t="t" r="r" b="b"/>
                <a:pathLst>
                  <a:path w="6171" h="470" extrusionOk="0">
                    <a:moveTo>
                      <a:pt x="6049" y="0"/>
                    </a:moveTo>
                    <a:cubicBezTo>
                      <a:pt x="5046" y="152"/>
                      <a:pt x="4012" y="243"/>
                      <a:pt x="3009" y="274"/>
                    </a:cubicBezTo>
                    <a:cubicBezTo>
                      <a:pt x="2523" y="274"/>
                      <a:pt x="2037" y="274"/>
                      <a:pt x="1550" y="243"/>
                    </a:cubicBezTo>
                    <a:cubicBezTo>
                      <a:pt x="1132" y="217"/>
                      <a:pt x="691" y="146"/>
                      <a:pt x="266" y="146"/>
                    </a:cubicBezTo>
                    <a:cubicBezTo>
                      <a:pt x="197" y="146"/>
                      <a:pt x="129" y="148"/>
                      <a:pt x="61" y="152"/>
                    </a:cubicBezTo>
                    <a:cubicBezTo>
                      <a:pt x="0" y="152"/>
                      <a:pt x="0" y="243"/>
                      <a:pt x="31" y="243"/>
                    </a:cubicBezTo>
                    <a:cubicBezTo>
                      <a:pt x="517" y="395"/>
                      <a:pt x="1064" y="426"/>
                      <a:pt x="1550" y="456"/>
                    </a:cubicBezTo>
                    <a:cubicBezTo>
                      <a:pt x="1895" y="456"/>
                      <a:pt x="2226" y="470"/>
                      <a:pt x="2561" y="470"/>
                    </a:cubicBezTo>
                    <a:cubicBezTo>
                      <a:pt x="2729" y="470"/>
                      <a:pt x="2898" y="466"/>
                      <a:pt x="3070" y="456"/>
                    </a:cubicBezTo>
                    <a:cubicBezTo>
                      <a:pt x="4073" y="456"/>
                      <a:pt x="5076" y="365"/>
                      <a:pt x="6079" y="152"/>
                    </a:cubicBezTo>
                    <a:cubicBezTo>
                      <a:pt x="6170" y="152"/>
                      <a:pt x="6140" y="0"/>
                      <a:pt x="60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4"/>
              <p:cNvSpPr/>
              <p:nvPr/>
            </p:nvSpPr>
            <p:spPr>
              <a:xfrm>
                <a:off x="10885000" y="5915275"/>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4"/>
              <p:cNvSpPr/>
              <p:nvPr/>
            </p:nvSpPr>
            <p:spPr>
              <a:xfrm>
                <a:off x="10840925" y="5905400"/>
                <a:ext cx="14450" cy="5325"/>
              </a:xfrm>
              <a:custGeom>
                <a:avLst/>
                <a:gdLst/>
                <a:ahLst/>
                <a:cxnLst/>
                <a:rect l="l" t="t" r="r" b="b"/>
                <a:pathLst>
                  <a:path w="578" h="213" extrusionOk="0">
                    <a:moveTo>
                      <a:pt x="91" y="0"/>
                    </a:moveTo>
                    <a:cubicBezTo>
                      <a:pt x="61" y="0"/>
                      <a:pt x="30" y="0"/>
                      <a:pt x="0" y="31"/>
                    </a:cubicBezTo>
                    <a:cubicBezTo>
                      <a:pt x="0" y="61"/>
                      <a:pt x="0" y="91"/>
                      <a:pt x="30" y="122"/>
                    </a:cubicBezTo>
                    <a:lnTo>
                      <a:pt x="152" y="122"/>
                    </a:lnTo>
                    <a:cubicBezTo>
                      <a:pt x="182" y="122"/>
                      <a:pt x="182" y="122"/>
                      <a:pt x="213" y="152"/>
                    </a:cubicBezTo>
                    <a:lnTo>
                      <a:pt x="365" y="152"/>
                    </a:lnTo>
                    <a:cubicBezTo>
                      <a:pt x="395" y="183"/>
                      <a:pt x="395" y="183"/>
                      <a:pt x="426" y="183"/>
                    </a:cubicBezTo>
                    <a:lnTo>
                      <a:pt x="456" y="183"/>
                    </a:lnTo>
                    <a:cubicBezTo>
                      <a:pt x="426" y="183"/>
                      <a:pt x="456" y="213"/>
                      <a:pt x="456" y="213"/>
                    </a:cubicBezTo>
                    <a:cubicBezTo>
                      <a:pt x="486" y="213"/>
                      <a:pt x="547" y="213"/>
                      <a:pt x="578" y="183"/>
                    </a:cubicBezTo>
                    <a:cubicBezTo>
                      <a:pt x="578" y="152"/>
                      <a:pt x="578" y="91"/>
                      <a:pt x="547" y="61"/>
                    </a:cubicBezTo>
                    <a:cubicBezTo>
                      <a:pt x="456" y="31"/>
                      <a:pt x="365" y="0"/>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4"/>
              <p:cNvSpPr/>
              <p:nvPr/>
            </p:nvSpPr>
            <p:spPr>
              <a:xfrm>
                <a:off x="10576600" y="5752450"/>
                <a:ext cx="237525" cy="148500"/>
              </a:xfrm>
              <a:custGeom>
                <a:avLst/>
                <a:gdLst/>
                <a:ahLst/>
                <a:cxnLst/>
                <a:rect l="l" t="t" r="r" b="b"/>
                <a:pathLst>
                  <a:path w="9501" h="5940" extrusionOk="0">
                    <a:moveTo>
                      <a:pt x="101" y="1"/>
                    </a:moveTo>
                    <a:cubicBezTo>
                      <a:pt x="37" y="1"/>
                      <a:pt x="1" y="50"/>
                      <a:pt x="26" y="100"/>
                    </a:cubicBezTo>
                    <a:cubicBezTo>
                      <a:pt x="1242" y="1468"/>
                      <a:pt x="2822" y="2592"/>
                      <a:pt x="4372" y="3565"/>
                    </a:cubicBezTo>
                    <a:cubicBezTo>
                      <a:pt x="5953" y="4538"/>
                      <a:pt x="7625" y="5328"/>
                      <a:pt x="9388" y="5936"/>
                    </a:cubicBezTo>
                    <a:cubicBezTo>
                      <a:pt x="9396" y="5939"/>
                      <a:pt x="9404" y="5940"/>
                      <a:pt x="9411" y="5940"/>
                    </a:cubicBezTo>
                    <a:cubicBezTo>
                      <a:pt x="9483" y="5940"/>
                      <a:pt x="9501" y="5811"/>
                      <a:pt x="9418" y="5784"/>
                    </a:cubicBezTo>
                    <a:cubicBezTo>
                      <a:pt x="7716" y="5145"/>
                      <a:pt x="6044" y="4355"/>
                      <a:pt x="4494" y="3383"/>
                    </a:cubicBezTo>
                    <a:cubicBezTo>
                      <a:pt x="2913" y="2410"/>
                      <a:pt x="1546" y="1194"/>
                      <a:pt x="147" y="9"/>
                    </a:cubicBezTo>
                    <a:cubicBezTo>
                      <a:pt x="131" y="3"/>
                      <a:pt x="115"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4"/>
              <p:cNvSpPr/>
              <p:nvPr/>
            </p:nvSpPr>
            <p:spPr>
              <a:xfrm>
                <a:off x="10547600" y="5719025"/>
                <a:ext cx="20525" cy="21575"/>
              </a:xfrm>
              <a:custGeom>
                <a:avLst/>
                <a:gdLst/>
                <a:ahLst/>
                <a:cxnLst/>
                <a:rect l="l" t="t" r="r" b="b"/>
                <a:pathLst>
                  <a:path w="821" h="863" extrusionOk="0">
                    <a:moveTo>
                      <a:pt x="72" y="0"/>
                    </a:moveTo>
                    <a:cubicBezTo>
                      <a:pt x="41" y="0"/>
                      <a:pt x="0" y="50"/>
                      <a:pt x="0" y="99"/>
                    </a:cubicBezTo>
                    <a:cubicBezTo>
                      <a:pt x="61" y="160"/>
                      <a:pt x="122" y="221"/>
                      <a:pt x="152" y="282"/>
                    </a:cubicBezTo>
                    <a:cubicBezTo>
                      <a:pt x="213" y="312"/>
                      <a:pt x="274" y="373"/>
                      <a:pt x="304" y="434"/>
                    </a:cubicBezTo>
                    <a:cubicBezTo>
                      <a:pt x="365" y="495"/>
                      <a:pt x="426" y="555"/>
                      <a:pt x="456" y="616"/>
                    </a:cubicBezTo>
                    <a:cubicBezTo>
                      <a:pt x="517" y="677"/>
                      <a:pt x="547" y="738"/>
                      <a:pt x="608" y="799"/>
                    </a:cubicBezTo>
                    <a:cubicBezTo>
                      <a:pt x="627" y="836"/>
                      <a:pt x="657" y="862"/>
                      <a:pt x="692" y="862"/>
                    </a:cubicBezTo>
                    <a:cubicBezTo>
                      <a:pt x="714" y="862"/>
                      <a:pt x="737" y="852"/>
                      <a:pt x="760" y="829"/>
                    </a:cubicBezTo>
                    <a:cubicBezTo>
                      <a:pt x="821" y="799"/>
                      <a:pt x="821" y="738"/>
                      <a:pt x="760" y="677"/>
                    </a:cubicBezTo>
                    <a:cubicBezTo>
                      <a:pt x="699" y="616"/>
                      <a:pt x="639" y="586"/>
                      <a:pt x="578" y="525"/>
                    </a:cubicBezTo>
                    <a:cubicBezTo>
                      <a:pt x="547" y="464"/>
                      <a:pt x="487" y="403"/>
                      <a:pt x="426" y="343"/>
                    </a:cubicBezTo>
                    <a:cubicBezTo>
                      <a:pt x="365" y="282"/>
                      <a:pt x="304" y="251"/>
                      <a:pt x="274" y="191"/>
                    </a:cubicBezTo>
                    <a:cubicBezTo>
                      <a:pt x="213" y="130"/>
                      <a:pt x="152" y="69"/>
                      <a:pt x="92" y="8"/>
                    </a:cubicBezTo>
                    <a:cubicBezTo>
                      <a:pt x="86" y="3"/>
                      <a:pt x="79" y="0"/>
                      <a:pt x="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4"/>
              <p:cNvSpPr/>
              <p:nvPr/>
            </p:nvSpPr>
            <p:spPr>
              <a:xfrm>
                <a:off x="10514150" y="5673625"/>
                <a:ext cx="26950" cy="34400"/>
              </a:xfrm>
              <a:custGeom>
                <a:avLst/>
                <a:gdLst/>
                <a:ahLst/>
                <a:cxnLst/>
                <a:rect l="l" t="t" r="r" b="b"/>
                <a:pathLst>
                  <a:path w="1078" h="1376" extrusionOk="0">
                    <a:moveTo>
                      <a:pt x="62" y="1"/>
                    </a:moveTo>
                    <a:cubicBezTo>
                      <a:pt x="31" y="1"/>
                      <a:pt x="1" y="31"/>
                      <a:pt x="1" y="61"/>
                    </a:cubicBezTo>
                    <a:cubicBezTo>
                      <a:pt x="31" y="183"/>
                      <a:pt x="123" y="304"/>
                      <a:pt x="214" y="396"/>
                    </a:cubicBezTo>
                    <a:cubicBezTo>
                      <a:pt x="274" y="487"/>
                      <a:pt x="335" y="608"/>
                      <a:pt x="426" y="700"/>
                    </a:cubicBezTo>
                    <a:cubicBezTo>
                      <a:pt x="487" y="821"/>
                      <a:pt x="578" y="912"/>
                      <a:pt x="639" y="1004"/>
                    </a:cubicBezTo>
                    <a:cubicBezTo>
                      <a:pt x="730" y="1125"/>
                      <a:pt x="791" y="1247"/>
                      <a:pt x="882" y="1338"/>
                    </a:cubicBezTo>
                    <a:cubicBezTo>
                      <a:pt x="900" y="1365"/>
                      <a:pt x="926" y="1376"/>
                      <a:pt x="952" y="1376"/>
                    </a:cubicBezTo>
                    <a:cubicBezTo>
                      <a:pt x="1014" y="1376"/>
                      <a:pt x="1077" y="1311"/>
                      <a:pt x="1034" y="1247"/>
                    </a:cubicBezTo>
                    <a:cubicBezTo>
                      <a:pt x="882" y="1034"/>
                      <a:pt x="730" y="821"/>
                      <a:pt x="578" y="608"/>
                    </a:cubicBezTo>
                    <a:cubicBezTo>
                      <a:pt x="487" y="517"/>
                      <a:pt x="426" y="396"/>
                      <a:pt x="335" y="304"/>
                    </a:cubicBezTo>
                    <a:cubicBezTo>
                      <a:pt x="244" y="213"/>
                      <a:pt x="183" y="6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4"/>
              <p:cNvSpPr/>
              <p:nvPr/>
            </p:nvSpPr>
            <p:spPr>
              <a:xfrm>
                <a:off x="10509600" y="5665275"/>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4"/>
              <p:cNvSpPr/>
              <p:nvPr/>
            </p:nvSpPr>
            <p:spPr>
              <a:xfrm>
                <a:off x="10424500" y="5351250"/>
                <a:ext cx="79350" cy="292625"/>
              </a:xfrm>
              <a:custGeom>
                <a:avLst/>
                <a:gdLst/>
                <a:ahLst/>
                <a:cxnLst/>
                <a:rect l="l" t="t" r="r" b="b"/>
                <a:pathLst>
                  <a:path w="3174" h="11705" extrusionOk="0">
                    <a:moveTo>
                      <a:pt x="513" y="0"/>
                    </a:moveTo>
                    <a:cubicBezTo>
                      <a:pt x="479" y="0"/>
                      <a:pt x="441" y="23"/>
                      <a:pt x="426" y="69"/>
                    </a:cubicBezTo>
                    <a:cubicBezTo>
                      <a:pt x="0" y="4081"/>
                      <a:pt x="1307" y="8093"/>
                      <a:pt x="2979" y="11680"/>
                    </a:cubicBezTo>
                    <a:cubicBezTo>
                      <a:pt x="2997" y="11697"/>
                      <a:pt x="3022" y="11705"/>
                      <a:pt x="3048" y="11705"/>
                    </a:cubicBezTo>
                    <a:cubicBezTo>
                      <a:pt x="3111" y="11705"/>
                      <a:pt x="3174" y="11662"/>
                      <a:pt x="3131" y="11619"/>
                    </a:cubicBezTo>
                    <a:cubicBezTo>
                      <a:pt x="2371" y="9765"/>
                      <a:pt x="1642" y="7880"/>
                      <a:pt x="1155" y="5935"/>
                    </a:cubicBezTo>
                    <a:cubicBezTo>
                      <a:pt x="912" y="4993"/>
                      <a:pt x="760" y="4020"/>
                      <a:pt x="639" y="3047"/>
                    </a:cubicBezTo>
                    <a:cubicBezTo>
                      <a:pt x="547" y="2044"/>
                      <a:pt x="547" y="1072"/>
                      <a:pt x="578" y="69"/>
                    </a:cubicBezTo>
                    <a:cubicBezTo>
                      <a:pt x="578" y="23"/>
                      <a:pt x="547" y="0"/>
                      <a:pt x="5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4"/>
              <p:cNvSpPr/>
              <p:nvPr/>
            </p:nvSpPr>
            <p:spPr>
              <a:xfrm>
                <a:off x="10433600" y="5300025"/>
                <a:ext cx="8400" cy="33200"/>
              </a:xfrm>
              <a:custGeom>
                <a:avLst/>
                <a:gdLst/>
                <a:ahLst/>
                <a:cxnLst/>
                <a:rect l="l" t="t" r="r" b="b"/>
                <a:pathLst>
                  <a:path w="336" h="1328" extrusionOk="0">
                    <a:moveTo>
                      <a:pt x="291" y="0"/>
                    </a:moveTo>
                    <a:cubicBezTo>
                      <a:pt x="275" y="0"/>
                      <a:pt x="257" y="8"/>
                      <a:pt x="244" y="20"/>
                    </a:cubicBezTo>
                    <a:cubicBezTo>
                      <a:pt x="153" y="203"/>
                      <a:pt x="92" y="415"/>
                      <a:pt x="62" y="598"/>
                    </a:cubicBezTo>
                    <a:cubicBezTo>
                      <a:pt x="31" y="811"/>
                      <a:pt x="1" y="1023"/>
                      <a:pt x="31" y="1236"/>
                    </a:cubicBezTo>
                    <a:cubicBezTo>
                      <a:pt x="31" y="1297"/>
                      <a:pt x="85" y="1327"/>
                      <a:pt x="138" y="1327"/>
                    </a:cubicBezTo>
                    <a:cubicBezTo>
                      <a:pt x="191" y="1327"/>
                      <a:pt x="244" y="1297"/>
                      <a:pt x="244" y="1236"/>
                    </a:cubicBezTo>
                    <a:cubicBezTo>
                      <a:pt x="214" y="1023"/>
                      <a:pt x="214" y="841"/>
                      <a:pt x="244" y="628"/>
                    </a:cubicBezTo>
                    <a:cubicBezTo>
                      <a:pt x="244" y="446"/>
                      <a:pt x="305" y="233"/>
                      <a:pt x="335" y="51"/>
                    </a:cubicBezTo>
                    <a:cubicBezTo>
                      <a:pt x="335" y="15"/>
                      <a:pt x="314" y="0"/>
                      <a:pt x="2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4"/>
              <p:cNvSpPr/>
              <p:nvPr/>
            </p:nvSpPr>
            <p:spPr>
              <a:xfrm>
                <a:off x="10449100" y="5005950"/>
                <a:ext cx="129500" cy="229375"/>
              </a:xfrm>
              <a:custGeom>
                <a:avLst/>
                <a:gdLst/>
                <a:ahLst/>
                <a:cxnLst/>
                <a:rect l="l" t="t" r="r" b="b"/>
                <a:pathLst>
                  <a:path w="5180" h="9175" extrusionOk="0">
                    <a:moveTo>
                      <a:pt x="5080" y="0"/>
                    </a:moveTo>
                    <a:cubicBezTo>
                      <a:pt x="5064" y="0"/>
                      <a:pt x="5049" y="6"/>
                      <a:pt x="5035" y="20"/>
                    </a:cubicBezTo>
                    <a:cubicBezTo>
                      <a:pt x="4731" y="294"/>
                      <a:pt x="4487" y="628"/>
                      <a:pt x="4275" y="962"/>
                    </a:cubicBezTo>
                    <a:cubicBezTo>
                      <a:pt x="4001" y="1327"/>
                      <a:pt x="3728" y="1631"/>
                      <a:pt x="3484" y="2026"/>
                    </a:cubicBezTo>
                    <a:cubicBezTo>
                      <a:pt x="2968" y="2756"/>
                      <a:pt x="2512" y="3516"/>
                      <a:pt x="2086" y="4276"/>
                    </a:cubicBezTo>
                    <a:cubicBezTo>
                      <a:pt x="1235" y="5795"/>
                      <a:pt x="566" y="7376"/>
                      <a:pt x="19" y="9048"/>
                    </a:cubicBezTo>
                    <a:cubicBezTo>
                      <a:pt x="1" y="9123"/>
                      <a:pt x="75" y="9175"/>
                      <a:pt x="148" y="9175"/>
                    </a:cubicBezTo>
                    <a:cubicBezTo>
                      <a:pt x="194" y="9175"/>
                      <a:pt x="239" y="9155"/>
                      <a:pt x="262" y="9108"/>
                    </a:cubicBezTo>
                    <a:cubicBezTo>
                      <a:pt x="779" y="7467"/>
                      <a:pt x="1478" y="5856"/>
                      <a:pt x="2329" y="4336"/>
                    </a:cubicBezTo>
                    <a:cubicBezTo>
                      <a:pt x="2725" y="3607"/>
                      <a:pt x="3150" y="2877"/>
                      <a:pt x="3636" y="2209"/>
                    </a:cubicBezTo>
                    <a:cubicBezTo>
                      <a:pt x="3880" y="1814"/>
                      <a:pt x="4123" y="1418"/>
                      <a:pt x="4427" y="1054"/>
                    </a:cubicBezTo>
                    <a:cubicBezTo>
                      <a:pt x="4670" y="750"/>
                      <a:pt x="4943" y="446"/>
                      <a:pt x="5156" y="111"/>
                    </a:cubicBezTo>
                    <a:cubicBezTo>
                      <a:pt x="5180" y="65"/>
                      <a:pt x="5131" y="0"/>
                      <a:pt x="50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4"/>
              <p:cNvSpPr/>
              <p:nvPr/>
            </p:nvSpPr>
            <p:spPr>
              <a:xfrm>
                <a:off x="10580275" y="4982575"/>
                <a:ext cx="21300" cy="19325"/>
              </a:xfrm>
              <a:custGeom>
                <a:avLst/>
                <a:gdLst/>
                <a:ahLst/>
                <a:cxnLst/>
                <a:rect l="l" t="t" r="r" b="b"/>
                <a:pathLst>
                  <a:path w="852" h="773" extrusionOk="0">
                    <a:moveTo>
                      <a:pt x="787" y="0"/>
                    </a:moveTo>
                    <a:cubicBezTo>
                      <a:pt x="778" y="0"/>
                      <a:pt x="769" y="4"/>
                      <a:pt x="760" y="13"/>
                    </a:cubicBezTo>
                    <a:cubicBezTo>
                      <a:pt x="730" y="43"/>
                      <a:pt x="699" y="74"/>
                      <a:pt x="669" y="74"/>
                    </a:cubicBezTo>
                    <a:cubicBezTo>
                      <a:pt x="608" y="104"/>
                      <a:pt x="578" y="135"/>
                      <a:pt x="547" y="165"/>
                    </a:cubicBezTo>
                    <a:cubicBezTo>
                      <a:pt x="487" y="195"/>
                      <a:pt x="426" y="256"/>
                      <a:pt x="365" y="317"/>
                    </a:cubicBezTo>
                    <a:cubicBezTo>
                      <a:pt x="244" y="408"/>
                      <a:pt x="152" y="530"/>
                      <a:pt x="31" y="651"/>
                    </a:cubicBezTo>
                    <a:cubicBezTo>
                      <a:pt x="0" y="682"/>
                      <a:pt x="0" y="742"/>
                      <a:pt x="31" y="773"/>
                    </a:cubicBezTo>
                    <a:cubicBezTo>
                      <a:pt x="61" y="773"/>
                      <a:pt x="122" y="773"/>
                      <a:pt x="152" y="742"/>
                    </a:cubicBezTo>
                    <a:cubicBezTo>
                      <a:pt x="274" y="651"/>
                      <a:pt x="396" y="560"/>
                      <a:pt x="517" y="438"/>
                    </a:cubicBezTo>
                    <a:cubicBezTo>
                      <a:pt x="547" y="408"/>
                      <a:pt x="608" y="347"/>
                      <a:pt x="669" y="286"/>
                    </a:cubicBezTo>
                    <a:cubicBezTo>
                      <a:pt x="699" y="286"/>
                      <a:pt x="760" y="256"/>
                      <a:pt x="760" y="226"/>
                    </a:cubicBezTo>
                    <a:cubicBezTo>
                      <a:pt x="791" y="195"/>
                      <a:pt x="791" y="195"/>
                      <a:pt x="791" y="165"/>
                    </a:cubicBezTo>
                    <a:cubicBezTo>
                      <a:pt x="821" y="165"/>
                      <a:pt x="821" y="135"/>
                      <a:pt x="851" y="135"/>
                    </a:cubicBezTo>
                    <a:cubicBezTo>
                      <a:pt x="851" y="104"/>
                      <a:pt x="851" y="74"/>
                      <a:pt x="851" y="43"/>
                    </a:cubicBezTo>
                    <a:cubicBezTo>
                      <a:pt x="830" y="22"/>
                      <a:pt x="808" y="0"/>
                      <a:pt x="7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4"/>
              <p:cNvSpPr/>
              <p:nvPr/>
            </p:nvSpPr>
            <p:spPr>
              <a:xfrm>
                <a:off x="10611425" y="4953675"/>
                <a:ext cx="18275" cy="15925"/>
              </a:xfrm>
              <a:custGeom>
                <a:avLst/>
                <a:gdLst/>
                <a:ahLst/>
                <a:cxnLst/>
                <a:rect l="l" t="t" r="r" b="b"/>
                <a:pathLst>
                  <a:path w="731" h="637" extrusionOk="0">
                    <a:moveTo>
                      <a:pt x="668" y="0"/>
                    </a:moveTo>
                    <a:cubicBezTo>
                      <a:pt x="659" y="0"/>
                      <a:pt x="649" y="4"/>
                      <a:pt x="639" y="14"/>
                    </a:cubicBezTo>
                    <a:cubicBezTo>
                      <a:pt x="608" y="14"/>
                      <a:pt x="578" y="44"/>
                      <a:pt x="548" y="44"/>
                    </a:cubicBezTo>
                    <a:cubicBezTo>
                      <a:pt x="517" y="75"/>
                      <a:pt x="517" y="105"/>
                      <a:pt x="487" y="105"/>
                    </a:cubicBezTo>
                    <a:cubicBezTo>
                      <a:pt x="426" y="135"/>
                      <a:pt x="365" y="196"/>
                      <a:pt x="335" y="227"/>
                    </a:cubicBezTo>
                    <a:cubicBezTo>
                      <a:pt x="244" y="287"/>
                      <a:pt x="153" y="379"/>
                      <a:pt x="61" y="470"/>
                    </a:cubicBezTo>
                    <a:cubicBezTo>
                      <a:pt x="1" y="500"/>
                      <a:pt x="1" y="561"/>
                      <a:pt x="61" y="591"/>
                    </a:cubicBezTo>
                    <a:cubicBezTo>
                      <a:pt x="77" y="622"/>
                      <a:pt x="99" y="637"/>
                      <a:pt x="122" y="637"/>
                    </a:cubicBezTo>
                    <a:cubicBezTo>
                      <a:pt x="145" y="637"/>
                      <a:pt x="168" y="622"/>
                      <a:pt x="183" y="591"/>
                    </a:cubicBezTo>
                    <a:cubicBezTo>
                      <a:pt x="274" y="531"/>
                      <a:pt x="365" y="439"/>
                      <a:pt x="457" y="379"/>
                    </a:cubicBezTo>
                    <a:cubicBezTo>
                      <a:pt x="487" y="348"/>
                      <a:pt x="487" y="318"/>
                      <a:pt x="517" y="318"/>
                    </a:cubicBezTo>
                    <a:lnTo>
                      <a:pt x="578" y="227"/>
                    </a:lnTo>
                    <a:cubicBezTo>
                      <a:pt x="608" y="227"/>
                      <a:pt x="639" y="196"/>
                      <a:pt x="639" y="166"/>
                    </a:cubicBezTo>
                    <a:cubicBezTo>
                      <a:pt x="669" y="166"/>
                      <a:pt x="700" y="135"/>
                      <a:pt x="700" y="105"/>
                    </a:cubicBezTo>
                    <a:cubicBezTo>
                      <a:pt x="730" y="75"/>
                      <a:pt x="730" y="44"/>
                      <a:pt x="700" y="14"/>
                    </a:cubicBezTo>
                    <a:cubicBezTo>
                      <a:pt x="700" y="14"/>
                      <a:pt x="686" y="0"/>
                      <a:pt x="6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4"/>
              <p:cNvSpPr/>
              <p:nvPr/>
            </p:nvSpPr>
            <p:spPr>
              <a:xfrm>
                <a:off x="10674925" y="4864975"/>
                <a:ext cx="127250" cy="65800"/>
              </a:xfrm>
              <a:custGeom>
                <a:avLst/>
                <a:gdLst/>
                <a:ahLst/>
                <a:cxnLst/>
                <a:rect l="l" t="t" r="r" b="b"/>
                <a:pathLst>
                  <a:path w="5090" h="2632" extrusionOk="0">
                    <a:moveTo>
                      <a:pt x="4899" y="1"/>
                    </a:moveTo>
                    <a:cubicBezTo>
                      <a:pt x="4710" y="1"/>
                      <a:pt x="4520" y="103"/>
                      <a:pt x="4330" y="158"/>
                    </a:cubicBezTo>
                    <a:cubicBezTo>
                      <a:pt x="4117" y="218"/>
                      <a:pt x="3904" y="279"/>
                      <a:pt x="3692" y="370"/>
                    </a:cubicBezTo>
                    <a:cubicBezTo>
                      <a:pt x="3297" y="522"/>
                      <a:pt x="2901" y="705"/>
                      <a:pt x="2537" y="917"/>
                    </a:cubicBezTo>
                    <a:cubicBezTo>
                      <a:pt x="1716" y="1404"/>
                      <a:pt x="926" y="1921"/>
                      <a:pt x="105" y="2407"/>
                    </a:cubicBezTo>
                    <a:cubicBezTo>
                      <a:pt x="0" y="2485"/>
                      <a:pt x="76" y="2632"/>
                      <a:pt x="177" y="2632"/>
                    </a:cubicBezTo>
                    <a:cubicBezTo>
                      <a:pt x="193" y="2632"/>
                      <a:pt x="210" y="2628"/>
                      <a:pt x="227" y="2620"/>
                    </a:cubicBezTo>
                    <a:cubicBezTo>
                      <a:pt x="1017" y="2133"/>
                      <a:pt x="1807" y="1617"/>
                      <a:pt x="2628" y="1161"/>
                    </a:cubicBezTo>
                    <a:cubicBezTo>
                      <a:pt x="3023" y="917"/>
                      <a:pt x="3449" y="705"/>
                      <a:pt x="3874" y="553"/>
                    </a:cubicBezTo>
                    <a:cubicBezTo>
                      <a:pt x="4087" y="492"/>
                      <a:pt x="4269" y="431"/>
                      <a:pt x="4482" y="370"/>
                    </a:cubicBezTo>
                    <a:cubicBezTo>
                      <a:pt x="4664" y="310"/>
                      <a:pt x="4877" y="279"/>
                      <a:pt x="5029" y="158"/>
                    </a:cubicBezTo>
                    <a:cubicBezTo>
                      <a:pt x="5090" y="97"/>
                      <a:pt x="5029" y="6"/>
                      <a:pt x="4968" y="6"/>
                    </a:cubicBezTo>
                    <a:cubicBezTo>
                      <a:pt x="4945" y="2"/>
                      <a:pt x="4922" y="1"/>
                      <a:pt x="48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4"/>
              <p:cNvSpPr/>
              <p:nvPr/>
            </p:nvSpPr>
            <p:spPr>
              <a:xfrm>
                <a:off x="10815850" y="4849000"/>
                <a:ext cx="44075" cy="15875"/>
              </a:xfrm>
              <a:custGeom>
                <a:avLst/>
                <a:gdLst/>
                <a:ahLst/>
                <a:cxnLst/>
                <a:rect l="l" t="t" r="r" b="b"/>
                <a:pathLst>
                  <a:path w="1763" h="635" extrusionOk="0">
                    <a:moveTo>
                      <a:pt x="1558" y="0"/>
                    </a:moveTo>
                    <a:cubicBezTo>
                      <a:pt x="1316" y="0"/>
                      <a:pt x="1061" y="75"/>
                      <a:pt x="851" y="128"/>
                    </a:cubicBezTo>
                    <a:cubicBezTo>
                      <a:pt x="578" y="219"/>
                      <a:pt x="334" y="310"/>
                      <a:pt x="61" y="432"/>
                    </a:cubicBezTo>
                    <a:cubicBezTo>
                      <a:pt x="0" y="462"/>
                      <a:pt x="0" y="523"/>
                      <a:pt x="30" y="584"/>
                    </a:cubicBezTo>
                    <a:cubicBezTo>
                      <a:pt x="48" y="619"/>
                      <a:pt x="76" y="634"/>
                      <a:pt x="109" y="634"/>
                    </a:cubicBezTo>
                    <a:cubicBezTo>
                      <a:pt x="132" y="634"/>
                      <a:pt x="157" y="627"/>
                      <a:pt x="182" y="614"/>
                    </a:cubicBezTo>
                    <a:cubicBezTo>
                      <a:pt x="426" y="523"/>
                      <a:pt x="669" y="432"/>
                      <a:pt x="912" y="341"/>
                    </a:cubicBezTo>
                    <a:cubicBezTo>
                      <a:pt x="1155" y="280"/>
                      <a:pt x="1429" y="249"/>
                      <a:pt x="1672" y="158"/>
                    </a:cubicBezTo>
                    <a:cubicBezTo>
                      <a:pt x="1763" y="128"/>
                      <a:pt x="1733" y="6"/>
                      <a:pt x="1672" y="6"/>
                    </a:cubicBezTo>
                    <a:cubicBezTo>
                      <a:pt x="1634" y="2"/>
                      <a:pt x="1596" y="0"/>
                      <a:pt x="15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4"/>
              <p:cNvSpPr/>
              <p:nvPr/>
            </p:nvSpPr>
            <p:spPr>
              <a:xfrm>
                <a:off x="10880625" y="4838000"/>
                <a:ext cx="46175" cy="11275"/>
              </a:xfrm>
              <a:custGeom>
                <a:avLst/>
                <a:gdLst/>
                <a:ahLst/>
                <a:cxnLst/>
                <a:rect l="l" t="t" r="r" b="b"/>
                <a:pathLst>
                  <a:path w="1847" h="451" extrusionOk="0">
                    <a:moveTo>
                      <a:pt x="1649" y="1"/>
                    </a:moveTo>
                    <a:cubicBezTo>
                      <a:pt x="1560" y="1"/>
                      <a:pt x="1460" y="21"/>
                      <a:pt x="1391" y="21"/>
                    </a:cubicBezTo>
                    <a:cubicBezTo>
                      <a:pt x="1239" y="21"/>
                      <a:pt x="1117" y="51"/>
                      <a:pt x="965" y="51"/>
                    </a:cubicBezTo>
                    <a:cubicBezTo>
                      <a:pt x="661" y="112"/>
                      <a:pt x="357" y="173"/>
                      <a:pt x="84" y="294"/>
                    </a:cubicBezTo>
                    <a:cubicBezTo>
                      <a:pt x="1" y="322"/>
                      <a:pt x="19" y="450"/>
                      <a:pt x="114" y="450"/>
                    </a:cubicBezTo>
                    <a:cubicBezTo>
                      <a:pt x="123" y="450"/>
                      <a:pt x="134" y="449"/>
                      <a:pt x="145" y="446"/>
                    </a:cubicBezTo>
                    <a:cubicBezTo>
                      <a:pt x="418" y="355"/>
                      <a:pt x="692" y="294"/>
                      <a:pt x="996" y="264"/>
                    </a:cubicBezTo>
                    <a:cubicBezTo>
                      <a:pt x="1117" y="234"/>
                      <a:pt x="1269" y="203"/>
                      <a:pt x="1421" y="203"/>
                    </a:cubicBezTo>
                    <a:lnTo>
                      <a:pt x="1634" y="203"/>
                    </a:lnTo>
                    <a:cubicBezTo>
                      <a:pt x="1695" y="203"/>
                      <a:pt x="1756" y="203"/>
                      <a:pt x="1816" y="142"/>
                    </a:cubicBezTo>
                    <a:cubicBezTo>
                      <a:pt x="1847" y="112"/>
                      <a:pt x="1847" y="82"/>
                      <a:pt x="1816" y="51"/>
                    </a:cubicBezTo>
                    <a:cubicBezTo>
                      <a:pt x="1777" y="12"/>
                      <a:pt x="1716" y="1"/>
                      <a:pt x="16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4"/>
              <p:cNvSpPr/>
              <p:nvPr/>
            </p:nvSpPr>
            <p:spPr>
              <a:xfrm>
                <a:off x="11005800" y="4835475"/>
                <a:ext cx="395450" cy="186125"/>
              </a:xfrm>
              <a:custGeom>
                <a:avLst/>
                <a:gdLst/>
                <a:ahLst/>
                <a:cxnLst/>
                <a:rect l="l" t="t" r="r" b="b"/>
                <a:pathLst>
                  <a:path w="15818" h="7445" extrusionOk="0">
                    <a:moveTo>
                      <a:pt x="153" y="0"/>
                    </a:moveTo>
                    <a:cubicBezTo>
                      <a:pt x="31" y="0"/>
                      <a:pt x="1" y="183"/>
                      <a:pt x="123" y="183"/>
                    </a:cubicBezTo>
                    <a:cubicBezTo>
                      <a:pt x="578" y="183"/>
                      <a:pt x="1065" y="304"/>
                      <a:pt x="1521" y="365"/>
                    </a:cubicBezTo>
                    <a:cubicBezTo>
                      <a:pt x="1885" y="426"/>
                      <a:pt x="2220" y="456"/>
                      <a:pt x="2585" y="517"/>
                    </a:cubicBezTo>
                    <a:cubicBezTo>
                      <a:pt x="3223" y="638"/>
                      <a:pt x="3892" y="760"/>
                      <a:pt x="4530" y="942"/>
                    </a:cubicBezTo>
                    <a:cubicBezTo>
                      <a:pt x="5715" y="1246"/>
                      <a:pt x="6901" y="1672"/>
                      <a:pt x="8025" y="2158"/>
                    </a:cubicBezTo>
                    <a:cubicBezTo>
                      <a:pt x="10883" y="3374"/>
                      <a:pt x="13466" y="5137"/>
                      <a:pt x="15564" y="7417"/>
                    </a:cubicBezTo>
                    <a:cubicBezTo>
                      <a:pt x="15583" y="7436"/>
                      <a:pt x="15607" y="7445"/>
                      <a:pt x="15632" y="7445"/>
                    </a:cubicBezTo>
                    <a:cubicBezTo>
                      <a:pt x="15721" y="7445"/>
                      <a:pt x="15817" y="7336"/>
                      <a:pt x="15746" y="7265"/>
                    </a:cubicBezTo>
                    <a:cubicBezTo>
                      <a:pt x="13649" y="4924"/>
                      <a:pt x="10974" y="3131"/>
                      <a:pt x="8086" y="1915"/>
                    </a:cubicBezTo>
                    <a:cubicBezTo>
                      <a:pt x="6962" y="1429"/>
                      <a:pt x="5776" y="1003"/>
                      <a:pt x="4591" y="699"/>
                    </a:cubicBezTo>
                    <a:cubicBezTo>
                      <a:pt x="3922" y="517"/>
                      <a:pt x="3253" y="395"/>
                      <a:pt x="2585" y="274"/>
                    </a:cubicBezTo>
                    <a:cubicBezTo>
                      <a:pt x="2250" y="243"/>
                      <a:pt x="1946" y="183"/>
                      <a:pt x="1642" y="152"/>
                    </a:cubicBezTo>
                    <a:cubicBezTo>
                      <a:pt x="1156" y="91"/>
                      <a:pt x="609" y="91"/>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4"/>
              <p:cNvSpPr/>
              <p:nvPr/>
            </p:nvSpPr>
            <p:spPr>
              <a:xfrm>
                <a:off x="11410075" y="5037600"/>
                <a:ext cx="6100" cy="4575"/>
              </a:xfrm>
              <a:custGeom>
                <a:avLst/>
                <a:gdLst/>
                <a:ahLst/>
                <a:cxnLst/>
                <a:rect l="l" t="t" r="r" b="b"/>
                <a:pathLst>
                  <a:path w="244" h="183" extrusionOk="0">
                    <a:moveTo>
                      <a:pt x="122" y="0"/>
                    </a:moveTo>
                    <a:cubicBezTo>
                      <a:pt x="0" y="0"/>
                      <a:pt x="0" y="183"/>
                      <a:pt x="122" y="183"/>
                    </a:cubicBezTo>
                    <a:cubicBezTo>
                      <a:pt x="244" y="183"/>
                      <a:pt x="244"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4"/>
              <p:cNvSpPr/>
              <p:nvPr/>
            </p:nvSpPr>
            <p:spPr>
              <a:xfrm>
                <a:off x="11413125" y="5040625"/>
                <a:ext cx="9900" cy="11425"/>
              </a:xfrm>
              <a:custGeom>
                <a:avLst/>
                <a:gdLst/>
                <a:ahLst/>
                <a:cxnLst/>
                <a:rect l="l" t="t" r="r" b="b"/>
                <a:pathLst>
                  <a:path w="396" h="457" extrusionOk="0">
                    <a:moveTo>
                      <a:pt x="91" y="1"/>
                    </a:moveTo>
                    <a:cubicBezTo>
                      <a:pt x="61" y="1"/>
                      <a:pt x="30" y="31"/>
                      <a:pt x="30" y="31"/>
                    </a:cubicBezTo>
                    <a:cubicBezTo>
                      <a:pt x="0" y="62"/>
                      <a:pt x="0" y="62"/>
                      <a:pt x="0" y="92"/>
                    </a:cubicBezTo>
                    <a:cubicBezTo>
                      <a:pt x="0" y="123"/>
                      <a:pt x="0" y="153"/>
                      <a:pt x="30" y="153"/>
                    </a:cubicBezTo>
                    <a:cubicBezTo>
                      <a:pt x="61" y="214"/>
                      <a:pt x="91" y="244"/>
                      <a:pt x="152" y="305"/>
                    </a:cubicBezTo>
                    <a:cubicBezTo>
                      <a:pt x="152" y="335"/>
                      <a:pt x="182" y="366"/>
                      <a:pt x="213" y="366"/>
                    </a:cubicBezTo>
                    <a:cubicBezTo>
                      <a:pt x="213" y="396"/>
                      <a:pt x="243" y="427"/>
                      <a:pt x="274" y="427"/>
                    </a:cubicBezTo>
                    <a:cubicBezTo>
                      <a:pt x="304" y="457"/>
                      <a:pt x="334" y="457"/>
                      <a:pt x="365" y="457"/>
                    </a:cubicBezTo>
                    <a:cubicBezTo>
                      <a:pt x="395" y="427"/>
                      <a:pt x="395" y="396"/>
                      <a:pt x="395" y="366"/>
                    </a:cubicBezTo>
                    <a:lnTo>
                      <a:pt x="334" y="275"/>
                    </a:lnTo>
                    <a:cubicBezTo>
                      <a:pt x="304" y="244"/>
                      <a:pt x="304" y="214"/>
                      <a:pt x="274" y="183"/>
                    </a:cubicBezTo>
                    <a:cubicBezTo>
                      <a:pt x="243" y="123"/>
                      <a:pt x="182" y="92"/>
                      <a:pt x="152" y="31"/>
                    </a:cubicBezTo>
                    <a:cubicBezTo>
                      <a:pt x="152" y="31"/>
                      <a:pt x="122"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4"/>
              <p:cNvSpPr/>
              <p:nvPr/>
            </p:nvSpPr>
            <p:spPr>
              <a:xfrm>
                <a:off x="11425275" y="5058300"/>
                <a:ext cx="9150" cy="13525"/>
              </a:xfrm>
              <a:custGeom>
                <a:avLst/>
                <a:gdLst/>
                <a:ahLst/>
                <a:cxnLst/>
                <a:rect l="l" t="t" r="r" b="b"/>
                <a:pathLst>
                  <a:path w="366" h="541" extrusionOk="0">
                    <a:moveTo>
                      <a:pt x="65" y="1"/>
                    </a:moveTo>
                    <a:cubicBezTo>
                      <a:pt x="46" y="1"/>
                      <a:pt x="31" y="8"/>
                      <a:pt x="31" y="23"/>
                    </a:cubicBezTo>
                    <a:cubicBezTo>
                      <a:pt x="0" y="54"/>
                      <a:pt x="0" y="84"/>
                      <a:pt x="31" y="115"/>
                    </a:cubicBezTo>
                    <a:cubicBezTo>
                      <a:pt x="92" y="175"/>
                      <a:pt x="122" y="236"/>
                      <a:pt x="152" y="297"/>
                    </a:cubicBezTo>
                    <a:cubicBezTo>
                      <a:pt x="152" y="297"/>
                      <a:pt x="152" y="327"/>
                      <a:pt x="152" y="327"/>
                    </a:cubicBezTo>
                    <a:cubicBezTo>
                      <a:pt x="152" y="327"/>
                      <a:pt x="183" y="327"/>
                      <a:pt x="183" y="358"/>
                    </a:cubicBezTo>
                    <a:lnTo>
                      <a:pt x="183" y="388"/>
                    </a:lnTo>
                    <a:cubicBezTo>
                      <a:pt x="183" y="388"/>
                      <a:pt x="183" y="388"/>
                      <a:pt x="183" y="419"/>
                    </a:cubicBezTo>
                    <a:cubicBezTo>
                      <a:pt x="213" y="449"/>
                      <a:pt x="244" y="479"/>
                      <a:pt x="274" y="510"/>
                    </a:cubicBezTo>
                    <a:cubicBezTo>
                      <a:pt x="274" y="540"/>
                      <a:pt x="304" y="540"/>
                      <a:pt x="335" y="540"/>
                    </a:cubicBezTo>
                    <a:cubicBezTo>
                      <a:pt x="335" y="540"/>
                      <a:pt x="365" y="510"/>
                      <a:pt x="365" y="479"/>
                    </a:cubicBezTo>
                    <a:cubicBezTo>
                      <a:pt x="365" y="449"/>
                      <a:pt x="365" y="388"/>
                      <a:pt x="335" y="358"/>
                    </a:cubicBezTo>
                    <a:cubicBezTo>
                      <a:pt x="335" y="358"/>
                      <a:pt x="335" y="327"/>
                      <a:pt x="335" y="327"/>
                    </a:cubicBezTo>
                    <a:cubicBezTo>
                      <a:pt x="335" y="297"/>
                      <a:pt x="304" y="297"/>
                      <a:pt x="304" y="297"/>
                    </a:cubicBezTo>
                    <a:cubicBezTo>
                      <a:pt x="304" y="267"/>
                      <a:pt x="274" y="236"/>
                      <a:pt x="274" y="236"/>
                    </a:cubicBezTo>
                    <a:cubicBezTo>
                      <a:pt x="244" y="206"/>
                      <a:pt x="213" y="175"/>
                      <a:pt x="213" y="115"/>
                    </a:cubicBezTo>
                    <a:cubicBezTo>
                      <a:pt x="183" y="84"/>
                      <a:pt x="152" y="54"/>
                      <a:pt x="122" y="23"/>
                    </a:cubicBezTo>
                    <a:cubicBezTo>
                      <a:pt x="107" y="8"/>
                      <a:pt x="84"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4"/>
              <p:cNvSpPr/>
              <p:nvPr/>
            </p:nvSpPr>
            <p:spPr>
              <a:xfrm>
                <a:off x="11438625" y="5081500"/>
                <a:ext cx="83175" cy="218000"/>
              </a:xfrm>
              <a:custGeom>
                <a:avLst/>
                <a:gdLst/>
                <a:ahLst/>
                <a:cxnLst/>
                <a:rect l="l" t="t" r="r" b="b"/>
                <a:pathLst>
                  <a:path w="3327" h="8720" extrusionOk="0">
                    <a:moveTo>
                      <a:pt x="154" y="1"/>
                    </a:moveTo>
                    <a:cubicBezTo>
                      <a:pt x="82" y="1"/>
                      <a:pt x="0" y="72"/>
                      <a:pt x="44" y="159"/>
                    </a:cubicBezTo>
                    <a:cubicBezTo>
                      <a:pt x="1746" y="2682"/>
                      <a:pt x="2567" y="5691"/>
                      <a:pt x="3114" y="8640"/>
                    </a:cubicBezTo>
                    <a:cubicBezTo>
                      <a:pt x="3128" y="8696"/>
                      <a:pt x="3175" y="8720"/>
                      <a:pt x="3221" y="8720"/>
                    </a:cubicBezTo>
                    <a:cubicBezTo>
                      <a:pt x="3274" y="8720"/>
                      <a:pt x="3327" y="8688"/>
                      <a:pt x="3327" y="8640"/>
                    </a:cubicBezTo>
                    <a:cubicBezTo>
                      <a:pt x="3175" y="7120"/>
                      <a:pt x="2780" y="5600"/>
                      <a:pt x="2232" y="4172"/>
                    </a:cubicBezTo>
                    <a:cubicBezTo>
                      <a:pt x="1716" y="2713"/>
                      <a:pt x="986" y="1375"/>
                      <a:pt x="226" y="38"/>
                    </a:cubicBezTo>
                    <a:cubicBezTo>
                      <a:pt x="209" y="12"/>
                      <a:pt x="182" y="1"/>
                      <a:pt x="1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4"/>
              <p:cNvSpPr/>
              <p:nvPr/>
            </p:nvSpPr>
            <p:spPr>
              <a:xfrm>
                <a:off x="11519500" y="5327575"/>
                <a:ext cx="13700" cy="138050"/>
              </a:xfrm>
              <a:custGeom>
                <a:avLst/>
                <a:gdLst/>
                <a:ahLst/>
                <a:cxnLst/>
                <a:rect l="l" t="t" r="r" b="b"/>
                <a:pathLst>
                  <a:path w="548" h="5522" extrusionOk="0">
                    <a:moveTo>
                      <a:pt x="118" y="1"/>
                    </a:moveTo>
                    <a:cubicBezTo>
                      <a:pt x="77" y="1"/>
                      <a:pt x="31" y="23"/>
                      <a:pt x="31" y="73"/>
                    </a:cubicBezTo>
                    <a:cubicBezTo>
                      <a:pt x="152" y="955"/>
                      <a:pt x="274" y="1836"/>
                      <a:pt x="304" y="2718"/>
                    </a:cubicBezTo>
                    <a:cubicBezTo>
                      <a:pt x="335" y="3630"/>
                      <a:pt x="183" y="4511"/>
                      <a:pt x="0" y="5423"/>
                    </a:cubicBezTo>
                    <a:cubicBezTo>
                      <a:pt x="0" y="5478"/>
                      <a:pt x="44" y="5521"/>
                      <a:pt x="92" y="5521"/>
                    </a:cubicBezTo>
                    <a:cubicBezTo>
                      <a:pt x="124" y="5521"/>
                      <a:pt x="159" y="5502"/>
                      <a:pt x="183" y="5453"/>
                    </a:cubicBezTo>
                    <a:cubicBezTo>
                      <a:pt x="456" y="4602"/>
                      <a:pt x="548" y="3660"/>
                      <a:pt x="548" y="2779"/>
                    </a:cubicBezTo>
                    <a:cubicBezTo>
                      <a:pt x="517" y="1867"/>
                      <a:pt x="335" y="955"/>
                      <a:pt x="183" y="43"/>
                    </a:cubicBezTo>
                    <a:cubicBezTo>
                      <a:pt x="183" y="16"/>
                      <a:pt x="152" y="1"/>
                      <a:pt x="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4"/>
              <p:cNvSpPr/>
              <p:nvPr/>
            </p:nvSpPr>
            <p:spPr>
              <a:xfrm>
                <a:off x="11509625" y="5489725"/>
                <a:ext cx="6100" cy="9900"/>
              </a:xfrm>
              <a:custGeom>
                <a:avLst/>
                <a:gdLst/>
                <a:ahLst/>
                <a:cxnLst/>
                <a:rect l="l" t="t" r="r" b="b"/>
                <a:pathLst>
                  <a:path w="244" h="396" extrusionOk="0">
                    <a:moveTo>
                      <a:pt x="122" y="1"/>
                    </a:moveTo>
                    <a:cubicBezTo>
                      <a:pt x="122" y="1"/>
                      <a:pt x="91" y="31"/>
                      <a:pt x="91" y="31"/>
                    </a:cubicBezTo>
                    <a:cubicBezTo>
                      <a:pt x="91" y="31"/>
                      <a:pt x="91" y="62"/>
                      <a:pt x="91" y="62"/>
                    </a:cubicBezTo>
                    <a:cubicBezTo>
                      <a:pt x="61" y="92"/>
                      <a:pt x="61" y="122"/>
                      <a:pt x="61" y="122"/>
                    </a:cubicBezTo>
                    <a:cubicBezTo>
                      <a:pt x="61" y="153"/>
                      <a:pt x="31" y="183"/>
                      <a:pt x="31" y="183"/>
                    </a:cubicBezTo>
                    <a:cubicBezTo>
                      <a:pt x="31" y="214"/>
                      <a:pt x="31" y="244"/>
                      <a:pt x="0" y="244"/>
                    </a:cubicBezTo>
                    <a:cubicBezTo>
                      <a:pt x="0" y="274"/>
                      <a:pt x="0" y="274"/>
                      <a:pt x="0" y="274"/>
                    </a:cubicBezTo>
                    <a:cubicBezTo>
                      <a:pt x="0" y="305"/>
                      <a:pt x="0" y="335"/>
                      <a:pt x="0" y="366"/>
                    </a:cubicBezTo>
                    <a:cubicBezTo>
                      <a:pt x="31" y="366"/>
                      <a:pt x="61" y="396"/>
                      <a:pt x="91" y="396"/>
                    </a:cubicBezTo>
                    <a:cubicBezTo>
                      <a:pt x="122" y="366"/>
                      <a:pt x="122" y="366"/>
                      <a:pt x="152" y="335"/>
                    </a:cubicBezTo>
                    <a:cubicBezTo>
                      <a:pt x="152" y="335"/>
                      <a:pt x="152" y="305"/>
                      <a:pt x="152" y="305"/>
                    </a:cubicBezTo>
                    <a:cubicBezTo>
                      <a:pt x="152" y="305"/>
                      <a:pt x="183" y="274"/>
                      <a:pt x="183" y="244"/>
                    </a:cubicBezTo>
                    <a:cubicBezTo>
                      <a:pt x="183" y="214"/>
                      <a:pt x="213" y="214"/>
                      <a:pt x="213" y="183"/>
                    </a:cubicBezTo>
                    <a:cubicBezTo>
                      <a:pt x="213" y="153"/>
                      <a:pt x="243" y="122"/>
                      <a:pt x="243" y="122"/>
                    </a:cubicBezTo>
                    <a:cubicBezTo>
                      <a:pt x="243" y="92"/>
                      <a:pt x="243" y="62"/>
                      <a:pt x="243" y="31"/>
                    </a:cubicBezTo>
                    <a:cubicBezTo>
                      <a:pt x="213" y="31"/>
                      <a:pt x="213" y="1"/>
                      <a:pt x="1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4"/>
              <p:cNvSpPr/>
              <p:nvPr/>
            </p:nvSpPr>
            <p:spPr>
              <a:xfrm>
                <a:off x="10457175" y="5473575"/>
                <a:ext cx="5325" cy="21500"/>
              </a:xfrm>
              <a:custGeom>
                <a:avLst/>
                <a:gdLst/>
                <a:ahLst/>
                <a:cxnLst/>
                <a:rect l="l" t="t" r="r" b="b"/>
                <a:pathLst>
                  <a:path w="213" h="860" extrusionOk="0">
                    <a:moveTo>
                      <a:pt x="121" y="0"/>
                    </a:moveTo>
                    <a:cubicBezTo>
                      <a:pt x="81" y="0"/>
                      <a:pt x="61" y="45"/>
                      <a:pt x="61" y="69"/>
                    </a:cubicBezTo>
                    <a:cubicBezTo>
                      <a:pt x="61" y="191"/>
                      <a:pt x="61" y="312"/>
                      <a:pt x="31" y="434"/>
                    </a:cubicBezTo>
                    <a:cubicBezTo>
                      <a:pt x="31" y="556"/>
                      <a:pt x="0" y="677"/>
                      <a:pt x="31" y="799"/>
                    </a:cubicBezTo>
                    <a:cubicBezTo>
                      <a:pt x="31" y="829"/>
                      <a:pt x="31" y="860"/>
                      <a:pt x="91" y="860"/>
                    </a:cubicBezTo>
                    <a:cubicBezTo>
                      <a:pt x="122" y="860"/>
                      <a:pt x="152" y="829"/>
                      <a:pt x="152" y="799"/>
                    </a:cubicBezTo>
                    <a:cubicBezTo>
                      <a:pt x="183" y="677"/>
                      <a:pt x="183" y="556"/>
                      <a:pt x="183" y="434"/>
                    </a:cubicBezTo>
                    <a:cubicBezTo>
                      <a:pt x="213" y="312"/>
                      <a:pt x="213" y="191"/>
                      <a:pt x="213" y="69"/>
                    </a:cubicBezTo>
                    <a:cubicBezTo>
                      <a:pt x="213" y="39"/>
                      <a:pt x="183" y="8"/>
                      <a:pt x="152" y="8"/>
                    </a:cubicBezTo>
                    <a:cubicBezTo>
                      <a:pt x="141" y="3"/>
                      <a:pt x="130" y="0"/>
                      <a:pt x="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4"/>
              <p:cNvSpPr/>
              <p:nvPr/>
            </p:nvSpPr>
            <p:spPr>
              <a:xfrm>
                <a:off x="10464775" y="5485175"/>
                <a:ext cx="6100" cy="36025"/>
              </a:xfrm>
              <a:custGeom>
                <a:avLst/>
                <a:gdLst/>
                <a:ahLst/>
                <a:cxnLst/>
                <a:rect l="l" t="t" r="r" b="b"/>
                <a:pathLst>
                  <a:path w="244" h="1441" extrusionOk="0">
                    <a:moveTo>
                      <a:pt x="122" y="0"/>
                    </a:moveTo>
                    <a:cubicBezTo>
                      <a:pt x="76" y="0"/>
                      <a:pt x="31" y="31"/>
                      <a:pt x="31" y="92"/>
                    </a:cubicBezTo>
                    <a:cubicBezTo>
                      <a:pt x="0" y="517"/>
                      <a:pt x="31" y="943"/>
                      <a:pt x="91" y="1399"/>
                    </a:cubicBezTo>
                    <a:cubicBezTo>
                      <a:pt x="105" y="1426"/>
                      <a:pt x="137" y="1441"/>
                      <a:pt x="168" y="1441"/>
                    </a:cubicBezTo>
                    <a:cubicBezTo>
                      <a:pt x="207" y="1441"/>
                      <a:pt x="243" y="1418"/>
                      <a:pt x="243" y="1368"/>
                    </a:cubicBezTo>
                    <a:cubicBezTo>
                      <a:pt x="213" y="943"/>
                      <a:pt x="183" y="517"/>
                      <a:pt x="213" y="92"/>
                    </a:cubicBezTo>
                    <a:cubicBezTo>
                      <a:pt x="213" y="31"/>
                      <a:pt x="167"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4"/>
              <p:cNvSpPr/>
              <p:nvPr/>
            </p:nvSpPr>
            <p:spPr>
              <a:xfrm>
                <a:off x="10474650" y="5494850"/>
                <a:ext cx="7625" cy="65375"/>
              </a:xfrm>
              <a:custGeom>
                <a:avLst/>
                <a:gdLst/>
                <a:ahLst/>
                <a:cxnLst/>
                <a:rect l="l" t="t" r="r" b="b"/>
                <a:pathLst>
                  <a:path w="305" h="2615" extrusionOk="0">
                    <a:moveTo>
                      <a:pt x="80" y="1"/>
                    </a:moveTo>
                    <a:cubicBezTo>
                      <a:pt x="38" y="1"/>
                      <a:pt x="0" y="24"/>
                      <a:pt x="0" y="69"/>
                    </a:cubicBezTo>
                    <a:cubicBezTo>
                      <a:pt x="31" y="495"/>
                      <a:pt x="31" y="920"/>
                      <a:pt x="61" y="1376"/>
                    </a:cubicBezTo>
                    <a:cubicBezTo>
                      <a:pt x="61" y="1559"/>
                      <a:pt x="92" y="1771"/>
                      <a:pt x="92" y="1984"/>
                    </a:cubicBezTo>
                    <a:cubicBezTo>
                      <a:pt x="92" y="2106"/>
                      <a:pt x="92" y="2197"/>
                      <a:pt x="122" y="2319"/>
                    </a:cubicBezTo>
                    <a:cubicBezTo>
                      <a:pt x="122" y="2410"/>
                      <a:pt x="122" y="2501"/>
                      <a:pt x="183" y="2592"/>
                    </a:cubicBezTo>
                    <a:cubicBezTo>
                      <a:pt x="183" y="2607"/>
                      <a:pt x="198" y="2615"/>
                      <a:pt x="217" y="2615"/>
                    </a:cubicBezTo>
                    <a:cubicBezTo>
                      <a:pt x="236" y="2615"/>
                      <a:pt x="259" y="2607"/>
                      <a:pt x="274" y="2592"/>
                    </a:cubicBezTo>
                    <a:cubicBezTo>
                      <a:pt x="304" y="2501"/>
                      <a:pt x="304" y="2410"/>
                      <a:pt x="304" y="2319"/>
                    </a:cubicBezTo>
                    <a:cubicBezTo>
                      <a:pt x="304" y="2197"/>
                      <a:pt x="304" y="2106"/>
                      <a:pt x="274" y="2015"/>
                    </a:cubicBezTo>
                    <a:cubicBezTo>
                      <a:pt x="274" y="1802"/>
                      <a:pt x="274" y="1589"/>
                      <a:pt x="244" y="1376"/>
                    </a:cubicBezTo>
                    <a:cubicBezTo>
                      <a:pt x="213" y="951"/>
                      <a:pt x="183" y="525"/>
                      <a:pt x="183" y="69"/>
                    </a:cubicBezTo>
                    <a:cubicBezTo>
                      <a:pt x="168" y="24"/>
                      <a:pt x="122"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4"/>
              <p:cNvSpPr/>
              <p:nvPr/>
            </p:nvSpPr>
            <p:spPr>
              <a:xfrm>
                <a:off x="10489075" y="5529525"/>
                <a:ext cx="6875" cy="61675"/>
              </a:xfrm>
              <a:custGeom>
                <a:avLst/>
                <a:gdLst/>
                <a:ahLst/>
                <a:cxnLst/>
                <a:rect l="l" t="t" r="r" b="b"/>
                <a:pathLst>
                  <a:path w="275" h="2467" extrusionOk="0">
                    <a:moveTo>
                      <a:pt x="69" y="0"/>
                    </a:moveTo>
                    <a:cubicBezTo>
                      <a:pt x="34" y="0"/>
                      <a:pt x="1" y="24"/>
                      <a:pt x="1" y="81"/>
                    </a:cubicBezTo>
                    <a:lnTo>
                      <a:pt x="31" y="1266"/>
                    </a:lnTo>
                    <a:cubicBezTo>
                      <a:pt x="62" y="1448"/>
                      <a:pt x="62" y="1661"/>
                      <a:pt x="62" y="1843"/>
                    </a:cubicBezTo>
                    <a:cubicBezTo>
                      <a:pt x="92" y="2026"/>
                      <a:pt x="62" y="2239"/>
                      <a:pt x="122" y="2421"/>
                    </a:cubicBezTo>
                    <a:cubicBezTo>
                      <a:pt x="122" y="2451"/>
                      <a:pt x="145" y="2467"/>
                      <a:pt x="172" y="2467"/>
                    </a:cubicBezTo>
                    <a:cubicBezTo>
                      <a:pt x="198" y="2467"/>
                      <a:pt x="229" y="2451"/>
                      <a:pt x="244" y="2421"/>
                    </a:cubicBezTo>
                    <a:cubicBezTo>
                      <a:pt x="274" y="2239"/>
                      <a:pt x="244" y="2026"/>
                      <a:pt x="244" y="1843"/>
                    </a:cubicBezTo>
                    <a:cubicBezTo>
                      <a:pt x="214" y="1661"/>
                      <a:pt x="214" y="1448"/>
                      <a:pt x="214" y="1266"/>
                    </a:cubicBezTo>
                    <a:cubicBezTo>
                      <a:pt x="183" y="871"/>
                      <a:pt x="153" y="476"/>
                      <a:pt x="153" y="81"/>
                    </a:cubicBezTo>
                    <a:cubicBezTo>
                      <a:pt x="153" y="32"/>
                      <a:pt x="109"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4"/>
              <p:cNvSpPr/>
              <p:nvPr/>
            </p:nvSpPr>
            <p:spPr>
              <a:xfrm>
                <a:off x="10505050" y="5566300"/>
                <a:ext cx="7625" cy="62050"/>
              </a:xfrm>
              <a:custGeom>
                <a:avLst/>
                <a:gdLst/>
                <a:ahLst/>
                <a:cxnLst/>
                <a:rect l="l" t="t" r="r" b="b"/>
                <a:pathLst>
                  <a:path w="305" h="2482" extrusionOk="0">
                    <a:moveTo>
                      <a:pt x="76" y="0"/>
                    </a:moveTo>
                    <a:cubicBezTo>
                      <a:pt x="38" y="0"/>
                      <a:pt x="0" y="23"/>
                      <a:pt x="0" y="69"/>
                    </a:cubicBezTo>
                    <a:cubicBezTo>
                      <a:pt x="0" y="494"/>
                      <a:pt x="0" y="920"/>
                      <a:pt x="31" y="1376"/>
                    </a:cubicBezTo>
                    <a:cubicBezTo>
                      <a:pt x="31" y="1558"/>
                      <a:pt x="31" y="1771"/>
                      <a:pt x="31" y="1983"/>
                    </a:cubicBezTo>
                    <a:cubicBezTo>
                      <a:pt x="61" y="2135"/>
                      <a:pt x="61" y="2348"/>
                      <a:pt x="183" y="2470"/>
                    </a:cubicBezTo>
                    <a:cubicBezTo>
                      <a:pt x="191" y="2478"/>
                      <a:pt x="203" y="2482"/>
                      <a:pt x="217" y="2482"/>
                    </a:cubicBezTo>
                    <a:cubicBezTo>
                      <a:pt x="255" y="2482"/>
                      <a:pt x="304" y="2453"/>
                      <a:pt x="304" y="2409"/>
                    </a:cubicBezTo>
                    <a:cubicBezTo>
                      <a:pt x="274" y="2318"/>
                      <a:pt x="243" y="2257"/>
                      <a:pt x="243" y="2166"/>
                    </a:cubicBezTo>
                    <a:cubicBezTo>
                      <a:pt x="213" y="2075"/>
                      <a:pt x="213" y="1983"/>
                      <a:pt x="213" y="1892"/>
                    </a:cubicBezTo>
                    <a:cubicBezTo>
                      <a:pt x="213" y="1710"/>
                      <a:pt x="213" y="1497"/>
                      <a:pt x="213" y="1284"/>
                    </a:cubicBezTo>
                    <a:cubicBezTo>
                      <a:pt x="183" y="889"/>
                      <a:pt x="152" y="464"/>
                      <a:pt x="152" y="69"/>
                    </a:cubicBezTo>
                    <a:cubicBezTo>
                      <a:pt x="152" y="23"/>
                      <a:pt x="114"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4"/>
              <p:cNvSpPr/>
              <p:nvPr/>
            </p:nvSpPr>
            <p:spPr>
              <a:xfrm>
                <a:off x="10524050" y="5597625"/>
                <a:ext cx="7625" cy="62475"/>
              </a:xfrm>
              <a:custGeom>
                <a:avLst/>
                <a:gdLst/>
                <a:ahLst/>
                <a:cxnLst/>
                <a:rect l="l" t="t" r="r" b="b"/>
                <a:pathLst>
                  <a:path w="305" h="2499" extrusionOk="0">
                    <a:moveTo>
                      <a:pt x="91" y="1"/>
                    </a:moveTo>
                    <a:cubicBezTo>
                      <a:pt x="46" y="1"/>
                      <a:pt x="0" y="31"/>
                      <a:pt x="0" y="92"/>
                    </a:cubicBezTo>
                    <a:cubicBezTo>
                      <a:pt x="30" y="518"/>
                      <a:pt x="30" y="913"/>
                      <a:pt x="30" y="1338"/>
                    </a:cubicBezTo>
                    <a:cubicBezTo>
                      <a:pt x="61" y="1521"/>
                      <a:pt x="61" y="1733"/>
                      <a:pt x="61" y="1916"/>
                    </a:cubicBezTo>
                    <a:cubicBezTo>
                      <a:pt x="61" y="2037"/>
                      <a:pt x="61" y="2129"/>
                      <a:pt x="61" y="2250"/>
                    </a:cubicBezTo>
                    <a:cubicBezTo>
                      <a:pt x="91" y="2341"/>
                      <a:pt x="91" y="2402"/>
                      <a:pt x="152" y="2463"/>
                    </a:cubicBezTo>
                    <a:cubicBezTo>
                      <a:pt x="165" y="2489"/>
                      <a:pt x="183" y="2498"/>
                      <a:pt x="200" y="2498"/>
                    </a:cubicBezTo>
                    <a:cubicBezTo>
                      <a:pt x="223" y="2498"/>
                      <a:pt x="243" y="2481"/>
                      <a:pt x="243" y="2463"/>
                    </a:cubicBezTo>
                    <a:cubicBezTo>
                      <a:pt x="304" y="2372"/>
                      <a:pt x="274" y="2281"/>
                      <a:pt x="274" y="2189"/>
                    </a:cubicBezTo>
                    <a:cubicBezTo>
                      <a:pt x="274" y="2098"/>
                      <a:pt x="274" y="2007"/>
                      <a:pt x="274" y="1916"/>
                    </a:cubicBezTo>
                    <a:cubicBezTo>
                      <a:pt x="274" y="1733"/>
                      <a:pt x="274" y="1521"/>
                      <a:pt x="243" y="1308"/>
                    </a:cubicBezTo>
                    <a:cubicBezTo>
                      <a:pt x="243" y="913"/>
                      <a:pt x="213" y="487"/>
                      <a:pt x="182" y="92"/>
                    </a:cubicBezTo>
                    <a:cubicBezTo>
                      <a:pt x="182" y="31"/>
                      <a:pt x="137"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4"/>
              <p:cNvSpPr/>
              <p:nvPr/>
            </p:nvSpPr>
            <p:spPr>
              <a:xfrm>
                <a:off x="10540750" y="5631075"/>
                <a:ext cx="6100" cy="54175"/>
              </a:xfrm>
              <a:custGeom>
                <a:avLst/>
                <a:gdLst/>
                <a:ahLst/>
                <a:cxnLst/>
                <a:rect l="l" t="t" r="r" b="b"/>
                <a:pathLst>
                  <a:path w="244" h="2167" extrusionOk="0">
                    <a:moveTo>
                      <a:pt x="92" y="0"/>
                    </a:moveTo>
                    <a:cubicBezTo>
                      <a:pt x="46" y="0"/>
                      <a:pt x="1" y="31"/>
                      <a:pt x="1" y="92"/>
                    </a:cubicBezTo>
                    <a:cubicBezTo>
                      <a:pt x="1" y="426"/>
                      <a:pt x="1" y="760"/>
                      <a:pt x="1" y="1095"/>
                    </a:cubicBezTo>
                    <a:cubicBezTo>
                      <a:pt x="31" y="1277"/>
                      <a:pt x="31" y="1429"/>
                      <a:pt x="31" y="1611"/>
                    </a:cubicBezTo>
                    <a:cubicBezTo>
                      <a:pt x="31" y="1763"/>
                      <a:pt x="31" y="1946"/>
                      <a:pt x="62" y="2098"/>
                    </a:cubicBezTo>
                    <a:cubicBezTo>
                      <a:pt x="62" y="2143"/>
                      <a:pt x="92" y="2166"/>
                      <a:pt x="126" y="2166"/>
                    </a:cubicBezTo>
                    <a:cubicBezTo>
                      <a:pt x="160" y="2166"/>
                      <a:pt x="198" y="2143"/>
                      <a:pt x="214" y="2098"/>
                    </a:cubicBezTo>
                    <a:cubicBezTo>
                      <a:pt x="244" y="1946"/>
                      <a:pt x="214" y="1763"/>
                      <a:pt x="214" y="1611"/>
                    </a:cubicBezTo>
                    <a:cubicBezTo>
                      <a:pt x="214" y="1429"/>
                      <a:pt x="214" y="1277"/>
                      <a:pt x="214" y="1095"/>
                    </a:cubicBezTo>
                    <a:cubicBezTo>
                      <a:pt x="214" y="760"/>
                      <a:pt x="183" y="426"/>
                      <a:pt x="183" y="92"/>
                    </a:cubicBezTo>
                    <a:cubicBezTo>
                      <a:pt x="183" y="31"/>
                      <a:pt x="138"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4"/>
              <p:cNvSpPr/>
              <p:nvPr/>
            </p:nvSpPr>
            <p:spPr>
              <a:xfrm>
                <a:off x="10557475" y="5665275"/>
                <a:ext cx="5350" cy="52825"/>
              </a:xfrm>
              <a:custGeom>
                <a:avLst/>
                <a:gdLst/>
                <a:ahLst/>
                <a:cxnLst/>
                <a:rect l="l" t="t" r="r" b="b"/>
                <a:pathLst>
                  <a:path w="214" h="2113" extrusionOk="0">
                    <a:moveTo>
                      <a:pt x="122" y="0"/>
                    </a:moveTo>
                    <a:cubicBezTo>
                      <a:pt x="76" y="0"/>
                      <a:pt x="31" y="31"/>
                      <a:pt x="31" y="91"/>
                    </a:cubicBezTo>
                    <a:cubicBezTo>
                      <a:pt x="31" y="426"/>
                      <a:pt x="31" y="760"/>
                      <a:pt x="0" y="1094"/>
                    </a:cubicBezTo>
                    <a:cubicBezTo>
                      <a:pt x="0" y="1246"/>
                      <a:pt x="0" y="1429"/>
                      <a:pt x="0" y="1581"/>
                    </a:cubicBezTo>
                    <a:cubicBezTo>
                      <a:pt x="0" y="1733"/>
                      <a:pt x="0" y="1915"/>
                      <a:pt x="61" y="2067"/>
                    </a:cubicBezTo>
                    <a:cubicBezTo>
                      <a:pt x="61" y="2097"/>
                      <a:pt x="84" y="2113"/>
                      <a:pt x="111" y="2113"/>
                    </a:cubicBezTo>
                    <a:cubicBezTo>
                      <a:pt x="137" y="2113"/>
                      <a:pt x="168" y="2097"/>
                      <a:pt x="183" y="2067"/>
                    </a:cubicBezTo>
                    <a:cubicBezTo>
                      <a:pt x="213" y="1915"/>
                      <a:pt x="213" y="1733"/>
                      <a:pt x="213" y="1581"/>
                    </a:cubicBezTo>
                    <a:lnTo>
                      <a:pt x="213" y="1094"/>
                    </a:lnTo>
                    <a:cubicBezTo>
                      <a:pt x="213" y="760"/>
                      <a:pt x="213" y="426"/>
                      <a:pt x="213" y="91"/>
                    </a:cubicBezTo>
                    <a:cubicBezTo>
                      <a:pt x="213" y="31"/>
                      <a:pt x="168"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4"/>
              <p:cNvSpPr/>
              <p:nvPr/>
            </p:nvSpPr>
            <p:spPr>
              <a:xfrm>
                <a:off x="10571150" y="5691875"/>
                <a:ext cx="7625" cy="45425"/>
              </a:xfrm>
              <a:custGeom>
                <a:avLst/>
                <a:gdLst/>
                <a:ahLst/>
                <a:cxnLst/>
                <a:rect l="l" t="t" r="r" b="b"/>
                <a:pathLst>
                  <a:path w="305" h="1817" extrusionOk="0">
                    <a:moveTo>
                      <a:pt x="183" y="0"/>
                    </a:moveTo>
                    <a:cubicBezTo>
                      <a:pt x="137" y="0"/>
                      <a:pt x="92" y="30"/>
                      <a:pt x="92" y="91"/>
                    </a:cubicBezTo>
                    <a:cubicBezTo>
                      <a:pt x="92" y="365"/>
                      <a:pt x="92" y="669"/>
                      <a:pt x="92" y="942"/>
                    </a:cubicBezTo>
                    <a:cubicBezTo>
                      <a:pt x="92" y="1094"/>
                      <a:pt x="61" y="1216"/>
                      <a:pt x="61" y="1368"/>
                    </a:cubicBezTo>
                    <a:cubicBezTo>
                      <a:pt x="61" y="1489"/>
                      <a:pt x="1" y="1672"/>
                      <a:pt x="61" y="1793"/>
                    </a:cubicBezTo>
                    <a:cubicBezTo>
                      <a:pt x="77" y="1809"/>
                      <a:pt x="107" y="1816"/>
                      <a:pt x="137" y="1816"/>
                    </a:cubicBezTo>
                    <a:cubicBezTo>
                      <a:pt x="168" y="1816"/>
                      <a:pt x="198" y="1809"/>
                      <a:pt x="213" y="1793"/>
                    </a:cubicBezTo>
                    <a:cubicBezTo>
                      <a:pt x="244" y="1733"/>
                      <a:pt x="244" y="1641"/>
                      <a:pt x="244" y="1581"/>
                    </a:cubicBezTo>
                    <a:cubicBezTo>
                      <a:pt x="244" y="1520"/>
                      <a:pt x="274" y="1459"/>
                      <a:pt x="274" y="1398"/>
                    </a:cubicBezTo>
                    <a:cubicBezTo>
                      <a:pt x="274" y="1246"/>
                      <a:pt x="274" y="1094"/>
                      <a:pt x="274" y="942"/>
                    </a:cubicBezTo>
                    <a:cubicBezTo>
                      <a:pt x="305" y="669"/>
                      <a:pt x="274" y="365"/>
                      <a:pt x="274" y="91"/>
                    </a:cubicBezTo>
                    <a:cubicBezTo>
                      <a:pt x="274" y="30"/>
                      <a:pt x="229"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4"/>
              <p:cNvSpPr/>
              <p:nvPr/>
            </p:nvSpPr>
            <p:spPr>
              <a:xfrm>
                <a:off x="10594700" y="5721500"/>
                <a:ext cx="6125" cy="31000"/>
              </a:xfrm>
              <a:custGeom>
                <a:avLst/>
                <a:gdLst/>
                <a:ahLst/>
                <a:cxnLst/>
                <a:rect l="l" t="t" r="r" b="b"/>
                <a:pathLst>
                  <a:path w="245" h="1240" extrusionOk="0">
                    <a:moveTo>
                      <a:pt x="153" y="0"/>
                    </a:moveTo>
                    <a:cubicBezTo>
                      <a:pt x="92" y="0"/>
                      <a:pt x="62" y="31"/>
                      <a:pt x="62" y="92"/>
                    </a:cubicBezTo>
                    <a:cubicBezTo>
                      <a:pt x="31" y="274"/>
                      <a:pt x="1" y="456"/>
                      <a:pt x="1" y="669"/>
                    </a:cubicBezTo>
                    <a:cubicBezTo>
                      <a:pt x="1" y="760"/>
                      <a:pt x="1" y="852"/>
                      <a:pt x="1" y="943"/>
                    </a:cubicBezTo>
                    <a:cubicBezTo>
                      <a:pt x="1" y="973"/>
                      <a:pt x="1" y="1034"/>
                      <a:pt x="31" y="1095"/>
                    </a:cubicBezTo>
                    <a:cubicBezTo>
                      <a:pt x="31" y="1125"/>
                      <a:pt x="31" y="1186"/>
                      <a:pt x="62" y="1216"/>
                    </a:cubicBezTo>
                    <a:cubicBezTo>
                      <a:pt x="77" y="1231"/>
                      <a:pt x="100" y="1239"/>
                      <a:pt x="119" y="1239"/>
                    </a:cubicBezTo>
                    <a:cubicBezTo>
                      <a:pt x="138" y="1239"/>
                      <a:pt x="153" y="1231"/>
                      <a:pt x="153" y="1216"/>
                    </a:cubicBezTo>
                    <a:cubicBezTo>
                      <a:pt x="183" y="1155"/>
                      <a:pt x="183" y="1125"/>
                      <a:pt x="183" y="1064"/>
                    </a:cubicBezTo>
                    <a:lnTo>
                      <a:pt x="183" y="943"/>
                    </a:lnTo>
                    <a:cubicBezTo>
                      <a:pt x="183" y="852"/>
                      <a:pt x="183" y="730"/>
                      <a:pt x="183" y="639"/>
                    </a:cubicBezTo>
                    <a:cubicBezTo>
                      <a:pt x="183" y="456"/>
                      <a:pt x="214" y="274"/>
                      <a:pt x="244" y="92"/>
                    </a:cubicBezTo>
                    <a:cubicBezTo>
                      <a:pt x="244" y="31"/>
                      <a:pt x="18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4"/>
              <p:cNvSpPr/>
              <p:nvPr/>
            </p:nvSpPr>
            <p:spPr>
              <a:xfrm>
                <a:off x="10618575" y="5730800"/>
                <a:ext cx="5025" cy="20225"/>
              </a:xfrm>
              <a:custGeom>
                <a:avLst/>
                <a:gdLst/>
                <a:ahLst/>
                <a:cxnLst/>
                <a:rect l="l" t="t" r="r" b="b"/>
                <a:pathLst>
                  <a:path w="201" h="809" extrusionOk="0">
                    <a:moveTo>
                      <a:pt x="96" y="1"/>
                    </a:moveTo>
                    <a:cubicBezTo>
                      <a:pt x="49" y="1"/>
                      <a:pt x="0" y="41"/>
                      <a:pt x="19" y="115"/>
                    </a:cubicBezTo>
                    <a:cubicBezTo>
                      <a:pt x="49" y="206"/>
                      <a:pt x="49" y="328"/>
                      <a:pt x="49" y="419"/>
                    </a:cubicBezTo>
                    <a:cubicBezTo>
                      <a:pt x="49" y="480"/>
                      <a:pt x="49" y="540"/>
                      <a:pt x="49" y="571"/>
                    </a:cubicBezTo>
                    <a:cubicBezTo>
                      <a:pt x="49" y="601"/>
                      <a:pt x="49" y="631"/>
                      <a:pt x="49" y="662"/>
                    </a:cubicBezTo>
                    <a:cubicBezTo>
                      <a:pt x="49" y="692"/>
                      <a:pt x="49" y="692"/>
                      <a:pt x="19" y="723"/>
                    </a:cubicBezTo>
                    <a:cubicBezTo>
                      <a:pt x="19" y="776"/>
                      <a:pt x="49" y="808"/>
                      <a:pt x="81" y="808"/>
                    </a:cubicBezTo>
                    <a:cubicBezTo>
                      <a:pt x="104" y="808"/>
                      <a:pt x="127" y="791"/>
                      <a:pt x="140" y="753"/>
                    </a:cubicBezTo>
                    <a:cubicBezTo>
                      <a:pt x="171" y="753"/>
                      <a:pt x="171" y="723"/>
                      <a:pt x="171" y="692"/>
                    </a:cubicBezTo>
                    <a:cubicBezTo>
                      <a:pt x="171" y="662"/>
                      <a:pt x="201" y="631"/>
                      <a:pt x="201" y="601"/>
                    </a:cubicBezTo>
                    <a:cubicBezTo>
                      <a:pt x="201" y="540"/>
                      <a:pt x="201" y="480"/>
                      <a:pt x="201" y="419"/>
                    </a:cubicBezTo>
                    <a:cubicBezTo>
                      <a:pt x="201" y="297"/>
                      <a:pt x="201" y="176"/>
                      <a:pt x="171" y="54"/>
                    </a:cubicBezTo>
                    <a:cubicBezTo>
                      <a:pt x="159" y="18"/>
                      <a:pt x="128" y="1"/>
                      <a:pt x="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4"/>
              <p:cNvSpPr/>
              <p:nvPr/>
            </p:nvSpPr>
            <p:spPr>
              <a:xfrm>
                <a:off x="10633850" y="5749625"/>
                <a:ext cx="7225" cy="31350"/>
              </a:xfrm>
              <a:custGeom>
                <a:avLst/>
                <a:gdLst/>
                <a:ahLst/>
                <a:cxnLst/>
                <a:rect l="l" t="t" r="r" b="b"/>
                <a:pathLst>
                  <a:path w="289" h="1254" extrusionOk="0">
                    <a:moveTo>
                      <a:pt x="99" y="0"/>
                    </a:moveTo>
                    <a:cubicBezTo>
                      <a:pt x="46" y="0"/>
                      <a:pt x="0" y="30"/>
                      <a:pt x="15" y="91"/>
                    </a:cubicBezTo>
                    <a:cubicBezTo>
                      <a:pt x="15" y="274"/>
                      <a:pt x="15" y="456"/>
                      <a:pt x="46" y="638"/>
                    </a:cubicBezTo>
                    <a:cubicBezTo>
                      <a:pt x="46" y="821"/>
                      <a:pt x="46" y="1003"/>
                      <a:pt x="107" y="1185"/>
                    </a:cubicBezTo>
                    <a:cubicBezTo>
                      <a:pt x="107" y="1231"/>
                      <a:pt x="137" y="1254"/>
                      <a:pt x="171" y="1254"/>
                    </a:cubicBezTo>
                    <a:cubicBezTo>
                      <a:pt x="205" y="1254"/>
                      <a:pt x="243" y="1231"/>
                      <a:pt x="259" y="1185"/>
                    </a:cubicBezTo>
                    <a:cubicBezTo>
                      <a:pt x="289" y="1003"/>
                      <a:pt x="259" y="821"/>
                      <a:pt x="259" y="638"/>
                    </a:cubicBezTo>
                    <a:cubicBezTo>
                      <a:pt x="228" y="456"/>
                      <a:pt x="228" y="274"/>
                      <a:pt x="228" y="91"/>
                    </a:cubicBezTo>
                    <a:cubicBezTo>
                      <a:pt x="213" y="30"/>
                      <a:pt x="152"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4"/>
              <p:cNvSpPr/>
              <p:nvPr/>
            </p:nvSpPr>
            <p:spPr>
              <a:xfrm>
                <a:off x="10660825" y="5757225"/>
                <a:ext cx="6850" cy="41125"/>
              </a:xfrm>
              <a:custGeom>
                <a:avLst/>
                <a:gdLst/>
                <a:ahLst/>
                <a:cxnLst/>
                <a:rect l="l" t="t" r="r" b="b"/>
                <a:pathLst>
                  <a:path w="274" h="1645" extrusionOk="0">
                    <a:moveTo>
                      <a:pt x="91" y="0"/>
                    </a:moveTo>
                    <a:cubicBezTo>
                      <a:pt x="61" y="0"/>
                      <a:pt x="0" y="61"/>
                      <a:pt x="0" y="122"/>
                    </a:cubicBezTo>
                    <a:cubicBezTo>
                      <a:pt x="31" y="365"/>
                      <a:pt x="61" y="608"/>
                      <a:pt x="61" y="851"/>
                    </a:cubicBezTo>
                    <a:cubicBezTo>
                      <a:pt x="61" y="973"/>
                      <a:pt x="61" y="1094"/>
                      <a:pt x="61" y="1216"/>
                    </a:cubicBezTo>
                    <a:cubicBezTo>
                      <a:pt x="61" y="1337"/>
                      <a:pt x="61" y="1489"/>
                      <a:pt x="91" y="1581"/>
                    </a:cubicBezTo>
                    <a:cubicBezTo>
                      <a:pt x="110" y="1618"/>
                      <a:pt x="141" y="1644"/>
                      <a:pt x="168" y="1644"/>
                    </a:cubicBezTo>
                    <a:cubicBezTo>
                      <a:pt x="185" y="1644"/>
                      <a:pt x="201" y="1634"/>
                      <a:pt x="213" y="1611"/>
                    </a:cubicBezTo>
                    <a:cubicBezTo>
                      <a:pt x="274" y="1489"/>
                      <a:pt x="274" y="1368"/>
                      <a:pt x="274" y="1246"/>
                    </a:cubicBezTo>
                    <a:cubicBezTo>
                      <a:pt x="274" y="1125"/>
                      <a:pt x="274" y="1003"/>
                      <a:pt x="274" y="851"/>
                    </a:cubicBezTo>
                    <a:cubicBezTo>
                      <a:pt x="274" y="608"/>
                      <a:pt x="243" y="365"/>
                      <a:pt x="213" y="122"/>
                    </a:cubicBezTo>
                    <a:cubicBezTo>
                      <a:pt x="183" y="61"/>
                      <a:pt x="15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4"/>
              <p:cNvSpPr/>
              <p:nvPr/>
            </p:nvSpPr>
            <p:spPr>
              <a:xfrm>
                <a:off x="10683625" y="5792925"/>
                <a:ext cx="3825" cy="14275"/>
              </a:xfrm>
              <a:custGeom>
                <a:avLst/>
                <a:gdLst/>
                <a:ahLst/>
                <a:cxnLst/>
                <a:rect l="l" t="t" r="r" b="b"/>
                <a:pathLst>
                  <a:path w="153" h="571" extrusionOk="0">
                    <a:moveTo>
                      <a:pt x="61" y="1"/>
                    </a:moveTo>
                    <a:cubicBezTo>
                      <a:pt x="31" y="1"/>
                      <a:pt x="0" y="31"/>
                      <a:pt x="0" y="61"/>
                    </a:cubicBezTo>
                    <a:lnTo>
                      <a:pt x="0" y="305"/>
                    </a:lnTo>
                    <a:cubicBezTo>
                      <a:pt x="0" y="335"/>
                      <a:pt x="0" y="396"/>
                      <a:pt x="0" y="426"/>
                    </a:cubicBezTo>
                    <a:cubicBezTo>
                      <a:pt x="0" y="457"/>
                      <a:pt x="0" y="517"/>
                      <a:pt x="31" y="548"/>
                    </a:cubicBezTo>
                    <a:cubicBezTo>
                      <a:pt x="31" y="563"/>
                      <a:pt x="46" y="571"/>
                      <a:pt x="65" y="571"/>
                    </a:cubicBezTo>
                    <a:cubicBezTo>
                      <a:pt x="84" y="571"/>
                      <a:pt x="107" y="563"/>
                      <a:pt x="122" y="548"/>
                    </a:cubicBezTo>
                    <a:cubicBezTo>
                      <a:pt x="152" y="517"/>
                      <a:pt x="152" y="457"/>
                      <a:pt x="152" y="426"/>
                    </a:cubicBezTo>
                    <a:cubicBezTo>
                      <a:pt x="152" y="396"/>
                      <a:pt x="152" y="335"/>
                      <a:pt x="152" y="305"/>
                    </a:cubicBezTo>
                    <a:lnTo>
                      <a:pt x="152" y="61"/>
                    </a:lnTo>
                    <a:cubicBezTo>
                      <a:pt x="152"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4"/>
              <p:cNvSpPr/>
              <p:nvPr/>
            </p:nvSpPr>
            <p:spPr>
              <a:xfrm>
                <a:off x="10707925" y="5800525"/>
                <a:ext cx="5350" cy="34400"/>
              </a:xfrm>
              <a:custGeom>
                <a:avLst/>
                <a:gdLst/>
                <a:ahLst/>
                <a:cxnLst/>
                <a:rect l="l" t="t" r="r" b="b"/>
                <a:pathLst>
                  <a:path w="214" h="1376" extrusionOk="0">
                    <a:moveTo>
                      <a:pt x="122" y="1"/>
                    </a:moveTo>
                    <a:cubicBezTo>
                      <a:pt x="77" y="1"/>
                      <a:pt x="31" y="31"/>
                      <a:pt x="31" y="92"/>
                    </a:cubicBezTo>
                    <a:cubicBezTo>
                      <a:pt x="31" y="305"/>
                      <a:pt x="1" y="487"/>
                      <a:pt x="1" y="700"/>
                    </a:cubicBezTo>
                    <a:cubicBezTo>
                      <a:pt x="1" y="791"/>
                      <a:pt x="1" y="912"/>
                      <a:pt x="1" y="1004"/>
                    </a:cubicBezTo>
                    <a:cubicBezTo>
                      <a:pt x="1" y="1125"/>
                      <a:pt x="1" y="1216"/>
                      <a:pt x="31" y="1308"/>
                    </a:cubicBezTo>
                    <a:cubicBezTo>
                      <a:pt x="46" y="1353"/>
                      <a:pt x="77" y="1376"/>
                      <a:pt x="107" y="1376"/>
                    </a:cubicBezTo>
                    <a:cubicBezTo>
                      <a:pt x="138" y="1376"/>
                      <a:pt x="168" y="1353"/>
                      <a:pt x="183" y="1308"/>
                    </a:cubicBezTo>
                    <a:cubicBezTo>
                      <a:pt x="214" y="1216"/>
                      <a:pt x="214" y="1125"/>
                      <a:pt x="214" y="1004"/>
                    </a:cubicBezTo>
                    <a:cubicBezTo>
                      <a:pt x="214" y="912"/>
                      <a:pt x="214" y="791"/>
                      <a:pt x="214" y="700"/>
                    </a:cubicBezTo>
                    <a:cubicBezTo>
                      <a:pt x="214" y="487"/>
                      <a:pt x="214" y="305"/>
                      <a:pt x="214" y="92"/>
                    </a:cubicBezTo>
                    <a:cubicBezTo>
                      <a:pt x="214" y="31"/>
                      <a:pt x="168"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4"/>
              <p:cNvSpPr/>
              <p:nvPr/>
            </p:nvSpPr>
            <p:spPr>
              <a:xfrm>
                <a:off x="10733000" y="5814975"/>
                <a:ext cx="6875" cy="27225"/>
              </a:xfrm>
              <a:custGeom>
                <a:avLst/>
                <a:gdLst/>
                <a:ahLst/>
                <a:cxnLst/>
                <a:rect l="l" t="t" r="r" b="b"/>
                <a:pathLst>
                  <a:path w="275" h="1089" extrusionOk="0">
                    <a:moveTo>
                      <a:pt x="183" y="0"/>
                    </a:moveTo>
                    <a:cubicBezTo>
                      <a:pt x="122" y="0"/>
                      <a:pt x="92" y="30"/>
                      <a:pt x="92" y="91"/>
                    </a:cubicBezTo>
                    <a:cubicBezTo>
                      <a:pt x="92" y="243"/>
                      <a:pt x="62" y="395"/>
                      <a:pt x="62" y="547"/>
                    </a:cubicBezTo>
                    <a:cubicBezTo>
                      <a:pt x="31" y="699"/>
                      <a:pt x="1" y="851"/>
                      <a:pt x="1" y="1003"/>
                    </a:cubicBezTo>
                    <a:cubicBezTo>
                      <a:pt x="1" y="1056"/>
                      <a:pt x="42" y="1089"/>
                      <a:pt x="82" y="1089"/>
                    </a:cubicBezTo>
                    <a:cubicBezTo>
                      <a:pt x="111" y="1089"/>
                      <a:pt x="140" y="1072"/>
                      <a:pt x="153" y="1034"/>
                    </a:cubicBezTo>
                    <a:cubicBezTo>
                      <a:pt x="183" y="882"/>
                      <a:pt x="214" y="730"/>
                      <a:pt x="214" y="547"/>
                    </a:cubicBezTo>
                    <a:cubicBezTo>
                      <a:pt x="244" y="395"/>
                      <a:pt x="244" y="243"/>
                      <a:pt x="274" y="91"/>
                    </a:cubicBezTo>
                    <a:cubicBezTo>
                      <a:pt x="274" y="30"/>
                      <a:pt x="214"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4"/>
              <p:cNvSpPr/>
              <p:nvPr/>
            </p:nvSpPr>
            <p:spPr>
              <a:xfrm>
                <a:off x="10762650" y="5826175"/>
                <a:ext cx="3825" cy="21100"/>
              </a:xfrm>
              <a:custGeom>
                <a:avLst/>
                <a:gdLst/>
                <a:ahLst/>
                <a:cxnLst/>
                <a:rect l="l" t="t" r="r" b="b"/>
                <a:pathLst>
                  <a:path w="153" h="844" extrusionOk="0">
                    <a:moveTo>
                      <a:pt x="76" y="0"/>
                    </a:moveTo>
                    <a:cubicBezTo>
                      <a:pt x="38" y="0"/>
                      <a:pt x="0" y="23"/>
                      <a:pt x="0" y="69"/>
                    </a:cubicBezTo>
                    <a:lnTo>
                      <a:pt x="0" y="434"/>
                    </a:lnTo>
                    <a:lnTo>
                      <a:pt x="0" y="616"/>
                    </a:lnTo>
                    <a:cubicBezTo>
                      <a:pt x="0" y="677"/>
                      <a:pt x="0" y="738"/>
                      <a:pt x="31" y="798"/>
                    </a:cubicBezTo>
                    <a:cubicBezTo>
                      <a:pt x="31" y="829"/>
                      <a:pt x="54" y="844"/>
                      <a:pt x="76" y="844"/>
                    </a:cubicBezTo>
                    <a:cubicBezTo>
                      <a:pt x="99" y="844"/>
                      <a:pt x="122" y="829"/>
                      <a:pt x="122" y="798"/>
                    </a:cubicBezTo>
                    <a:cubicBezTo>
                      <a:pt x="152" y="738"/>
                      <a:pt x="152" y="677"/>
                      <a:pt x="152" y="616"/>
                    </a:cubicBezTo>
                    <a:lnTo>
                      <a:pt x="152" y="434"/>
                    </a:lnTo>
                    <a:lnTo>
                      <a:pt x="152" y="69"/>
                    </a:lnTo>
                    <a:cubicBezTo>
                      <a:pt x="152" y="23"/>
                      <a:pt x="114"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4"/>
              <p:cNvSpPr/>
              <p:nvPr/>
            </p:nvSpPr>
            <p:spPr>
              <a:xfrm>
                <a:off x="10790750" y="5845175"/>
                <a:ext cx="4600" cy="22250"/>
              </a:xfrm>
              <a:custGeom>
                <a:avLst/>
                <a:gdLst/>
                <a:ahLst/>
                <a:cxnLst/>
                <a:rect l="l" t="t" r="r" b="b"/>
                <a:pathLst>
                  <a:path w="184" h="890" extrusionOk="0">
                    <a:moveTo>
                      <a:pt x="92" y="0"/>
                    </a:moveTo>
                    <a:cubicBezTo>
                      <a:pt x="47" y="0"/>
                      <a:pt x="1" y="23"/>
                      <a:pt x="1" y="69"/>
                    </a:cubicBezTo>
                    <a:lnTo>
                      <a:pt x="1" y="494"/>
                    </a:lnTo>
                    <a:cubicBezTo>
                      <a:pt x="1" y="555"/>
                      <a:pt x="1" y="616"/>
                      <a:pt x="1" y="677"/>
                    </a:cubicBezTo>
                    <a:cubicBezTo>
                      <a:pt x="1" y="707"/>
                      <a:pt x="1" y="737"/>
                      <a:pt x="1" y="798"/>
                    </a:cubicBezTo>
                    <a:cubicBezTo>
                      <a:pt x="1" y="829"/>
                      <a:pt x="31" y="859"/>
                      <a:pt x="62" y="889"/>
                    </a:cubicBezTo>
                    <a:lnTo>
                      <a:pt x="123" y="889"/>
                    </a:lnTo>
                    <a:cubicBezTo>
                      <a:pt x="153" y="859"/>
                      <a:pt x="153" y="829"/>
                      <a:pt x="153" y="798"/>
                    </a:cubicBezTo>
                    <a:cubicBezTo>
                      <a:pt x="153" y="737"/>
                      <a:pt x="183" y="707"/>
                      <a:pt x="183" y="677"/>
                    </a:cubicBezTo>
                    <a:cubicBezTo>
                      <a:pt x="183" y="616"/>
                      <a:pt x="183" y="555"/>
                      <a:pt x="183" y="494"/>
                    </a:cubicBezTo>
                    <a:lnTo>
                      <a:pt x="183" y="69"/>
                    </a:lnTo>
                    <a:cubicBezTo>
                      <a:pt x="183" y="23"/>
                      <a:pt x="138"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4"/>
              <p:cNvSpPr/>
              <p:nvPr/>
            </p:nvSpPr>
            <p:spPr>
              <a:xfrm>
                <a:off x="10818875" y="5851150"/>
                <a:ext cx="9150" cy="23100"/>
              </a:xfrm>
              <a:custGeom>
                <a:avLst/>
                <a:gdLst/>
                <a:ahLst/>
                <a:cxnLst/>
                <a:rect l="l" t="t" r="r" b="b"/>
                <a:pathLst>
                  <a:path w="366" h="924" extrusionOk="0">
                    <a:moveTo>
                      <a:pt x="93" y="0"/>
                    </a:moveTo>
                    <a:cubicBezTo>
                      <a:pt x="64" y="0"/>
                      <a:pt x="31" y="28"/>
                      <a:pt x="31" y="73"/>
                    </a:cubicBezTo>
                    <a:cubicBezTo>
                      <a:pt x="1" y="225"/>
                      <a:pt x="1" y="377"/>
                      <a:pt x="31" y="529"/>
                    </a:cubicBezTo>
                    <a:cubicBezTo>
                      <a:pt x="61" y="620"/>
                      <a:pt x="92" y="681"/>
                      <a:pt x="122" y="742"/>
                    </a:cubicBezTo>
                    <a:cubicBezTo>
                      <a:pt x="122" y="772"/>
                      <a:pt x="153" y="802"/>
                      <a:pt x="183" y="833"/>
                    </a:cubicBezTo>
                    <a:cubicBezTo>
                      <a:pt x="213" y="894"/>
                      <a:pt x="244" y="924"/>
                      <a:pt x="305" y="924"/>
                    </a:cubicBezTo>
                    <a:cubicBezTo>
                      <a:pt x="335" y="924"/>
                      <a:pt x="365" y="894"/>
                      <a:pt x="365" y="863"/>
                    </a:cubicBezTo>
                    <a:cubicBezTo>
                      <a:pt x="365" y="833"/>
                      <a:pt x="365" y="802"/>
                      <a:pt x="335" y="772"/>
                    </a:cubicBezTo>
                    <a:cubicBezTo>
                      <a:pt x="305" y="742"/>
                      <a:pt x="305" y="711"/>
                      <a:pt x="274" y="681"/>
                    </a:cubicBezTo>
                    <a:cubicBezTo>
                      <a:pt x="244" y="620"/>
                      <a:pt x="244" y="559"/>
                      <a:pt x="213" y="498"/>
                    </a:cubicBezTo>
                    <a:cubicBezTo>
                      <a:pt x="183" y="377"/>
                      <a:pt x="183" y="255"/>
                      <a:pt x="213" y="134"/>
                    </a:cubicBezTo>
                    <a:cubicBezTo>
                      <a:pt x="213" y="73"/>
                      <a:pt x="183" y="12"/>
                      <a:pt x="122" y="12"/>
                    </a:cubicBezTo>
                    <a:cubicBezTo>
                      <a:pt x="114" y="4"/>
                      <a:pt x="104" y="0"/>
                      <a:pt x="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4"/>
              <p:cNvSpPr/>
              <p:nvPr/>
            </p:nvSpPr>
            <p:spPr>
              <a:xfrm>
                <a:off x="10857625" y="5858750"/>
                <a:ext cx="9150" cy="27975"/>
              </a:xfrm>
              <a:custGeom>
                <a:avLst/>
                <a:gdLst/>
                <a:ahLst/>
                <a:cxnLst/>
                <a:rect l="l" t="t" r="r" b="b"/>
                <a:pathLst>
                  <a:path w="366" h="1119" extrusionOk="0">
                    <a:moveTo>
                      <a:pt x="109" y="0"/>
                    </a:moveTo>
                    <a:cubicBezTo>
                      <a:pt x="94" y="0"/>
                      <a:pt x="78" y="4"/>
                      <a:pt x="62" y="12"/>
                    </a:cubicBezTo>
                    <a:cubicBezTo>
                      <a:pt x="1" y="12"/>
                      <a:pt x="1" y="73"/>
                      <a:pt x="1" y="134"/>
                    </a:cubicBezTo>
                    <a:cubicBezTo>
                      <a:pt x="31" y="286"/>
                      <a:pt x="62" y="468"/>
                      <a:pt x="92" y="620"/>
                    </a:cubicBezTo>
                    <a:cubicBezTo>
                      <a:pt x="92" y="711"/>
                      <a:pt x="92" y="772"/>
                      <a:pt x="122" y="863"/>
                    </a:cubicBezTo>
                    <a:cubicBezTo>
                      <a:pt x="153" y="954"/>
                      <a:pt x="153" y="1045"/>
                      <a:pt x="214" y="1106"/>
                    </a:cubicBezTo>
                    <a:cubicBezTo>
                      <a:pt x="222" y="1115"/>
                      <a:pt x="234" y="1119"/>
                      <a:pt x="246" y="1119"/>
                    </a:cubicBezTo>
                    <a:cubicBezTo>
                      <a:pt x="274" y="1119"/>
                      <a:pt x="305" y="1097"/>
                      <a:pt x="305" y="1076"/>
                    </a:cubicBezTo>
                    <a:cubicBezTo>
                      <a:pt x="366" y="1015"/>
                      <a:pt x="335" y="924"/>
                      <a:pt x="305" y="833"/>
                    </a:cubicBezTo>
                    <a:cubicBezTo>
                      <a:pt x="305" y="742"/>
                      <a:pt x="305" y="650"/>
                      <a:pt x="274" y="590"/>
                    </a:cubicBezTo>
                    <a:cubicBezTo>
                      <a:pt x="244" y="407"/>
                      <a:pt x="214" y="255"/>
                      <a:pt x="183" y="73"/>
                    </a:cubicBezTo>
                    <a:cubicBezTo>
                      <a:pt x="183" y="28"/>
                      <a:pt x="151" y="0"/>
                      <a:pt x="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4"/>
              <p:cNvSpPr/>
              <p:nvPr/>
            </p:nvSpPr>
            <p:spPr>
              <a:xfrm>
                <a:off x="10893350" y="5874225"/>
                <a:ext cx="6100" cy="17525"/>
              </a:xfrm>
              <a:custGeom>
                <a:avLst/>
                <a:gdLst/>
                <a:ahLst/>
                <a:cxnLst/>
                <a:rect l="l" t="t" r="r" b="b"/>
                <a:pathLst>
                  <a:path w="244" h="701" extrusionOk="0">
                    <a:moveTo>
                      <a:pt x="122" y="1"/>
                    </a:moveTo>
                    <a:cubicBezTo>
                      <a:pt x="92" y="1"/>
                      <a:pt x="31" y="31"/>
                      <a:pt x="0" y="92"/>
                    </a:cubicBezTo>
                    <a:cubicBezTo>
                      <a:pt x="0" y="183"/>
                      <a:pt x="0" y="274"/>
                      <a:pt x="0" y="366"/>
                    </a:cubicBezTo>
                    <a:cubicBezTo>
                      <a:pt x="0" y="426"/>
                      <a:pt x="0" y="487"/>
                      <a:pt x="0" y="518"/>
                    </a:cubicBezTo>
                    <a:cubicBezTo>
                      <a:pt x="31" y="578"/>
                      <a:pt x="61" y="609"/>
                      <a:pt x="61" y="670"/>
                    </a:cubicBezTo>
                    <a:cubicBezTo>
                      <a:pt x="92" y="700"/>
                      <a:pt x="152" y="700"/>
                      <a:pt x="183" y="700"/>
                    </a:cubicBezTo>
                    <a:cubicBezTo>
                      <a:pt x="213" y="670"/>
                      <a:pt x="244" y="639"/>
                      <a:pt x="244" y="609"/>
                    </a:cubicBezTo>
                    <a:cubicBezTo>
                      <a:pt x="244" y="578"/>
                      <a:pt x="213" y="578"/>
                      <a:pt x="213" y="578"/>
                    </a:cubicBezTo>
                    <a:lnTo>
                      <a:pt x="213" y="548"/>
                    </a:lnTo>
                    <a:cubicBezTo>
                      <a:pt x="213" y="518"/>
                      <a:pt x="213" y="487"/>
                      <a:pt x="213" y="457"/>
                    </a:cubicBezTo>
                    <a:cubicBezTo>
                      <a:pt x="213" y="457"/>
                      <a:pt x="213" y="426"/>
                      <a:pt x="183" y="396"/>
                    </a:cubicBezTo>
                    <a:cubicBezTo>
                      <a:pt x="183" y="396"/>
                      <a:pt x="183" y="366"/>
                      <a:pt x="183" y="366"/>
                    </a:cubicBezTo>
                    <a:cubicBezTo>
                      <a:pt x="183" y="305"/>
                      <a:pt x="183" y="274"/>
                      <a:pt x="183" y="244"/>
                    </a:cubicBezTo>
                    <a:cubicBezTo>
                      <a:pt x="183" y="214"/>
                      <a:pt x="183" y="183"/>
                      <a:pt x="183" y="183"/>
                    </a:cubicBezTo>
                    <a:cubicBezTo>
                      <a:pt x="183" y="183"/>
                      <a:pt x="183" y="183"/>
                      <a:pt x="183" y="153"/>
                    </a:cubicBezTo>
                    <a:cubicBezTo>
                      <a:pt x="213" y="153"/>
                      <a:pt x="213" y="153"/>
                      <a:pt x="213" y="123"/>
                    </a:cubicBezTo>
                    <a:cubicBezTo>
                      <a:pt x="213" y="92"/>
                      <a:pt x="183" y="3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4"/>
              <p:cNvSpPr/>
              <p:nvPr/>
            </p:nvSpPr>
            <p:spPr>
              <a:xfrm>
                <a:off x="10929825" y="5884125"/>
                <a:ext cx="6100" cy="12175"/>
              </a:xfrm>
              <a:custGeom>
                <a:avLst/>
                <a:gdLst/>
                <a:ahLst/>
                <a:cxnLst/>
                <a:rect l="l" t="t" r="r" b="b"/>
                <a:pathLst>
                  <a:path w="244" h="487" extrusionOk="0">
                    <a:moveTo>
                      <a:pt x="92" y="0"/>
                    </a:moveTo>
                    <a:cubicBezTo>
                      <a:pt x="31" y="30"/>
                      <a:pt x="0" y="61"/>
                      <a:pt x="0" y="122"/>
                    </a:cubicBezTo>
                    <a:cubicBezTo>
                      <a:pt x="31" y="182"/>
                      <a:pt x="31" y="243"/>
                      <a:pt x="61" y="274"/>
                    </a:cubicBezTo>
                    <a:lnTo>
                      <a:pt x="61" y="365"/>
                    </a:lnTo>
                    <a:cubicBezTo>
                      <a:pt x="61" y="365"/>
                      <a:pt x="61" y="395"/>
                      <a:pt x="92" y="395"/>
                    </a:cubicBezTo>
                    <a:cubicBezTo>
                      <a:pt x="92" y="426"/>
                      <a:pt x="92" y="456"/>
                      <a:pt x="122" y="456"/>
                    </a:cubicBezTo>
                    <a:cubicBezTo>
                      <a:pt x="122" y="486"/>
                      <a:pt x="152" y="486"/>
                      <a:pt x="183" y="486"/>
                    </a:cubicBezTo>
                    <a:cubicBezTo>
                      <a:pt x="183" y="486"/>
                      <a:pt x="213" y="456"/>
                      <a:pt x="213" y="456"/>
                    </a:cubicBezTo>
                    <a:cubicBezTo>
                      <a:pt x="244" y="426"/>
                      <a:pt x="244" y="395"/>
                      <a:pt x="244" y="395"/>
                    </a:cubicBezTo>
                    <a:cubicBezTo>
                      <a:pt x="244" y="365"/>
                      <a:pt x="244" y="365"/>
                      <a:pt x="244" y="334"/>
                    </a:cubicBezTo>
                    <a:cubicBezTo>
                      <a:pt x="244" y="304"/>
                      <a:pt x="244" y="274"/>
                      <a:pt x="244" y="243"/>
                    </a:cubicBezTo>
                    <a:lnTo>
                      <a:pt x="213" y="61"/>
                    </a:lnTo>
                    <a:cubicBezTo>
                      <a:pt x="213" y="61"/>
                      <a:pt x="183" y="3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4"/>
              <p:cNvSpPr/>
              <p:nvPr/>
            </p:nvSpPr>
            <p:spPr>
              <a:xfrm>
                <a:off x="10973125" y="5883150"/>
                <a:ext cx="6125" cy="12375"/>
              </a:xfrm>
              <a:custGeom>
                <a:avLst/>
                <a:gdLst/>
                <a:ahLst/>
                <a:cxnLst/>
                <a:rect l="l" t="t" r="r" b="b"/>
                <a:pathLst>
                  <a:path w="245" h="495" extrusionOk="0">
                    <a:moveTo>
                      <a:pt x="45" y="0"/>
                    </a:moveTo>
                    <a:cubicBezTo>
                      <a:pt x="21" y="0"/>
                      <a:pt x="1" y="45"/>
                      <a:pt x="1" y="69"/>
                    </a:cubicBezTo>
                    <a:cubicBezTo>
                      <a:pt x="1" y="161"/>
                      <a:pt x="1" y="221"/>
                      <a:pt x="31" y="313"/>
                    </a:cubicBezTo>
                    <a:cubicBezTo>
                      <a:pt x="62" y="343"/>
                      <a:pt x="62" y="404"/>
                      <a:pt x="92" y="434"/>
                    </a:cubicBezTo>
                    <a:cubicBezTo>
                      <a:pt x="123" y="434"/>
                      <a:pt x="123" y="465"/>
                      <a:pt x="123" y="465"/>
                    </a:cubicBezTo>
                    <a:cubicBezTo>
                      <a:pt x="153" y="465"/>
                      <a:pt x="153" y="495"/>
                      <a:pt x="153" y="495"/>
                    </a:cubicBezTo>
                    <a:lnTo>
                      <a:pt x="214" y="495"/>
                    </a:lnTo>
                    <a:cubicBezTo>
                      <a:pt x="214" y="495"/>
                      <a:pt x="244" y="495"/>
                      <a:pt x="244" y="465"/>
                    </a:cubicBezTo>
                    <a:cubicBezTo>
                      <a:pt x="244" y="434"/>
                      <a:pt x="244" y="434"/>
                      <a:pt x="244" y="404"/>
                    </a:cubicBezTo>
                    <a:cubicBezTo>
                      <a:pt x="244" y="404"/>
                      <a:pt x="214" y="373"/>
                      <a:pt x="214" y="373"/>
                    </a:cubicBezTo>
                    <a:cubicBezTo>
                      <a:pt x="214" y="343"/>
                      <a:pt x="214" y="313"/>
                      <a:pt x="183" y="313"/>
                    </a:cubicBezTo>
                    <a:cubicBezTo>
                      <a:pt x="183" y="313"/>
                      <a:pt x="183" y="282"/>
                      <a:pt x="183" y="282"/>
                    </a:cubicBezTo>
                    <a:cubicBezTo>
                      <a:pt x="183" y="221"/>
                      <a:pt x="153" y="191"/>
                      <a:pt x="153" y="161"/>
                    </a:cubicBezTo>
                    <a:cubicBezTo>
                      <a:pt x="153" y="161"/>
                      <a:pt x="153" y="130"/>
                      <a:pt x="153" y="130"/>
                    </a:cubicBezTo>
                    <a:lnTo>
                      <a:pt x="153" y="69"/>
                    </a:lnTo>
                    <a:cubicBezTo>
                      <a:pt x="153" y="39"/>
                      <a:pt x="123" y="9"/>
                      <a:pt x="62" y="9"/>
                    </a:cubicBezTo>
                    <a:cubicBezTo>
                      <a:pt x="56" y="3"/>
                      <a:pt x="50" y="0"/>
                      <a:pt x="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4"/>
              <p:cNvSpPr/>
              <p:nvPr/>
            </p:nvSpPr>
            <p:spPr>
              <a:xfrm>
                <a:off x="11005050" y="5887150"/>
                <a:ext cx="6875" cy="5350"/>
              </a:xfrm>
              <a:custGeom>
                <a:avLst/>
                <a:gdLst/>
                <a:ahLst/>
                <a:cxnLst/>
                <a:rect l="l" t="t" r="r" b="b"/>
                <a:pathLst>
                  <a:path w="275" h="214" extrusionOk="0">
                    <a:moveTo>
                      <a:pt x="122" y="1"/>
                    </a:moveTo>
                    <a:cubicBezTo>
                      <a:pt x="1" y="1"/>
                      <a:pt x="1" y="213"/>
                      <a:pt x="122" y="213"/>
                    </a:cubicBezTo>
                    <a:cubicBezTo>
                      <a:pt x="274" y="213"/>
                      <a:pt x="274"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4"/>
              <p:cNvSpPr/>
              <p:nvPr/>
            </p:nvSpPr>
            <p:spPr>
              <a:xfrm>
                <a:off x="11030900" y="5889425"/>
                <a:ext cx="5325" cy="3825"/>
              </a:xfrm>
              <a:custGeom>
                <a:avLst/>
                <a:gdLst/>
                <a:ahLst/>
                <a:cxnLst/>
                <a:rect l="l" t="t" r="r" b="b"/>
                <a:pathLst>
                  <a:path w="213" h="153" extrusionOk="0">
                    <a:moveTo>
                      <a:pt x="122" y="1"/>
                    </a:moveTo>
                    <a:cubicBezTo>
                      <a:pt x="0" y="1"/>
                      <a:pt x="0" y="153"/>
                      <a:pt x="122" y="153"/>
                    </a:cubicBezTo>
                    <a:cubicBezTo>
                      <a:pt x="213" y="153"/>
                      <a:pt x="213"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4"/>
              <p:cNvSpPr/>
              <p:nvPr/>
            </p:nvSpPr>
            <p:spPr>
              <a:xfrm>
                <a:off x="11044575" y="5889425"/>
                <a:ext cx="3050" cy="4600"/>
              </a:xfrm>
              <a:custGeom>
                <a:avLst/>
                <a:gdLst/>
                <a:ahLst/>
                <a:cxnLst/>
                <a:rect l="l" t="t" r="r" b="b"/>
                <a:pathLst>
                  <a:path w="122" h="184" extrusionOk="0">
                    <a:moveTo>
                      <a:pt x="61" y="1"/>
                    </a:moveTo>
                    <a:cubicBezTo>
                      <a:pt x="61" y="1"/>
                      <a:pt x="31" y="31"/>
                      <a:pt x="31" y="31"/>
                    </a:cubicBezTo>
                    <a:cubicBezTo>
                      <a:pt x="31" y="31"/>
                      <a:pt x="31" y="31"/>
                      <a:pt x="0" y="62"/>
                    </a:cubicBezTo>
                    <a:cubicBezTo>
                      <a:pt x="0" y="62"/>
                      <a:pt x="0" y="92"/>
                      <a:pt x="0" y="92"/>
                    </a:cubicBezTo>
                    <a:cubicBezTo>
                      <a:pt x="31" y="122"/>
                      <a:pt x="31" y="122"/>
                      <a:pt x="31" y="153"/>
                    </a:cubicBezTo>
                    <a:cubicBezTo>
                      <a:pt x="31" y="183"/>
                      <a:pt x="31" y="183"/>
                      <a:pt x="31" y="183"/>
                    </a:cubicBezTo>
                    <a:lnTo>
                      <a:pt x="91" y="183"/>
                    </a:lnTo>
                    <a:cubicBezTo>
                      <a:pt x="91" y="183"/>
                      <a:pt x="122" y="183"/>
                      <a:pt x="122" y="153"/>
                    </a:cubicBezTo>
                    <a:cubicBezTo>
                      <a:pt x="122" y="122"/>
                      <a:pt x="122" y="122"/>
                      <a:pt x="122" y="92"/>
                    </a:cubicBezTo>
                    <a:cubicBezTo>
                      <a:pt x="122" y="92"/>
                      <a:pt x="122" y="62"/>
                      <a:pt x="122" y="62"/>
                    </a:cubicBezTo>
                    <a:cubicBezTo>
                      <a:pt x="122" y="31"/>
                      <a:pt x="122" y="31"/>
                      <a:pt x="122" y="31"/>
                    </a:cubicBezTo>
                    <a:cubicBezTo>
                      <a:pt x="91" y="31"/>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4"/>
              <p:cNvSpPr/>
              <p:nvPr/>
            </p:nvSpPr>
            <p:spPr>
              <a:xfrm>
                <a:off x="11117525" y="5871200"/>
                <a:ext cx="9900" cy="5900"/>
              </a:xfrm>
              <a:custGeom>
                <a:avLst/>
                <a:gdLst/>
                <a:ahLst/>
                <a:cxnLst/>
                <a:rect l="l" t="t" r="r" b="b"/>
                <a:pathLst>
                  <a:path w="396" h="236" extrusionOk="0">
                    <a:moveTo>
                      <a:pt x="91" y="0"/>
                    </a:moveTo>
                    <a:cubicBezTo>
                      <a:pt x="91" y="0"/>
                      <a:pt x="61" y="0"/>
                      <a:pt x="31" y="31"/>
                    </a:cubicBezTo>
                    <a:cubicBezTo>
                      <a:pt x="31" y="61"/>
                      <a:pt x="0" y="61"/>
                      <a:pt x="0" y="122"/>
                    </a:cubicBezTo>
                    <a:cubicBezTo>
                      <a:pt x="0" y="152"/>
                      <a:pt x="31" y="183"/>
                      <a:pt x="31" y="183"/>
                    </a:cubicBezTo>
                    <a:cubicBezTo>
                      <a:pt x="61" y="213"/>
                      <a:pt x="61" y="213"/>
                      <a:pt x="91" y="213"/>
                    </a:cubicBezTo>
                    <a:cubicBezTo>
                      <a:pt x="107" y="228"/>
                      <a:pt x="122" y="236"/>
                      <a:pt x="133" y="236"/>
                    </a:cubicBezTo>
                    <a:cubicBezTo>
                      <a:pt x="144" y="236"/>
                      <a:pt x="152" y="228"/>
                      <a:pt x="152" y="213"/>
                    </a:cubicBezTo>
                    <a:lnTo>
                      <a:pt x="243" y="213"/>
                    </a:lnTo>
                    <a:cubicBezTo>
                      <a:pt x="274" y="213"/>
                      <a:pt x="274" y="213"/>
                      <a:pt x="304" y="183"/>
                    </a:cubicBezTo>
                    <a:lnTo>
                      <a:pt x="365" y="183"/>
                    </a:lnTo>
                    <a:cubicBezTo>
                      <a:pt x="365" y="152"/>
                      <a:pt x="365" y="152"/>
                      <a:pt x="395" y="152"/>
                    </a:cubicBezTo>
                    <a:cubicBezTo>
                      <a:pt x="395" y="122"/>
                      <a:pt x="395" y="122"/>
                      <a:pt x="395" y="122"/>
                    </a:cubicBezTo>
                    <a:cubicBezTo>
                      <a:pt x="395" y="92"/>
                      <a:pt x="395" y="92"/>
                      <a:pt x="395" y="61"/>
                    </a:cubicBezTo>
                    <a:cubicBezTo>
                      <a:pt x="365" y="61"/>
                      <a:pt x="365" y="61"/>
                      <a:pt x="365" y="31"/>
                    </a:cubicBezTo>
                    <a:lnTo>
                      <a:pt x="304" y="31"/>
                    </a:lnTo>
                    <a:cubicBezTo>
                      <a:pt x="274" y="31"/>
                      <a:pt x="274" y="31"/>
                      <a:pt x="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4"/>
              <p:cNvSpPr/>
              <p:nvPr/>
            </p:nvSpPr>
            <p:spPr>
              <a:xfrm>
                <a:off x="11141825" y="5862075"/>
                <a:ext cx="5350" cy="4575"/>
              </a:xfrm>
              <a:custGeom>
                <a:avLst/>
                <a:gdLst/>
                <a:ahLst/>
                <a:cxnLst/>
                <a:rect l="l" t="t" r="r" b="b"/>
                <a:pathLst>
                  <a:path w="214" h="183" extrusionOk="0">
                    <a:moveTo>
                      <a:pt x="62" y="1"/>
                    </a:moveTo>
                    <a:cubicBezTo>
                      <a:pt x="31" y="31"/>
                      <a:pt x="1" y="61"/>
                      <a:pt x="1" y="92"/>
                    </a:cubicBezTo>
                    <a:cubicBezTo>
                      <a:pt x="1" y="122"/>
                      <a:pt x="31" y="153"/>
                      <a:pt x="62" y="183"/>
                    </a:cubicBezTo>
                    <a:lnTo>
                      <a:pt x="153" y="183"/>
                    </a:lnTo>
                    <a:cubicBezTo>
                      <a:pt x="183" y="183"/>
                      <a:pt x="183" y="153"/>
                      <a:pt x="214" y="153"/>
                    </a:cubicBezTo>
                    <a:cubicBezTo>
                      <a:pt x="214" y="122"/>
                      <a:pt x="214" y="122"/>
                      <a:pt x="214" y="92"/>
                    </a:cubicBezTo>
                    <a:cubicBezTo>
                      <a:pt x="214" y="61"/>
                      <a:pt x="214" y="61"/>
                      <a:pt x="214" y="31"/>
                    </a:cubicBezTo>
                    <a:cubicBezTo>
                      <a:pt x="183" y="31"/>
                      <a:pt x="183" y="3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4"/>
              <p:cNvSpPr/>
              <p:nvPr/>
            </p:nvSpPr>
            <p:spPr>
              <a:xfrm>
                <a:off x="11175275" y="5849150"/>
                <a:ext cx="7625" cy="5350"/>
              </a:xfrm>
              <a:custGeom>
                <a:avLst/>
                <a:gdLst/>
                <a:ahLst/>
                <a:cxnLst/>
                <a:rect l="l" t="t" r="r" b="b"/>
                <a:pathLst>
                  <a:path w="305" h="214" extrusionOk="0">
                    <a:moveTo>
                      <a:pt x="91" y="1"/>
                    </a:moveTo>
                    <a:cubicBezTo>
                      <a:pt x="91" y="1"/>
                      <a:pt x="61" y="1"/>
                      <a:pt x="61" y="31"/>
                    </a:cubicBezTo>
                    <a:lnTo>
                      <a:pt x="31" y="31"/>
                    </a:lnTo>
                    <a:cubicBezTo>
                      <a:pt x="31" y="31"/>
                      <a:pt x="31" y="62"/>
                      <a:pt x="0" y="62"/>
                    </a:cubicBezTo>
                    <a:cubicBezTo>
                      <a:pt x="0" y="92"/>
                      <a:pt x="0" y="92"/>
                      <a:pt x="0" y="92"/>
                    </a:cubicBezTo>
                    <a:cubicBezTo>
                      <a:pt x="0" y="122"/>
                      <a:pt x="31" y="153"/>
                      <a:pt x="31" y="183"/>
                    </a:cubicBezTo>
                    <a:cubicBezTo>
                      <a:pt x="61" y="183"/>
                      <a:pt x="61" y="214"/>
                      <a:pt x="91" y="214"/>
                    </a:cubicBezTo>
                    <a:lnTo>
                      <a:pt x="122" y="214"/>
                    </a:lnTo>
                    <a:cubicBezTo>
                      <a:pt x="152" y="214"/>
                      <a:pt x="152" y="183"/>
                      <a:pt x="183" y="183"/>
                    </a:cubicBezTo>
                    <a:lnTo>
                      <a:pt x="274" y="183"/>
                    </a:lnTo>
                    <a:cubicBezTo>
                      <a:pt x="274" y="183"/>
                      <a:pt x="274" y="153"/>
                      <a:pt x="274" y="153"/>
                    </a:cubicBezTo>
                    <a:cubicBezTo>
                      <a:pt x="304" y="153"/>
                      <a:pt x="304" y="122"/>
                      <a:pt x="304" y="122"/>
                    </a:cubicBezTo>
                    <a:cubicBezTo>
                      <a:pt x="304" y="92"/>
                      <a:pt x="304" y="92"/>
                      <a:pt x="304" y="62"/>
                    </a:cubicBezTo>
                    <a:lnTo>
                      <a:pt x="274" y="62"/>
                    </a:lnTo>
                    <a:cubicBezTo>
                      <a:pt x="274" y="31"/>
                      <a:pt x="243" y="31"/>
                      <a:pt x="243" y="31"/>
                    </a:cubicBezTo>
                    <a:lnTo>
                      <a:pt x="183" y="31"/>
                    </a:lnTo>
                    <a:cubicBezTo>
                      <a:pt x="152" y="31"/>
                      <a:pt x="152"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4"/>
              <p:cNvSpPr/>
              <p:nvPr/>
            </p:nvSpPr>
            <p:spPr>
              <a:xfrm>
                <a:off x="11208700" y="5827125"/>
                <a:ext cx="5350" cy="7625"/>
              </a:xfrm>
              <a:custGeom>
                <a:avLst/>
                <a:gdLst/>
                <a:ahLst/>
                <a:cxnLst/>
                <a:rect l="l" t="t" r="r" b="b"/>
                <a:pathLst>
                  <a:path w="214" h="305" extrusionOk="0">
                    <a:moveTo>
                      <a:pt x="92" y="0"/>
                    </a:moveTo>
                    <a:cubicBezTo>
                      <a:pt x="92" y="0"/>
                      <a:pt x="61" y="0"/>
                      <a:pt x="61" y="31"/>
                    </a:cubicBezTo>
                    <a:lnTo>
                      <a:pt x="31" y="31"/>
                    </a:lnTo>
                    <a:cubicBezTo>
                      <a:pt x="31" y="31"/>
                      <a:pt x="1" y="61"/>
                      <a:pt x="1" y="61"/>
                    </a:cubicBezTo>
                    <a:cubicBezTo>
                      <a:pt x="1" y="92"/>
                      <a:pt x="1" y="92"/>
                      <a:pt x="1" y="92"/>
                    </a:cubicBezTo>
                    <a:cubicBezTo>
                      <a:pt x="1" y="122"/>
                      <a:pt x="1" y="122"/>
                      <a:pt x="1" y="152"/>
                    </a:cubicBezTo>
                    <a:cubicBezTo>
                      <a:pt x="31" y="183"/>
                      <a:pt x="61" y="213"/>
                      <a:pt x="92" y="274"/>
                    </a:cubicBezTo>
                    <a:cubicBezTo>
                      <a:pt x="92" y="274"/>
                      <a:pt x="122" y="274"/>
                      <a:pt x="122" y="304"/>
                    </a:cubicBezTo>
                    <a:lnTo>
                      <a:pt x="183" y="304"/>
                    </a:lnTo>
                    <a:cubicBezTo>
                      <a:pt x="183" y="274"/>
                      <a:pt x="213" y="274"/>
                      <a:pt x="213" y="274"/>
                    </a:cubicBezTo>
                    <a:cubicBezTo>
                      <a:pt x="213" y="244"/>
                      <a:pt x="213" y="213"/>
                      <a:pt x="213" y="213"/>
                    </a:cubicBezTo>
                    <a:cubicBezTo>
                      <a:pt x="213" y="152"/>
                      <a:pt x="183" y="122"/>
                      <a:pt x="183" y="61"/>
                    </a:cubicBezTo>
                    <a:cubicBezTo>
                      <a:pt x="183" y="61"/>
                      <a:pt x="153" y="61"/>
                      <a:pt x="153" y="31"/>
                    </a:cubicBezTo>
                    <a:lnTo>
                      <a:pt x="122" y="31"/>
                    </a:lnTo>
                    <a:cubicBezTo>
                      <a:pt x="122" y="0"/>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4"/>
              <p:cNvSpPr/>
              <p:nvPr/>
            </p:nvSpPr>
            <p:spPr>
              <a:xfrm>
                <a:off x="11236050" y="5813450"/>
                <a:ext cx="6875" cy="3825"/>
              </a:xfrm>
              <a:custGeom>
                <a:avLst/>
                <a:gdLst/>
                <a:ahLst/>
                <a:cxnLst/>
                <a:rect l="l" t="t" r="r" b="b"/>
                <a:pathLst>
                  <a:path w="275" h="153" extrusionOk="0">
                    <a:moveTo>
                      <a:pt x="62" y="0"/>
                    </a:moveTo>
                    <a:cubicBezTo>
                      <a:pt x="62" y="0"/>
                      <a:pt x="31" y="0"/>
                      <a:pt x="31" y="31"/>
                    </a:cubicBezTo>
                    <a:cubicBezTo>
                      <a:pt x="1" y="31"/>
                      <a:pt x="1" y="61"/>
                      <a:pt x="1" y="91"/>
                    </a:cubicBezTo>
                    <a:cubicBezTo>
                      <a:pt x="1" y="91"/>
                      <a:pt x="1" y="122"/>
                      <a:pt x="31" y="122"/>
                    </a:cubicBezTo>
                    <a:cubicBezTo>
                      <a:pt x="31" y="152"/>
                      <a:pt x="62" y="152"/>
                      <a:pt x="62" y="152"/>
                    </a:cubicBezTo>
                    <a:lnTo>
                      <a:pt x="214" y="152"/>
                    </a:lnTo>
                    <a:cubicBezTo>
                      <a:pt x="244" y="122"/>
                      <a:pt x="244" y="122"/>
                      <a:pt x="244" y="122"/>
                    </a:cubicBezTo>
                    <a:cubicBezTo>
                      <a:pt x="244" y="91"/>
                      <a:pt x="274" y="91"/>
                      <a:pt x="274" y="91"/>
                    </a:cubicBezTo>
                    <a:cubicBezTo>
                      <a:pt x="274" y="61"/>
                      <a:pt x="244" y="31"/>
                      <a:pt x="214" y="31"/>
                    </a:cubicBezTo>
                    <a:cubicBezTo>
                      <a:pt x="214" y="0"/>
                      <a:pt x="214" y="0"/>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4"/>
              <p:cNvSpPr/>
              <p:nvPr/>
            </p:nvSpPr>
            <p:spPr>
              <a:xfrm>
                <a:off x="11264925" y="5786100"/>
                <a:ext cx="9900" cy="15550"/>
              </a:xfrm>
              <a:custGeom>
                <a:avLst/>
                <a:gdLst/>
                <a:ahLst/>
                <a:cxnLst/>
                <a:rect l="l" t="t" r="r" b="b"/>
                <a:pathLst>
                  <a:path w="396" h="622" extrusionOk="0">
                    <a:moveTo>
                      <a:pt x="92" y="0"/>
                    </a:moveTo>
                    <a:cubicBezTo>
                      <a:pt x="31" y="30"/>
                      <a:pt x="1" y="61"/>
                      <a:pt x="31" y="122"/>
                    </a:cubicBezTo>
                    <a:cubicBezTo>
                      <a:pt x="62" y="213"/>
                      <a:pt x="92" y="274"/>
                      <a:pt x="122" y="365"/>
                    </a:cubicBezTo>
                    <a:cubicBezTo>
                      <a:pt x="153" y="426"/>
                      <a:pt x="183" y="517"/>
                      <a:pt x="244" y="608"/>
                    </a:cubicBezTo>
                    <a:cubicBezTo>
                      <a:pt x="264" y="608"/>
                      <a:pt x="285" y="621"/>
                      <a:pt x="305" y="621"/>
                    </a:cubicBezTo>
                    <a:cubicBezTo>
                      <a:pt x="315" y="621"/>
                      <a:pt x="325" y="618"/>
                      <a:pt x="335" y="608"/>
                    </a:cubicBezTo>
                    <a:cubicBezTo>
                      <a:pt x="366" y="608"/>
                      <a:pt x="396" y="578"/>
                      <a:pt x="396" y="547"/>
                    </a:cubicBezTo>
                    <a:cubicBezTo>
                      <a:pt x="396" y="486"/>
                      <a:pt x="366" y="456"/>
                      <a:pt x="366" y="395"/>
                    </a:cubicBezTo>
                    <a:cubicBezTo>
                      <a:pt x="335" y="365"/>
                      <a:pt x="335" y="304"/>
                      <a:pt x="305" y="274"/>
                    </a:cubicBezTo>
                    <a:cubicBezTo>
                      <a:pt x="274" y="182"/>
                      <a:pt x="244" y="122"/>
                      <a:pt x="214" y="61"/>
                    </a:cubicBezTo>
                    <a:cubicBezTo>
                      <a:pt x="214" y="30"/>
                      <a:pt x="183" y="0"/>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4"/>
              <p:cNvSpPr/>
              <p:nvPr/>
            </p:nvSpPr>
            <p:spPr>
              <a:xfrm>
                <a:off x="11295325" y="5767100"/>
                <a:ext cx="6100" cy="15550"/>
              </a:xfrm>
              <a:custGeom>
                <a:avLst/>
                <a:gdLst/>
                <a:ahLst/>
                <a:cxnLst/>
                <a:rect l="l" t="t" r="r" b="b"/>
                <a:pathLst>
                  <a:path w="244" h="622" extrusionOk="0">
                    <a:moveTo>
                      <a:pt x="153" y="0"/>
                    </a:moveTo>
                    <a:cubicBezTo>
                      <a:pt x="92" y="0"/>
                      <a:pt x="31" y="31"/>
                      <a:pt x="31" y="61"/>
                    </a:cubicBezTo>
                    <a:cubicBezTo>
                      <a:pt x="1" y="152"/>
                      <a:pt x="1" y="243"/>
                      <a:pt x="1" y="335"/>
                    </a:cubicBezTo>
                    <a:cubicBezTo>
                      <a:pt x="1" y="395"/>
                      <a:pt x="1" y="426"/>
                      <a:pt x="31" y="486"/>
                    </a:cubicBezTo>
                    <a:cubicBezTo>
                      <a:pt x="31" y="517"/>
                      <a:pt x="31" y="517"/>
                      <a:pt x="62" y="547"/>
                    </a:cubicBezTo>
                    <a:cubicBezTo>
                      <a:pt x="62" y="578"/>
                      <a:pt x="92" y="578"/>
                      <a:pt x="122" y="608"/>
                    </a:cubicBezTo>
                    <a:cubicBezTo>
                      <a:pt x="132" y="618"/>
                      <a:pt x="143" y="622"/>
                      <a:pt x="153" y="622"/>
                    </a:cubicBezTo>
                    <a:cubicBezTo>
                      <a:pt x="173" y="622"/>
                      <a:pt x="193" y="608"/>
                      <a:pt x="213" y="608"/>
                    </a:cubicBezTo>
                    <a:cubicBezTo>
                      <a:pt x="213" y="608"/>
                      <a:pt x="244" y="578"/>
                      <a:pt x="244" y="547"/>
                    </a:cubicBezTo>
                    <a:cubicBezTo>
                      <a:pt x="244" y="517"/>
                      <a:pt x="244" y="486"/>
                      <a:pt x="244" y="486"/>
                    </a:cubicBezTo>
                    <a:cubicBezTo>
                      <a:pt x="244" y="456"/>
                      <a:pt x="213" y="426"/>
                      <a:pt x="213" y="426"/>
                    </a:cubicBezTo>
                    <a:cubicBezTo>
                      <a:pt x="213" y="395"/>
                      <a:pt x="213" y="395"/>
                      <a:pt x="213" y="365"/>
                    </a:cubicBezTo>
                    <a:cubicBezTo>
                      <a:pt x="213" y="365"/>
                      <a:pt x="213" y="335"/>
                      <a:pt x="213" y="335"/>
                    </a:cubicBezTo>
                    <a:cubicBezTo>
                      <a:pt x="183" y="304"/>
                      <a:pt x="183" y="243"/>
                      <a:pt x="183" y="213"/>
                    </a:cubicBezTo>
                    <a:cubicBezTo>
                      <a:pt x="183" y="213"/>
                      <a:pt x="183" y="213"/>
                      <a:pt x="213" y="183"/>
                    </a:cubicBezTo>
                    <a:cubicBezTo>
                      <a:pt x="213" y="152"/>
                      <a:pt x="213" y="152"/>
                      <a:pt x="213" y="122"/>
                    </a:cubicBezTo>
                    <a:cubicBezTo>
                      <a:pt x="213" y="61"/>
                      <a:pt x="183" y="31"/>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4"/>
              <p:cNvSpPr/>
              <p:nvPr/>
            </p:nvSpPr>
            <p:spPr>
              <a:xfrm>
                <a:off x="11325725" y="5748100"/>
                <a:ext cx="4575" cy="18625"/>
              </a:xfrm>
              <a:custGeom>
                <a:avLst/>
                <a:gdLst/>
                <a:ahLst/>
                <a:cxnLst/>
                <a:rect l="l" t="t" r="r" b="b"/>
                <a:pathLst>
                  <a:path w="183" h="745" extrusionOk="0">
                    <a:moveTo>
                      <a:pt x="92" y="0"/>
                    </a:moveTo>
                    <a:cubicBezTo>
                      <a:pt x="61" y="0"/>
                      <a:pt x="1" y="61"/>
                      <a:pt x="1" y="91"/>
                    </a:cubicBezTo>
                    <a:cubicBezTo>
                      <a:pt x="1" y="183"/>
                      <a:pt x="1" y="304"/>
                      <a:pt x="1" y="395"/>
                    </a:cubicBezTo>
                    <a:lnTo>
                      <a:pt x="1" y="517"/>
                    </a:lnTo>
                    <a:lnTo>
                      <a:pt x="1" y="608"/>
                    </a:lnTo>
                    <a:lnTo>
                      <a:pt x="1" y="639"/>
                    </a:lnTo>
                    <a:cubicBezTo>
                      <a:pt x="1" y="669"/>
                      <a:pt x="1" y="669"/>
                      <a:pt x="31" y="699"/>
                    </a:cubicBezTo>
                    <a:cubicBezTo>
                      <a:pt x="31" y="730"/>
                      <a:pt x="61" y="745"/>
                      <a:pt x="96" y="745"/>
                    </a:cubicBezTo>
                    <a:cubicBezTo>
                      <a:pt x="130" y="745"/>
                      <a:pt x="168" y="730"/>
                      <a:pt x="183" y="699"/>
                    </a:cubicBezTo>
                    <a:cubicBezTo>
                      <a:pt x="183" y="669"/>
                      <a:pt x="183" y="639"/>
                      <a:pt x="183" y="608"/>
                    </a:cubicBezTo>
                    <a:lnTo>
                      <a:pt x="183" y="517"/>
                    </a:lnTo>
                    <a:lnTo>
                      <a:pt x="183" y="365"/>
                    </a:lnTo>
                    <a:cubicBezTo>
                      <a:pt x="183" y="274"/>
                      <a:pt x="183" y="183"/>
                      <a:pt x="183" y="91"/>
                    </a:cubicBezTo>
                    <a:cubicBezTo>
                      <a:pt x="183" y="31"/>
                      <a:pt x="153"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4"/>
              <p:cNvSpPr/>
              <p:nvPr/>
            </p:nvSpPr>
            <p:spPr>
              <a:xfrm>
                <a:off x="11347775" y="5716950"/>
                <a:ext cx="7600" cy="11400"/>
              </a:xfrm>
              <a:custGeom>
                <a:avLst/>
                <a:gdLst/>
                <a:ahLst/>
                <a:cxnLst/>
                <a:rect l="l" t="t" r="r" b="b"/>
                <a:pathLst>
                  <a:path w="304" h="456" extrusionOk="0">
                    <a:moveTo>
                      <a:pt x="61" y="0"/>
                    </a:moveTo>
                    <a:cubicBezTo>
                      <a:pt x="30" y="0"/>
                      <a:pt x="0" y="61"/>
                      <a:pt x="0" y="91"/>
                    </a:cubicBezTo>
                    <a:cubicBezTo>
                      <a:pt x="30" y="152"/>
                      <a:pt x="61" y="213"/>
                      <a:pt x="61" y="274"/>
                    </a:cubicBezTo>
                    <a:cubicBezTo>
                      <a:pt x="91" y="304"/>
                      <a:pt x="91" y="334"/>
                      <a:pt x="122" y="365"/>
                    </a:cubicBezTo>
                    <a:cubicBezTo>
                      <a:pt x="122" y="365"/>
                      <a:pt x="122" y="395"/>
                      <a:pt x="122" y="426"/>
                    </a:cubicBezTo>
                    <a:cubicBezTo>
                      <a:pt x="152" y="456"/>
                      <a:pt x="182" y="456"/>
                      <a:pt x="243" y="456"/>
                    </a:cubicBezTo>
                    <a:cubicBezTo>
                      <a:pt x="274" y="456"/>
                      <a:pt x="304" y="395"/>
                      <a:pt x="304" y="365"/>
                    </a:cubicBezTo>
                    <a:cubicBezTo>
                      <a:pt x="304" y="365"/>
                      <a:pt x="274" y="334"/>
                      <a:pt x="274" y="304"/>
                    </a:cubicBezTo>
                    <a:cubicBezTo>
                      <a:pt x="274" y="274"/>
                      <a:pt x="243" y="243"/>
                      <a:pt x="243" y="213"/>
                    </a:cubicBezTo>
                    <a:lnTo>
                      <a:pt x="182" y="61"/>
                    </a:lnTo>
                    <a:cubicBezTo>
                      <a:pt x="152" y="30"/>
                      <a:pt x="152" y="3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4"/>
              <p:cNvSpPr/>
              <p:nvPr/>
            </p:nvSpPr>
            <p:spPr>
              <a:xfrm>
                <a:off x="11373600" y="5691100"/>
                <a:ext cx="8375" cy="6100"/>
              </a:xfrm>
              <a:custGeom>
                <a:avLst/>
                <a:gdLst/>
                <a:ahLst/>
                <a:cxnLst/>
                <a:rect l="l" t="t" r="r" b="b"/>
                <a:pathLst>
                  <a:path w="335" h="244" extrusionOk="0">
                    <a:moveTo>
                      <a:pt x="92" y="1"/>
                    </a:moveTo>
                    <a:cubicBezTo>
                      <a:pt x="61" y="1"/>
                      <a:pt x="61" y="1"/>
                      <a:pt x="31" y="31"/>
                    </a:cubicBezTo>
                    <a:cubicBezTo>
                      <a:pt x="31" y="31"/>
                      <a:pt x="31" y="31"/>
                      <a:pt x="31" y="61"/>
                    </a:cubicBezTo>
                    <a:cubicBezTo>
                      <a:pt x="0" y="61"/>
                      <a:pt x="0" y="92"/>
                      <a:pt x="0" y="92"/>
                    </a:cubicBezTo>
                    <a:cubicBezTo>
                      <a:pt x="0" y="122"/>
                      <a:pt x="0" y="122"/>
                      <a:pt x="31" y="153"/>
                    </a:cubicBezTo>
                    <a:cubicBezTo>
                      <a:pt x="31" y="183"/>
                      <a:pt x="31" y="183"/>
                      <a:pt x="61" y="213"/>
                    </a:cubicBezTo>
                    <a:cubicBezTo>
                      <a:pt x="61" y="213"/>
                      <a:pt x="61" y="213"/>
                      <a:pt x="92" y="244"/>
                    </a:cubicBezTo>
                    <a:lnTo>
                      <a:pt x="152" y="244"/>
                    </a:lnTo>
                    <a:cubicBezTo>
                      <a:pt x="183" y="244"/>
                      <a:pt x="244" y="244"/>
                      <a:pt x="274" y="213"/>
                    </a:cubicBezTo>
                    <a:cubicBezTo>
                      <a:pt x="274" y="183"/>
                      <a:pt x="304" y="183"/>
                      <a:pt x="304" y="153"/>
                    </a:cubicBezTo>
                    <a:cubicBezTo>
                      <a:pt x="335" y="122"/>
                      <a:pt x="335" y="122"/>
                      <a:pt x="335" y="122"/>
                    </a:cubicBezTo>
                    <a:cubicBezTo>
                      <a:pt x="335" y="92"/>
                      <a:pt x="304" y="61"/>
                      <a:pt x="274" y="61"/>
                    </a:cubicBezTo>
                    <a:cubicBezTo>
                      <a:pt x="259" y="46"/>
                      <a:pt x="244" y="39"/>
                      <a:pt x="232" y="39"/>
                    </a:cubicBezTo>
                    <a:cubicBezTo>
                      <a:pt x="221" y="39"/>
                      <a:pt x="213" y="46"/>
                      <a:pt x="213" y="61"/>
                    </a:cubicBezTo>
                    <a:lnTo>
                      <a:pt x="183" y="61"/>
                    </a:lnTo>
                    <a:cubicBezTo>
                      <a:pt x="183" y="61"/>
                      <a:pt x="183" y="92"/>
                      <a:pt x="183" y="92"/>
                    </a:cubicBezTo>
                    <a:cubicBezTo>
                      <a:pt x="183" y="61"/>
                      <a:pt x="152" y="61"/>
                      <a:pt x="152" y="61"/>
                    </a:cubicBezTo>
                    <a:lnTo>
                      <a:pt x="152" y="61"/>
                    </a:lnTo>
                    <a:cubicBezTo>
                      <a:pt x="152" y="61"/>
                      <a:pt x="152" y="61"/>
                      <a:pt x="152" y="61"/>
                    </a:cubicBezTo>
                    <a:cubicBezTo>
                      <a:pt x="182" y="61"/>
                      <a:pt x="183" y="61"/>
                      <a:pt x="183" y="91"/>
                    </a:cubicBezTo>
                    <a:lnTo>
                      <a:pt x="183" y="91"/>
                    </a:lnTo>
                    <a:cubicBezTo>
                      <a:pt x="183" y="61"/>
                      <a:pt x="182" y="61"/>
                      <a:pt x="152" y="31"/>
                    </a:cubicBezTo>
                    <a:cubicBezTo>
                      <a:pt x="152" y="31"/>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4"/>
              <p:cNvSpPr/>
              <p:nvPr/>
            </p:nvSpPr>
            <p:spPr>
              <a:xfrm>
                <a:off x="11398675" y="5657850"/>
                <a:ext cx="6875" cy="5925"/>
              </a:xfrm>
              <a:custGeom>
                <a:avLst/>
                <a:gdLst/>
                <a:ahLst/>
                <a:cxnLst/>
                <a:rect l="l" t="t" r="r" b="b"/>
                <a:pathLst>
                  <a:path w="275" h="237" extrusionOk="0">
                    <a:moveTo>
                      <a:pt x="103" y="1"/>
                    </a:moveTo>
                    <a:cubicBezTo>
                      <a:pt x="92" y="1"/>
                      <a:pt x="77" y="8"/>
                      <a:pt x="61" y="24"/>
                    </a:cubicBezTo>
                    <a:cubicBezTo>
                      <a:pt x="31" y="24"/>
                      <a:pt x="31" y="24"/>
                      <a:pt x="1" y="54"/>
                    </a:cubicBezTo>
                    <a:cubicBezTo>
                      <a:pt x="1" y="84"/>
                      <a:pt x="1" y="84"/>
                      <a:pt x="1" y="115"/>
                    </a:cubicBezTo>
                    <a:cubicBezTo>
                      <a:pt x="1" y="115"/>
                      <a:pt x="1" y="145"/>
                      <a:pt x="1" y="145"/>
                    </a:cubicBezTo>
                    <a:cubicBezTo>
                      <a:pt x="31" y="145"/>
                      <a:pt x="31" y="176"/>
                      <a:pt x="61" y="176"/>
                    </a:cubicBezTo>
                    <a:cubicBezTo>
                      <a:pt x="61" y="176"/>
                      <a:pt x="92" y="176"/>
                      <a:pt x="122" y="206"/>
                    </a:cubicBezTo>
                    <a:cubicBezTo>
                      <a:pt x="153" y="206"/>
                      <a:pt x="153" y="236"/>
                      <a:pt x="183" y="236"/>
                    </a:cubicBezTo>
                    <a:cubicBezTo>
                      <a:pt x="183" y="236"/>
                      <a:pt x="213" y="236"/>
                      <a:pt x="213" y="206"/>
                    </a:cubicBezTo>
                    <a:lnTo>
                      <a:pt x="244" y="206"/>
                    </a:lnTo>
                    <a:cubicBezTo>
                      <a:pt x="274" y="206"/>
                      <a:pt x="274" y="176"/>
                      <a:pt x="274" y="176"/>
                    </a:cubicBezTo>
                    <a:cubicBezTo>
                      <a:pt x="274" y="176"/>
                      <a:pt x="274" y="145"/>
                      <a:pt x="274" y="145"/>
                    </a:cubicBezTo>
                    <a:cubicBezTo>
                      <a:pt x="274" y="115"/>
                      <a:pt x="274" y="115"/>
                      <a:pt x="244" y="115"/>
                    </a:cubicBezTo>
                    <a:cubicBezTo>
                      <a:pt x="244" y="84"/>
                      <a:pt x="213" y="54"/>
                      <a:pt x="183" y="54"/>
                    </a:cubicBezTo>
                    <a:cubicBezTo>
                      <a:pt x="183" y="54"/>
                      <a:pt x="153" y="24"/>
                      <a:pt x="122" y="24"/>
                    </a:cubicBezTo>
                    <a:cubicBezTo>
                      <a:pt x="122" y="8"/>
                      <a:pt x="115" y="1"/>
                      <a:pt x="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4"/>
              <p:cNvSpPr/>
              <p:nvPr/>
            </p:nvSpPr>
            <p:spPr>
              <a:xfrm>
                <a:off x="11426800" y="5622725"/>
                <a:ext cx="5325" cy="4575"/>
              </a:xfrm>
              <a:custGeom>
                <a:avLst/>
                <a:gdLst/>
                <a:ahLst/>
                <a:cxnLst/>
                <a:rect l="l" t="t" r="r" b="b"/>
                <a:pathLst>
                  <a:path w="213" h="183" extrusionOk="0">
                    <a:moveTo>
                      <a:pt x="122" y="0"/>
                    </a:moveTo>
                    <a:cubicBezTo>
                      <a:pt x="0" y="30"/>
                      <a:pt x="0" y="182"/>
                      <a:pt x="122" y="182"/>
                    </a:cubicBezTo>
                    <a:cubicBezTo>
                      <a:pt x="213" y="182"/>
                      <a:pt x="213"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4"/>
              <p:cNvSpPr/>
              <p:nvPr/>
            </p:nvSpPr>
            <p:spPr>
              <a:xfrm>
                <a:off x="11432100" y="5598400"/>
                <a:ext cx="3825" cy="6850"/>
              </a:xfrm>
              <a:custGeom>
                <a:avLst/>
                <a:gdLst/>
                <a:ahLst/>
                <a:cxnLst/>
                <a:rect l="l" t="t" r="r" b="b"/>
                <a:pathLst>
                  <a:path w="153" h="274" extrusionOk="0">
                    <a:moveTo>
                      <a:pt x="92" y="0"/>
                    </a:moveTo>
                    <a:cubicBezTo>
                      <a:pt x="62" y="0"/>
                      <a:pt x="62" y="0"/>
                      <a:pt x="31" y="31"/>
                    </a:cubicBezTo>
                    <a:cubicBezTo>
                      <a:pt x="31" y="31"/>
                      <a:pt x="31" y="61"/>
                      <a:pt x="31" y="61"/>
                    </a:cubicBezTo>
                    <a:lnTo>
                      <a:pt x="1" y="183"/>
                    </a:lnTo>
                    <a:cubicBezTo>
                      <a:pt x="1" y="213"/>
                      <a:pt x="31" y="244"/>
                      <a:pt x="31" y="244"/>
                    </a:cubicBezTo>
                    <a:cubicBezTo>
                      <a:pt x="31" y="244"/>
                      <a:pt x="62" y="274"/>
                      <a:pt x="92" y="274"/>
                    </a:cubicBezTo>
                    <a:cubicBezTo>
                      <a:pt x="92" y="274"/>
                      <a:pt x="123" y="244"/>
                      <a:pt x="123" y="244"/>
                    </a:cubicBezTo>
                    <a:cubicBezTo>
                      <a:pt x="153" y="244"/>
                      <a:pt x="153" y="213"/>
                      <a:pt x="153" y="183"/>
                    </a:cubicBezTo>
                    <a:lnTo>
                      <a:pt x="153" y="61"/>
                    </a:lnTo>
                    <a:cubicBezTo>
                      <a:pt x="153" y="61"/>
                      <a:pt x="153" y="31"/>
                      <a:pt x="123" y="31"/>
                    </a:cubicBezTo>
                    <a:cubicBezTo>
                      <a:pt x="123" y="31"/>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4"/>
              <p:cNvSpPr/>
              <p:nvPr/>
            </p:nvSpPr>
            <p:spPr>
              <a:xfrm>
                <a:off x="11437425" y="5582450"/>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4"/>
              <p:cNvSpPr/>
              <p:nvPr/>
            </p:nvSpPr>
            <p:spPr>
              <a:xfrm>
                <a:off x="10856100" y="5251125"/>
                <a:ext cx="25" cy="25"/>
              </a:xfrm>
              <a:custGeom>
                <a:avLst/>
                <a:gdLst/>
                <a:ahLst/>
                <a:cxnLst/>
                <a:rect l="l" t="t" r="r" b="b"/>
                <a:pathLst>
                  <a:path w="1" h="1" extrusionOk="0">
                    <a:moveTo>
                      <a:pt x="1" y="1"/>
                    </a:moveTo>
                    <a:cubicBezTo>
                      <a:pt x="1" y="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4"/>
              <p:cNvSpPr/>
              <p:nvPr/>
            </p:nvSpPr>
            <p:spPr>
              <a:xfrm>
                <a:off x="10874350" y="5247325"/>
                <a:ext cx="775" cy="25"/>
              </a:xfrm>
              <a:custGeom>
                <a:avLst/>
                <a:gdLst/>
                <a:ahLst/>
                <a:cxnLst/>
                <a:rect l="l" t="t" r="r" b="b"/>
                <a:pathLst>
                  <a:path w="31" h="1" extrusionOk="0">
                    <a:moveTo>
                      <a:pt x="31" y="1"/>
                    </a:moveTo>
                    <a:cubicBezTo>
                      <a:pt x="31" y="1"/>
                      <a:pt x="31" y="1"/>
                      <a:pt x="31" y="1"/>
                    </a:cubicBezTo>
                    <a:cubicBezTo>
                      <a:pt x="31" y="1"/>
                      <a:pt x="0"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4"/>
              <p:cNvSpPr/>
              <p:nvPr/>
            </p:nvSpPr>
            <p:spPr>
              <a:xfrm>
                <a:off x="10448800" y="5394750"/>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4"/>
              <p:cNvSpPr/>
              <p:nvPr/>
            </p:nvSpPr>
            <p:spPr>
              <a:xfrm>
                <a:off x="10448800" y="5371950"/>
                <a:ext cx="7625" cy="11425"/>
              </a:xfrm>
              <a:custGeom>
                <a:avLst/>
                <a:gdLst/>
                <a:ahLst/>
                <a:cxnLst/>
                <a:rect l="l" t="t" r="r" b="b"/>
                <a:pathLst>
                  <a:path w="305" h="457" extrusionOk="0">
                    <a:moveTo>
                      <a:pt x="153" y="0"/>
                    </a:moveTo>
                    <a:cubicBezTo>
                      <a:pt x="122" y="31"/>
                      <a:pt x="92" y="61"/>
                      <a:pt x="62" y="92"/>
                    </a:cubicBezTo>
                    <a:cubicBezTo>
                      <a:pt x="62" y="122"/>
                      <a:pt x="31" y="152"/>
                      <a:pt x="31" y="183"/>
                    </a:cubicBezTo>
                    <a:cubicBezTo>
                      <a:pt x="31" y="213"/>
                      <a:pt x="1" y="244"/>
                      <a:pt x="1" y="274"/>
                    </a:cubicBezTo>
                    <a:cubicBezTo>
                      <a:pt x="1" y="304"/>
                      <a:pt x="1" y="335"/>
                      <a:pt x="31" y="365"/>
                    </a:cubicBezTo>
                    <a:cubicBezTo>
                      <a:pt x="31" y="396"/>
                      <a:pt x="62" y="426"/>
                      <a:pt x="92" y="456"/>
                    </a:cubicBezTo>
                    <a:lnTo>
                      <a:pt x="183" y="456"/>
                    </a:lnTo>
                    <a:cubicBezTo>
                      <a:pt x="214" y="456"/>
                      <a:pt x="244" y="426"/>
                      <a:pt x="244" y="396"/>
                    </a:cubicBezTo>
                    <a:cubicBezTo>
                      <a:pt x="274" y="365"/>
                      <a:pt x="274" y="335"/>
                      <a:pt x="274" y="304"/>
                    </a:cubicBezTo>
                    <a:cubicBezTo>
                      <a:pt x="274" y="304"/>
                      <a:pt x="274" y="274"/>
                      <a:pt x="274" y="244"/>
                    </a:cubicBezTo>
                    <a:cubicBezTo>
                      <a:pt x="274" y="244"/>
                      <a:pt x="265" y="234"/>
                      <a:pt x="262" y="226"/>
                    </a:cubicBezTo>
                    <a:lnTo>
                      <a:pt x="262" y="226"/>
                    </a:lnTo>
                    <a:cubicBezTo>
                      <a:pt x="254" y="234"/>
                      <a:pt x="244" y="244"/>
                      <a:pt x="244" y="244"/>
                    </a:cubicBezTo>
                    <a:cubicBezTo>
                      <a:pt x="252" y="236"/>
                      <a:pt x="257" y="230"/>
                      <a:pt x="262" y="225"/>
                    </a:cubicBezTo>
                    <a:lnTo>
                      <a:pt x="262" y="225"/>
                    </a:lnTo>
                    <a:cubicBezTo>
                      <a:pt x="262" y="226"/>
                      <a:pt x="262" y="226"/>
                      <a:pt x="262" y="226"/>
                    </a:cubicBezTo>
                    <a:lnTo>
                      <a:pt x="262" y="226"/>
                    </a:lnTo>
                    <a:cubicBezTo>
                      <a:pt x="269" y="219"/>
                      <a:pt x="274" y="213"/>
                      <a:pt x="274" y="213"/>
                    </a:cubicBezTo>
                    <a:cubicBezTo>
                      <a:pt x="273" y="213"/>
                      <a:pt x="272" y="213"/>
                      <a:pt x="271" y="213"/>
                    </a:cubicBezTo>
                    <a:lnTo>
                      <a:pt x="271" y="213"/>
                    </a:lnTo>
                    <a:cubicBezTo>
                      <a:pt x="269" y="217"/>
                      <a:pt x="266" y="221"/>
                      <a:pt x="262" y="225"/>
                    </a:cubicBezTo>
                    <a:lnTo>
                      <a:pt x="262" y="225"/>
                    </a:lnTo>
                    <a:cubicBezTo>
                      <a:pt x="260" y="220"/>
                      <a:pt x="261" y="214"/>
                      <a:pt x="271" y="213"/>
                    </a:cubicBezTo>
                    <a:lnTo>
                      <a:pt x="271" y="213"/>
                    </a:lnTo>
                    <a:cubicBezTo>
                      <a:pt x="274" y="206"/>
                      <a:pt x="274" y="198"/>
                      <a:pt x="274" y="183"/>
                    </a:cubicBezTo>
                    <a:cubicBezTo>
                      <a:pt x="274" y="152"/>
                      <a:pt x="274" y="152"/>
                      <a:pt x="274" y="122"/>
                    </a:cubicBezTo>
                    <a:cubicBezTo>
                      <a:pt x="305" y="92"/>
                      <a:pt x="274" y="61"/>
                      <a:pt x="244" y="31"/>
                    </a:cubicBezTo>
                    <a:cubicBezTo>
                      <a:pt x="244" y="0"/>
                      <a:pt x="214" y="0"/>
                      <a:pt x="2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4"/>
              <p:cNvSpPr/>
              <p:nvPr/>
            </p:nvSpPr>
            <p:spPr>
              <a:xfrm>
                <a:off x="10460200" y="5338525"/>
                <a:ext cx="800" cy="775"/>
              </a:xfrm>
              <a:custGeom>
                <a:avLst/>
                <a:gdLst/>
                <a:ahLst/>
                <a:cxnLst/>
                <a:rect l="l" t="t" r="r" b="b"/>
                <a:pathLst>
                  <a:path w="32" h="31" extrusionOk="0">
                    <a:moveTo>
                      <a:pt x="31" y="0"/>
                    </a:moveTo>
                    <a:cubicBezTo>
                      <a:pt x="1" y="0"/>
                      <a:pt x="1" y="30"/>
                      <a:pt x="31" y="30"/>
                    </a:cubicBezTo>
                    <a:cubicBezTo>
                      <a:pt x="31" y="30"/>
                      <a:pt x="31"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4"/>
              <p:cNvSpPr/>
              <p:nvPr/>
            </p:nvSpPr>
            <p:spPr>
              <a:xfrm>
                <a:off x="10467800" y="5311925"/>
                <a:ext cx="25" cy="25"/>
              </a:xfrm>
              <a:custGeom>
                <a:avLst/>
                <a:gdLst/>
                <a:ahLst/>
                <a:cxnLst/>
                <a:rect l="l" t="t" r="r" b="b"/>
                <a:pathLst>
                  <a:path w="1" h="1" extrusionOk="0">
                    <a:moveTo>
                      <a:pt x="1" y="0"/>
                    </a:moveTo>
                    <a:cubicBezTo>
                      <a:pt x="1" y="0"/>
                      <a:pt x="1" y="0"/>
                      <a:pt x="1" y="0"/>
                    </a:cubicBezTo>
                    <a:cubicBezTo>
                      <a:pt x="1" y="0"/>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4"/>
              <p:cNvSpPr/>
              <p:nvPr/>
            </p:nvSpPr>
            <p:spPr>
              <a:xfrm>
                <a:off x="11497450" y="5380300"/>
                <a:ext cx="6875" cy="5350"/>
              </a:xfrm>
              <a:custGeom>
                <a:avLst/>
                <a:gdLst/>
                <a:ahLst/>
                <a:cxnLst/>
                <a:rect l="l" t="t" r="r" b="b"/>
                <a:pathLst>
                  <a:path w="275" h="214" extrusionOk="0">
                    <a:moveTo>
                      <a:pt x="123" y="1"/>
                    </a:moveTo>
                    <a:cubicBezTo>
                      <a:pt x="1" y="1"/>
                      <a:pt x="1" y="214"/>
                      <a:pt x="123" y="214"/>
                    </a:cubicBezTo>
                    <a:cubicBezTo>
                      <a:pt x="275" y="214"/>
                      <a:pt x="275"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4"/>
              <p:cNvSpPr/>
              <p:nvPr/>
            </p:nvSpPr>
            <p:spPr>
              <a:xfrm>
                <a:off x="11457950" y="5536850"/>
                <a:ext cx="6100" cy="7625"/>
              </a:xfrm>
              <a:custGeom>
                <a:avLst/>
                <a:gdLst/>
                <a:ahLst/>
                <a:cxnLst/>
                <a:rect l="l" t="t" r="r" b="b"/>
                <a:pathLst>
                  <a:path w="244" h="305" extrusionOk="0">
                    <a:moveTo>
                      <a:pt x="92" y="0"/>
                    </a:moveTo>
                    <a:cubicBezTo>
                      <a:pt x="92" y="31"/>
                      <a:pt x="61" y="31"/>
                      <a:pt x="61" y="61"/>
                    </a:cubicBezTo>
                    <a:cubicBezTo>
                      <a:pt x="31" y="91"/>
                      <a:pt x="31" y="122"/>
                      <a:pt x="0" y="152"/>
                    </a:cubicBezTo>
                    <a:cubicBezTo>
                      <a:pt x="0" y="152"/>
                      <a:pt x="0" y="183"/>
                      <a:pt x="0" y="183"/>
                    </a:cubicBezTo>
                    <a:cubicBezTo>
                      <a:pt x="0" y="213"/>
                      <a:pt x="0" y="213"/>
                      <a:pt x="0" y="213"/>
                    </a:cubicBezTo>
                    <a:cubicBezTo>
                      <a:pt x="0" y="243"/>
                      <a:pt x="0" y="243"/>
                      <a:pt x="31" y="274"/>
                    </a:cubicBezTo>
                    <a:lnTo>
                      <a:pt x="61" y="304"/>
                    </a:lnTo>
                    <a:lnTo>
                      <a:pt x="122" y="304"/>
                    </a:lnTo>
                    <a:cubicBezTo>
                      <a:pt x="152" y="274"/>
                      <a:pt x="152" y="274"/>
                      <a:pt x="183" y="243"/>
                    </a:cubicBezTo>
                    <a:cubicBezTo>
                      <a:pt x="183" y="213"/>
                      <a:pt x="213" y="183"/>
                      <a:pt x="213" y="152"/>
                    </a:cubicBezTo>
                    <a:cubicBezTo>
                      <a:pt x="244" y="152"/>
                      <a:pt x="244" y="122"/>
                      <a:pt x="244" y="122"/>
                    </a:cubicBezTo>
                    <a:cubicBezTo>
                      <a:pt x="244" y="91"/>
                      <a:pt x="244" y="91"/>
                      <a:pt x="244" y="61"/>
                    </a:cubicBezTo>
                    <a:cubicBezTo>
                      <a:pt x="244" y="61"/>
                      <a:pt x="244" y="61"/>
                      <a:pt x="213" y="31"/>
                    </a:cubicBezTo>
                    <a:cubicBezTo>
                      <a:pt x="213" y="31"/>
                      <a:pt x="213" y="31"/>
                      <a:pt x="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83" name="Google Shape;4083;p44"/>
          <p:cNvGrpSpPr/>
          <p:nvPr/>
        </p:nvGrpSpPr>
        <p:grpSpPr>
          <a:xfrm flipH="1">
            <a:off x="713213" y="539508"/>
            <a:ext cx="397775" cy="306330"/>
            <a:chOff x="3145200" y="2027350"/>
            <a:chExt cx="256100" cy="197225"/>
          </a:xfrm>
        </p:grpSpPr>
        <p:sp>
          <p:nvSpPr>
            <p:cNvPr id="4084" name="Google Shape;4084;p44"/>
            <p:cNvSpPr/>
            <p:nvPr/>
          </p:nvSpPr>
          <p:spPr>
            <a:xfrm>
              <a:off x="3154325" y="2038225"/>
              <a:ext cx="240900" cy="179400"/>
            </a:xfrm>
            <a:custGeom>
              <a:avLst/>
              <a:gdLst/>
              <a:ahLst/>
              <a:cxnLst/>
              <a:rect l="l" t="t" r="r" b="b"/>
              <a:pathLst>
                <a:path w="9636" h="7176" extrusionOk="0">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44"/>
            <p:cNvGrpSpPr/>
            <p:nvPr/>
          </p:nvGrpSpPr>
          <p:grpSpPr>
            <a:xfrm>
              <a:off x="3145200" y="2027350"/>
              <a:ext cx="256100" cy="197225"/>
              <a:chOff x="3145200" y="2027350"/>
              <a:chExt cx="256100" cy="197225"/>
            </a:xfrm>
          </p:grpSpPr>
          <p:sp>
            <p:nvSpPr>
              <p:cNvPr id="4086" name="Google Shape;4086;p44"/>
              <p:cNvSpPr/>
              <p:nvPr/>
            </p:nvSpPr>
            <p:spPr>
              <a:xfrm>
                <a:off x="3177875" y="2068550"/>
                <a:ext cx="31950" cy="23325"/>
              </a:xfrm>
              <a:custGeom>
                <a:avLst/>
                <a:gdLst/>
                <a:ahLst/>
                <a:cxnLst/>
                <a:rect l="l" t="t" r="r" b="b"/>
                <a:pathLst>
                  <a:path w="1278" h="933" extrusionOk="0">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4"/>
              <p:cNvSpPr/>
              <p:nvPr/>
            </p:nvSpPr>
            <p:spPr>
              <a:xfrm>
                <a:off x="3198975" y="2027350"/>
                <a:ext cx="110400" cy="56875"/>
              </a:xfrm>
              <a:custGeom>
                <a:avLst/>
                <a:gdLst/>
                <a:ahLst/>
                <a:cxnLst/>
                <a:rect l="l" t="t" r="r" b="b"/>
                <a:pathLst>
                  <a:path w="4416" h="2275" extrusionOk="0">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4"/>
              <p:cNvSpPr/>
              <p:nvPr/>
            </p:nvSpPr>
            <p:spPr>
              <a:xfrm>
                <a:off x="3300225" y="2073525"/>
                <a:ext cx="28900" cy="13600"/>
              </a:xfrm>
              <a:custGeom>
                <a:avLst/>
                <a:gdLst/>
                <a:ahLst/>
                <a:cxnLst/>
                <a:rect l="l" t="t" r="r" b="b"/>
                <a:pathLst>
                  <a:path w="1156" h="544" extrusionOk="0">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4"/>
              <p:cNvSpPr/>
              <p:nvPr/>
            </p:nvSpPr>
            <p:spPr>
              <a:xfrm>
                <a:off x="3319650" y="2070825"/>
                <a:ext cx="81650" cy="74825"/>
              </a:xfrm>
              <a:custGeom>
                <a:avLst/>
                <a:gdLst/>
                <a:ahLst/>
                <a:cxnLst/>
                <a:rect l="l" t="t" r="r" b="b"/>
                <a:pathLst>
                  <a:path w="3266" h="2993" extrusionOk="0">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4"/>
              <p:cNvSpPr/>
              <p:nvPr/>
            </p:nvSpPr>
            <p:spPr>
              <a:xfrm>
                <a:off x="3307825" y="2138300"/>
                <a:ext cx="91200" cy="73125"/>
              </a:xfrm>
              <a:custGeom>
                <a:avLst/>
                <a:gdLst/>
                <a:ahLst/>
                <a:cxnLst/>
                <a:rect l="l" t="t" r="r" b="b"/>
                <a:pathLst>
                  <a:path w="3648" h="2925" extrusionOk="0">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4"/>
              <p:cNvSpPr/>
              <p:nvPr/>
            </p:nvSpPr>
            <p:spPr>
              <a:xfrm>
                <a:off x="3210550" y="2169550"/>
                <a:ext cx="109900" cy="55025"/>
              </a:xfrm>
              <a:custGeom>
                <a:avLst/>
                <a:gdLst/>
                <a:ahLst/>
                <a:cxnLst/>
                <a:rect l="l" t="t" r="r" b="b"/>
                <a:pathLst>
                  <a:path w="4396" h="2201" extrusionOk="0">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4"/>
              <p:cNvSpPr/>
              <p:nvPr/>
            </p:nvSpPr>
            <p:spPr>
              <a:xfrm>
                <a:off x="3145200" y="2119450"/>
                <a:ext cx="74225" cy="71275"/>
              </a:xfrm>
              <a:custGeom>
                <a:avLst/>
                <a:gdLst/>
                <a:ahLst/>
                <a:cxnLst/>
                <a:rect l="l" t="t" r="r" b="b"/>
                <a:pathLst>
                  <a:path w="2969" h="2851" extrusionOk="0">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4"/>
              <p:cNvSpPr/>
              <p:nvPr/>
            </p:nvSpPr>
            <p:spPr>
              <a:xfrm>
                <a:off x="3152800" y="2085900"/>
                <a:ext cx="32700" cy="42700"/>
              </a:xfrm>
              <a:custGeom>
                <a:avLst/>
                <a:gdLst/>
                <a:ahLst/>
                <a:cxnLst/>
                <a:rect l="l" t="t" r="r" b="b"/>
                <a:pathLst>
                  <a:path w="1308" h="1708" extrusionOk="0">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4"/>
              <p:cNvSpPr/>
              <p:nvPr/>
            </p:nvSpPr>
            <p:spPr>
              <a:xfrm>
                <a:off x="3187900" y="2157075"/>
                <a:ext cx="56875" cy="21225"/>
              </a:xfrm>
              <a:custGeom>
                <a:avLst/>
                <a:gdLst/>
                <a:ahLst/>
                <a:cxnLst/>
                <a:rect l="l" t="t" r="r" b="b"/>
                <a:pathLst>
                  <a:path w="2275" h="849" extrusionOk="0">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4"/>
              <p:cNvSpPr/>
              <p:nvPr/>
            </p:nvSpPr>
            <p:spPr>
              <a:xfrm>
                <a:off x="3294150" y="2185575"/>
                <a:ext cx="40300" cy="19100"/>
              </a:xfrm>
              <a:custGeom>
                <a:avLst/>
                <a:gdLst/>
                <a:ahLst/>
                <a:cxnLst/>
                <a:rect l="l" t="t" r="r" b="b"/>
                <a:pathLst>
                  <a:path w="1612" h="764" extrusionOk="0">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4"/>
              <p:cNvSpPr/>
              <p:nvPr/>
            </p:nvSpPr>
            <p:spPr>
              <a:xfrm>
                <a:off x="3224000" y="2144600"/>
                <a:ext cx="73975" cy="26300"/>
              </a:xfrm>
              <a:custGeom>
                <a:avLst/>
                <a:gdLst/>
                <a:ahLst/>
                <a:cxnLst/>
                <a:rect l="l" t="t" r="r" b="b"/>
                <a:pathLst>
                  <a:path w="2959" h="1052" extrusionOk="0">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4"/>
              <p:cNvSpPr/>
              <p:nvPr/>
            </p:nvSpPr>
            <p:spPr>
              <a:xfrm>
                <a:off x="3155075" y="2120775"/>
                <a:ext cx="4600" cy="43925"/>
              </a:xfrm>
              <a:custGeom>
                <a:avLst/>
                <a:gdLst/>
                <a:ahLst/>
                <a:cxnLst/>
                <a:rect l="l" t="t" r="r" b="b"/>
                <a:pathLst>
                  <a:path w="184" h="1757" extrusionOk="0">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4"/>
              <p:cNvSpPr/>
              <p:nvPr/>
            </p:nvSpPr>
            <p:spPr>
              <a:xfrm>
                <a:off x="3161925" y="2122875"/>
                <a:ext cx="4575" cy="45925"/>
              </a:xfrm>
              <a:custGeom>
                <a:avLst/>
                <a:gdLst/>
                <a:ahLst/>
                <a:cxnLst/>
                <a:rect l="l" t="t" r="r" b="b"/>
                <a:pathLst>
                  <a:path w="183" h="1837" extrusionOk="0">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4"/>
              <p:cNvSpPr/>
              <p:nvPr/>
            </p:nvSpPr>
            <p:spPr>
              <a:xfrm>
                <a:off x="3168750" y="2132750"/>
                <a:ext cx="5350" cy="48275"/>
              </a:xfrm>
              <a:custGeom>
                <a:avLst/>
                <a:gdLst/>
                <a:ahLst/>
                <a:cxnLst/>
                <a:rect l="l" t="t" r="r" b="b"/>
                <a:pathLst>
                  <a:path w="214" h="1931" extrusionOk="0">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4"/>
              <p:cNvSpPr/>
              <p:nvPr/>
            </p:nvSpPr>
            <p:spPr>
              <a:xfrm>
                <a:off x="3177125" y="2151000"/>
                <a:ext cx="4575" cy="34200"/>
              </a:xfrm>
              <a:custGeom>
                <a:avLst/>
                <a:gdLst/>
                <a:ahLst/>
                <a:cxnLst/>
                <a:rect l="l" t="t" r="r" b="b"/>
                <a:pathLst>
                  <a:path w="183" h="1368" extrusionOk="0">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4"/>
              <p:cNvSpPr/>
              <p:nvPr/>
            </p:nvSpPr>
            <p:spPr>
              <a:xfrm>
                <a:off x="3184725" y="2167325"/>
                <a:ext cx="4575" cy="15525"/>
              </a:xfrm>
              <a:custGeom>
                <a:avLst/>
                <a:gdLst/>
                <a:ahLst/>
                <a:cxnLst/>
                <a:rect l="l" t="t" r="r" b="b"/>
                <a:pathLst>
                  <a:path w="183" h="621" extrusionOk="0">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4"/>
              <p:cNvSpPr/>
              <p:nvPr/>
            </p:nvSpPr>
            <p:spPr>
              <a:xfrm>
                <a:off x="3193850" y="2170825"/>
                <a:ext cx="5325" cy="9025"/>
              </a:xfrm>
              <a:custGeom>
                <a:avLst/>
                <a:gdLst/>
                <a:ahLst/>
                <a:cxnLst/>
                <a:rect l="l" t="t" r="r" b="b"/>
                <a:pathLst>
                  <a:path w="213" h="361" extrusionOk="0">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44"/>
              <p:cNvSpPr/>
              <p:nvPr/>
            </p:nvSpPr>
            <p:spPr>
              <a:xfrm>
                <a:off x="3226525" y="2169225"/>
                <a:ext cx="3800" cy="27775"/>
              </a:xfrm>
              <a:custGeom>
                <a:avLst/>
                <a:gdLst/>
                <a:ahLst/>
                <a:cxnLst/>
                <a:rect l="l" t="t" r="r" b="b"/>
                <a:pathLst>
                  <a:path w="152" h="1111" extrusionOk="0">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4"/>
              <p:cNvSpPr/>
              <p:nvPr/>
            </p:nvSpPr>
            <p:spPr>
              <a:xfrm>
                <a:off x="3235625" y="2170750"/>
                <a:ext cx="3075" cy="36950"/>
              </a:xfrm>
              <a:custGeom>
                <a:avLst/>
                <a:gdLst/>
                <a:ahLst/>
                <a:cxnLst/>
                <a:rect l="l" t="t" r="r" b="b"/>
                <a:pathLst>
                  <a:path w="123" h="1478" extrusionOk="0">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4"/>
              <p:cNvSpPr/>
              <p:nvPr/>
            </p:nvSpPr>
            <p:spPr>
              <a:xfrm>
                <a:off x="3243225" y="2168475"/>
                <a:ext cx="5350" cy="40100"/>
              </a:xfrm>
              <a:custGeom>
                <a:avLst/>
                <a:gdLst/>
                <a:ahLst/>
                <a:cxnLst/>
                <a:rect l="l" t="t" r="r" b="b"/>
                <a:pathLst>
                  <a:path w="214" h="1604" extrusionOk="0">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4"/>
              <p:cNvSpPr/>
              <p:nvPr/>
            </p:nvSpPr>
            <p:spPr>
              <a:xfrm>
                <a:off x="3253100" y="2182900"/>
                <a:ext cx="6125" cy="33225"/>
              </a:xfrm>
              <a:custGeom>
                <a:avLst/>
                <a:gdLst/>
                <a:ahLst/>
                <a:cxnLst/>
                <a:rect l="l" t="t" r="r" b="b"/>
                <a:pathLst>
                  <a:path w="245" h="1329" extrusionOk="0">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4"/>
              <p:cNvSpPr/>
              <p:nvPr/>
            </p:nvSpPr>
            <p:spPr>
              <a:xfrm>
                <a:off x="3263750" y="2190500"/>
                <a:ext cx="4575" cy="23825"/>
              </a:xfrm>
              <a:custGeom>
                <a:avLst/>
                <a:gdLst/>
                <a:ahLst/>
                <a:cxnLst/>
                <a:rect l="l" t="t" r="r" b="b"/>
                <a:pathLst>
                  <a:path w="183" h="953" extrusionOk="0">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4"/>
              <p:cNvSpPr/>
              <p:nvPr/>
            </p:nvSpPr>
            <p:spPr>
              <a:xfrm>
                <a:off x="3274375" y="2191275"/>
                <a:ext cx="4600" cy="22725"/>
              </a:xfrm>
              <a:custGeom>
                <a:avLst/>
                <a:gdLst/>
                <a:ahLst/>
                <a:cxnLst/>
                <a:rect l="l" t="t" r="r" b="b"/>
                <a:pathLst>
                  <a:path w="184" h="909" extrusionOk="0">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4"/>
              <p:cNvSpPr/>
              <p:nvPr/>
            </p:nvSpPr>
            <p:spPr>
              <a:xfrm>
                <a:off x="3286550" y="2192025"/>
                <a:ext cx="5350" cy="18650"/>
              </a:xfrm>
              <a:custGeom>
                <a:avLst/>
                <a:gdLst/>
                <a:ahLst/>
                <a:cxnLst/>
                <a:rect l="l" t="t" r="r" b="b"/>
                <a:pathLst>
                  <a:path w="214" h="746" extrusionOk="0">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4"/>
              <p:cNvSpPr/>
              <p:nvPr/>
            </p:nvSpPr>
            <p:spPr>
              <a:xfrm>
                <a:off x="3301750" y="2195450"/>
                <a:ext cx="4575" cy="18250"/>
              </a:xfrm>
              <a:custGeom>
                <a:avLst/>
                <a:gdLst/>
                <a:ahLst/>
                <a:cxnLst/>
                <a:rect l="l" t="t" r="r" b="b"/>
                <a:pathLst>
                  <a:path w="183" h="730" extrusionOk="0">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4"/>
              <p:cNvSpPr/>
              <p:nvPr/>
            </p:nvSpPr>
            <p:spPr>
              <a:xfrm>
                <a:off x="3317700" y="2179425"/>
                <a:ext cx="4575" cy="20925"/>
              </a:xfrm>
              <a:custGeom>
                <a:avLst/>
                <a:gdLst/>
                <a:ahLst/>
                <a:cxnLst/>
                <a:rect l="l" t="t" r="r" b="b"/>
                <a:pathLst>
                  <a:path w="183" h="837" extrusionOk="0">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4"/>
              <p:cNvSpPr/>
              <p:nvPr/>
            </p:nvSpPr>
            <p:spPr>
              <a:xfrm>
                <a:off x="3329850" y="2178725"/>
                <a:ext cx="3825" cy="23575"/>
              </a:xfrm>
              <a:custGeom>
                <a:avLst/>
                <a:gdLst/>
                <a:ahLst/>
                <a:cxnLst/>
                <a:rect l="l" t="t" r="r" b="b"/>
                <a:pathLst>
                  <a:path w="153" h="943" extrusionOk="0">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4"/>
              <p:cNvSpPr/>
              <p:nvPr/>
            </p:nvSpPr>
            <p:spPr>
              <a:xfrm>
                <a:off x="3339725" y="2181575"/>
                <a:ext cx="4600" cy="16925"/>
              </a:xfrm>
              <a:custGeom>
                <a:avLst/>
                <a:gdLst/>
                <a:ahLst/>
                <a:cxnLst/>
                <a:rect l="l" t="t" r="r" b="b"/>
                <a:pathLst>
                  <a:path w="184" h="677" extrusionOk="0">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4"/>
              <p:cNvSpPr/>
              <p:nvPr/>
            </p:nvSpPr>
            <p:spPr>
              <a:xfrm>
                <a:off x="3352650" y="2182525"/>
                <a:ext cx="5350" cy="12950"/>
              </a:xfrm>
              <a:custGeom>
                <a:avLst/>
                <a:gdLst/>
                <a:ahLst/>
                <a:cxnLst/>
                <a:rect l="l" t="t" r="r" b="b"/>
                <a:pathLst>
                  <a:path w="214" h="518" extrusionOk="0">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4"/>
              <p:cNvSpPr/>
              <p:nvPr/>
            </p:nvSpPr>
            <p:spPr>
              <a:xfrm>
                <a:off x="3364050" y="2181000"/>
                <a:ext cx="6100" cy="10675"/>
              </a:xfrm>
              <a:custGeom>
                <a:avLst/>
                <a:gdLst/>
                <a:ahLst/>
                <a:cxnLst/>
                <a:rect l="l" t="t" r="r" b="b"/>
                <a:pathLst>
                  <a:path w="244" h="427" extrusionOk="0">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4"/>
              <p:cNvSpPr/>
              <p:nvPr/>
            </p:nvSpPr>
            <p:spPr>
              <a:xfrm>
                <a:off x="3334425" y="2114900"/>
                <a:ext cx="3050" cy="8750"/>
              </a:xfrm>
              <a:custGeom>
                <a:avLst/>
                <a:gdLst/>
                <a:ahLst/>
                <a:cxnLst/>
                <a:rect l="l" t="t" r="r" b="b"/>
                <a:pathLst>
                  <a:path w="122" h="350" extrusionOk="0">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4"/>
              <p:cNvSpPr/>
              <p:nvPr/>
            </p:nvSpPr>
            <p:spPr>
              <a:xfrm>
                <a:off x="3340500" y="2117925"/>
                <a:ext cx="3825" cy="16575"/>
              </a:xfrm>
              <a:custGeom>
                <a:avLst/>
                <a:gdLst/>
                <a:ahLst/>
                <a:cxnLst/>
                <a:rect l="l" t="t" r="r" b="b"/>
                <a:pathLst>
                  <a:path w="153" h="663" extrusionOk="0">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4"/>
              <p:cNvSpPr/>
              <p:nvPr/>
            </p:nvSpPr>
            <p:spPr>
              <a:xfrm>
                <a:off x="3348850" y="2123075"/>
                <a:ext cx="3075" cy="19400"/>
              </a:xfrm>
              <a:custGeom>
                <a:avLst/>
                <a:gdLst/>
                <a:ahLst/>
                <a:cxnLst/>
                <a:rect l="l" t="t" r="r" b="b"/>
                <a:pathLst>
                  <a:path w="123" h="776" extrusionOk="0">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4"/>
              <p:cNvSpPr/>
              <p:nvPr/>
            </p:nvSpPr>
            <p:spPr>
              <a:xfrm>
                <a:off x="3355700" y="2126675"/>
                <a:ext cx="3825" cy="20725"/>
              </a:xfrm>
              <a:custGeom>
                <a:avLst/>
                <a:gdLst/>
                <a:ahLst/>
                <a:cxnLst/>
                <a:rect l="l" t="t" r="r" b="b"/>
                <a:pathLst>
                  <a:path w="153" h="829" extrusionOk="0">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4"/>
              <p:cNvSpPr/>
              <p:nvPr/>
            </p:nvSpPr>
            <p:spPr>
              <a:xfrm>
                <a:off x="3366650" y="2127200"/>
                <a:ext cx="5025" cy="15650"/>
              </a:xfrm>
              <a:custGeom>
                <a:avLst/>
                <a:gdLst/>
                <a:ahLst/>
                <a:cxnLst/>
                <a:rect l="l" t="t" r="r" b="b"/>
                <a:pathLst>
                  <a:path w="201" h="626" extrusionOk="0">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4"/>
              <p:cNvSpPr/>
              <p:nvPr/>
            </p:nvSpPr>
            <p:spPr>
              <a:xfrm>
                <a:off x="3376975" y="2123625"/>
                <a:ext cx="5725" cy="20350"/>
              </a:xfrm>
              <a:custGeom>
                <a:avLst/>
                <a:gdLst/>
                <a:ahLst/>
                <a:cxnLst/>
                <a:rect l="l" t="t" r="r" b="b"/>
                <a:pathLst>
                  <a:path w="229" h="814" extrusionOk="0">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4"/>
              <p:cNvSpPr/>
              <p:nvPr/>
            </p:nvSpPr>
            <p:spPr>
              <a:xfrm>
                <a:off x="3384575" y="2127825"/>
                <a:ext cx="3050" cy="9700"/>
              </a:xfrm>
              <a:custGeom>
                <a:avLst/>
                <a:gdLst/>
                <a:ahLst/>
                <a:cxnLst/>
                <a:rect l="l" t="t" r="r" b="b"/>
                <a:pathLst>
                  <a:path w="122" h="388" extrusionOk="0">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23" name="Google Shape;4123;p44"/>
          <p:cNvGrpSpPr/>
          <p:nvPr/>
        </p:nvGrpSpPr>
        <p:grpSpPr>
          <a:xfrm flipH="1">
            <a:off x="392219" y="2339985"/>
            <a:ext cx="321008" cy="303068"/>
            <a:chOff x="1854900" y="1656875"/>
            <a:chExt cx="206675" cy="195125"/>
          </a:xfrm>
        </p:grpSpPr>
        <p:sp>
          <p:nvSpPr>
            <p:cNvPr id="4124" name="Google Shape;4124;p44"/>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4"/>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4"/>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4"/>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4"/>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4"/>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4"/>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4"/>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4"/>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4"/>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4"/>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4"/>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4"/>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4"/>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4"/>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4"/>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4"/>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4"/>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4"/>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4"/>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4"/>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4"/>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4"/>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4"/>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4"/>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4"/>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4"/>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4"/>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4"/>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4"/>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4"/>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4"/>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4"/>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4"/>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4"/>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4"/>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4"/>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4"/>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44"/>
          <p:cNvGrpSpPr/>
          <p:nvPr/>
        </p:nvGrpSpPr>
        <p:grpSpPr>
          <a:xfrm flipH="1">
            <a:off x="3871656" y="4038433"/>
            <a:ext cx="1219248" cy="579094"/>
            <a:chOff x="2132275" y="1549000"/>
            <a:chExt cx="785750" cy="373200"/>
          </a:xfrm>
        </p:grpSpPr>
        <p:sp>
          <p:nvSpPr>
            <p:cNvPr id="4163" name="Google Shape;4163;p44"/>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4" name="Google Shape;4164;p44"/>
            <p:cNvGrpSpPr/>
            <p:nvPr/>
          </p:nvGrpSpPr>
          <p:grpSpPr>
            <a:xfrm>
              <a:off x="2133025" y="1549000"/>
              <a:ext cx="785000" cy="373200"/>
              <a:chOff x="2133025" y="1549000"/>
              <a:chExt cx="785000" cy="373200"/>
            </a:xfrm>
          </p:grpSpPr>
          <p:sp>
            <p:nvSpPr>
              <p:cNvPr id="4165" name="Google Shape;4165;p44"/>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4"/>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4"/>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4"/>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4"/>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4"/>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4"/>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4"/>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4"/>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4"/>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4"/>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4"/>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4"/>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4"/>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4"/>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4"/>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4"/>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4"/>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4"/>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4"/>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4"/>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4"/>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4"/>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4"/>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4"/>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4"/>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4"/>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4"/>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4"/>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4"/>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4"/>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4"/>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4"/>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4"/>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4"/>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4"/>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4"/>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4"/>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4"/>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4"/>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4"/>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4"/>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4"/>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4"/>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4"/>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4"/>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4"/>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4"/>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4"/>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4"/>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4"/>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4"/>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4"/>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4"/>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4"/>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4"/>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4"/>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4"/>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4"/>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4"/>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4"/>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4"/>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4"/>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4"/>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4"/>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4"/>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4"/>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4"/>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4"/>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4"/>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4"/>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4"/>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4"/>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4"/>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4"/>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4"/>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4"/>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4"/>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4"/>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4"/>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4"/>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4"/>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4"/>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4"/>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4"/>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4"/>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4"/>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4"/>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4"/>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4"/>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4"/>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4"/>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4"/>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4"/>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4"/>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4"/>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4"/>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4"/>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4"/>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4"/>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4"/>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4"/>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4"/>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4"/>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4"/>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4"/>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4"/>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4"/>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4"/>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4"/>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4"/>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4"/>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4"/>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4"/>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4"/>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4"/>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4"/>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4"/>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4"/>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4"/>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4"/>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4"/>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4"/>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4"/>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4"/>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4"/>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4"/>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4"/>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4"/>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4"/>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4"/>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4"/>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4"/>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4"/>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4"/>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4"/>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4"/>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4"/>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4"/>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4"/>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4"/>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4"/>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4"/>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4"/>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4"/>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4"/>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4"/>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4"/>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4"/>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4"/>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4"/>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4"/>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4"/>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4"/>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4"/>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4"/>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4"/>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4"/>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4"/>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4"/>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4"/>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4"/>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4"/>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4"/>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4"/>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4"/>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4"/>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4"/>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4"/>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4" name="Google Shape;4334;p44"/>
          <p:cNvGrpSpPr/>
          <p:nvPr/>
        </p:nvGrpSpPr>
        <p:grpSpPr>
          <a:xfrm flipH="1">
            <a:off x="3509333" y="3724485"/>
            <a:ext cx="259695" cy="200440"/>
            <a:chOff x="2829150" y="1819475"/>
            <a:chExt cx="167200" cy="129050"/>
          </a:xfrm>
        </p:grpSpPr>
        <p:sp>
          <p:nvSpPr>
            <p:cNvPr id="4335" name="Google Shape;4335;p44"/>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4"/>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4"/>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4"/>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4"/>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4"/>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4"/>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4"/>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4"/>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4"/>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4"/>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4"/>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4"/>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4"/>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4"/>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4"/>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4"/>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4"/>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4"/>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4"/>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4"/>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4"/>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4"/>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4"/>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4"/>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0" name="Google Shape;4360;p44"/>
          <p:cNvGrpSpPr/>
          <p:nvPr/>
        </p:nvGrpSpPr>
        <p:grpSpPr>
          <a:xfrm flipH="1">
            <a:off x="1739231" y="539508"/>
            <a:ext cx="1219248" cy="579094"/>
            <a:chOff x="2132275" y="1549000"/>
            <a:chExt cx="785750" cy="373200"/>
          </a:xfrm>
        </p:grpSpPr>
        <p:sp>
          <p:nvSpPr>
            <p:cNvPr id="4361" name="Google Shape;4361;p44"/>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2" name="Google Shape;4362;p44"/>
            <p:cNvGrpSpPr/>
            <p:nvPr/>
          </p:nvGrpSpPr>
          <p:grpSpPr>
            <a:xfrm>
              <a:off x="2133025" y="1549000"/>
              <a:ext cx="785000" cy="373200"/>
              <a:chOff x="2133025" y="1549000"/>
              <a:chExt cx="785000" cy="373200"/>
            </a:xfrm>
          </p:grpSpPr>
          <p:sp>
            <p:nvSpPr>
              <p:cNvPr id="4363" name="Google Shape;4363;p44"/>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4"/>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4"/>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4"/>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4"/>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4"/>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4"/>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4"/>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4"/>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4"/>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4"/>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4"/>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4"/>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4"/>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4"/>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4"/>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4"/>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4"/>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4"/>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4"/>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4"/>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4"/>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4"/>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4"/>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4"/>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4"/>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4"/>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4"/>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4"/>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4"/>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4"/>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4"/>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4"/>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4"/>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4"/>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4"/>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4"/>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4"/>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4"/>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4"/>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4"/>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4"/>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4"/>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4"/>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4"/>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4"/>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4"/>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4"/>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4"/>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4"/>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4"/>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4"/>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4"/>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4"/>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4"/>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4"/>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4"/>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4"/>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4"/>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4"/>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4"/>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4"/>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4"/>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4"/>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4"/>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4"/>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4"/>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4"/>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4"/>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4"/>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4"/>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4"/>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4"/>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4"/>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4"/>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4"/>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4"/>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4"/>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4"/>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4"/>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4"/>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4"/>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4"/>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4"/>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4"/>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4"/>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4"/>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4"/>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4"/>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4"/>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4"/>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4"/>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4"/>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4"/>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4"/>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4"/>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4"/>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4"/>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4"/>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4"/>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4"/>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4"/>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4"/>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4"/>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4"/>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4"/>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4"/>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4"/>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4"/>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4"/>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4"/>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4"/>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4"/>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4"/>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4"/>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4"/>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4"/>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4"/>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4"/>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4"/>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4"/>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4"/>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4"/>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4"/>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4"/>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44"/>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4"/>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4"/>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4"/>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4"/>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4"/>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4"/>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4"/>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4"/>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4"/>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4"/>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4"/>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4"/>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4"/>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4"/>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4"/>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4"/>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4"/>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4"/>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4"/>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4"/>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4"/>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4"/>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4"/>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4"/>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4"/>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4"/>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4"/>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4"/>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4"/>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4"/>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4"/>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4"/>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4"/>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4"/>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4"/>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4"/>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4"/>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4"/>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4"/>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4"/>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4"/>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4"/>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4"/>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35"/>
        <p:cNvGrpSpPr/>
        <p:nvPr/>
      </p:nvGrpSpPr>
      <p:grpSpPr>
        <a:xfrm>
          <a:off x="0" y="0"/>
          <a:ext cx="0" cy="0"/>
          <a:chOff x="0" y="0"/>
          <a:chExt cx="0" cy="0"/>
        </a:xfrm>
      </p:grpSpPr>
      <p:pic>
        <p:nvPicPr>
          <p:cNvPr id="8" name="图片 7" descr="图表&#10;&#10;描述已自动生成">
            <a:extLst>
              <a:ext uri="{FF2B5EF4-FFF2-40B4-BE49-F238E27FC236}">
                <a16:creationId xmlns:a16="http://schemas.microsoft.com/office/drawing/2014/main" id="{9E9678F2-9BF8-A79E-9709-E7952D3CE2DA}"/>
              </a:ext>
            </a:extLst>
          </p:cNvPr>
          <p:cNvPicPr>
            <a:picLocks noChangeAspect="1"/>
          </p:cNvPicPr>
          <p:nvPr/>
        </p:nvPicPr>
        <p:blipFill>
          <a:blip r:embed="rId3"/>
          <a:stretch>
            <a:fillRect/>
          </a:stretch>
        </p:blipFill>
        <p:spPr>
          <a:xfrm>
            <a:off x="4572000" y="940903"/>
            <a:ext cx="3802874" cy="2406650"/>
          </a:xfrm>
          <a:prstGeom prst="rect">
            <a:avLst/>
          </a:prstGeom>
        </p:spPr>
      </p:pic>
      <p:sp>
        <p:nvSpPr>
          <p:cNvPr id="10" name="文本框 9">
            <a:extLst>
              <a:ext uri="{FF2B5EF4-FFF2-40B4-BE49-F238E27FC236}">
                <a16:creationId xmlns:a16="http://schemas.microsoft.com/office/drawing/2014/main" id="{B0DF271A-3174-CB9E-CE21-2060C35EE1BA}"/>
              </a:ext>
            </a:extLst>
          </p:cNvPr>
          <p:cNvSpPr txBox="1"/>
          <p:nvPr/>
        </p:nvSpPr>
        <p:spPr>
          <a:xfrm>
            <a:off x="284672" y="1128566"/>
            <a:ext cx="4254448" cy="2462213"/>
          </a:xfrm>
          <a:prstGeom prst="rect">
            <a:avLst/>
          </a:prstGeom>
          <a:noFill/>
        </p:spPr>
        <p:txBody>
          <a:bodyPr wrap="square" rtlCol="0">
            <a:spAutoFit/>
          </a:bodyPr>
          <a:lstStyle/>
          <a:p>
            <a:r>
              <a:rPr lang="en-US" altLang="zh-CN" dirty="0">
                <a:solidFill>
                  <a:srgbClr val="000000"/>
                </a:solidFill>
                <a:effectLst/>
                <a:latin typeface="Helvetica Neue" panose="02000503000000020004" pitchFamily="2" charset="0"/>
              </a:rPr>
              <a:t>After implementing the necessary packages for </a:t>
            </a:r>
            <a:r>
              <a:rPr lang="en-US" altLang="zh-CN" dirty="0" err="1">
                <a:solidFill>
                  <a:srgbClr val="000000"/>
                </a:solidFill>
                <a:effectLst/>
                <a:latin typeface="Helvetica Neue" panose="02000503000000020004" pitchFamily="2" charset="0"/>
              </a:rPr>
              <a:t>Jupyter</a:t>
            </a:r>
            <a:r>
              <a:rPr lang="en-US" altLang="zh-CN" dirty="0">
                <a:solidFill>
                  <a:srgbClr val="000000"/>
                </a:solidFill>
                <a:effectLst/>
                <a:latin typeface="Helvetica Neue" panose="02000503000000020004" pitchFamily="2" charset="0"/>
              </a:rPr>
              <a:t> Notebook, I did an exploratory data analysis on the dataset global land and temperatures by country. </a:t>
            </a:r>
          </a:p>
          <a:p>
            <a:endParaRPr lang="en-US" altLang="zh-CN" dirty="0">
              <a:latin typeface="Helvetica Neue" panose="02000503000000020004" pitchFamily="2" charset="0"/>
            </a:endParaRPr>
          </a:p>
          <a:p>
            <a:r>
              <a:rPr lang="en-US" altLang="zh-CN" dirty="0">
                <a:solidFill>
                  <a:srgbClr val="000000"/>
                </a:solidFill>
                <a:effectLst/>
                <a:latin typeface="Helvetica Neue" panose="02000503000000020004" pitchFamily="2" charset="0"/>
              </a:rPr>
              <a:t>The following graph is an interaction graph that summarize the data in the datasets in the representation of earth. From the graph, we could see the temperature difference in different continents and countries on the earth. </a:t>
            </a:r>
          </a:p>
          <a:p>
            <a:endParaRPr kumimoji="1"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F34F67-E916-FF4C-0957-C136DBDEDC23}"/>
              </a:ext>
            </a:extLst>
          </p:cNvPr>
          <p:cNvSpPr>
            <a:spLocks noGrp="1"/>
          </p:cNvSpPr>
          <p:nvPr>
            <p:ph type="title"/>
          </p:nvPr>
        </p:nvSpPr>
        <p:spPr/>
        <p:txBody>
          <a:bodyPr/>
          <a:lstStyle/>
          <a:p>
            <a:r>
              <a:rPr kumimoji="1" lang="en-US" altLang="zh-CN" sz="1400" dirty="0"/>
              <a:t>Meanwhile,</a:t>
            </a:r>
            <a:r>
              <a:rPr kumimoji="1" lang="zh-CN" altLang="en-US" sz="1400" dirty="0"/>
              <a:t> </a:t>
            </a:r>
            <a:r>
              <a:rPr kumimoji="1" lang="en-US" altLang="zh-CN" sz="1400" dirty="0"/>
              <a:t>I</a:t>
            </a:r>
            <a:r>
              <a:rPr kumimoji="1" lang="zh-CN" altLang="en-US" sz="1400" dirty="0"/>
              <a:t> </a:t>
            </a:r>
            <a:r>
              <a:rPr kumimoji="1" lang="en-US" altLang="zh-CN" sz="1400" dirty="0"/>
              <a:t>also</a:t>
            </a:r>
            <a:r>
              <a:rPr kumimoji="1" lang="zh-CN" altLang="en-US" sz="1400" dirty="0"/>
              <a:t> </a:t>
            </a:r>
            <a:r>
              <a:rPr kumimoji="1" lang="en-US" altLang="zh-CN" sz="1400" dirty="0"/>
              <a:t>did</a:t>
            </a:r>
            <a:r>
              <a:rPr kumimoji="1" lang="zh-CN" altLang="en-US" sz="1400" dirty="0"/>
              <a:t> </a:t>
            </a:r>
            <a:r>
              <a:rPr kumimoji="1" lang="en-US" altLang="zh-CN" sz="1400" dirty="0"/>
              <a:t>similar</a:t>
            </a:r>
            <a:r>
              <a:rPr kumimoji="1" lang="zh-CN" altLang="en-US" sz="1400" dirty="0"/>
              <a:t> </a:t>
            </a:r>
            <a:r>
              <a:rPr kumimoji="1" lang="en-US" altLang="zh-CN" sz="1400" dirty="0"/>
              <a:t>EDA</a:t>
            </a:r>
            <a:r>
              <a:rPr kumimoji="1" lang="zh-CN" altLang="en-US" sz="1400" dirty="0"/>
              <a:t> </a:t>
            </a:r>
            <a:r>
              <a:rPr kumimoji="1" lang="en-US" altLang="zh-CN" sz="1400" dirty="0"/>
              <a:t>on</a:t>
            </a:r>
            <a:r>
              <a:rPr kumimoji="1" lang="zh-CN" altLang="en-US" sz="1400" dirty="0"/>
              <a:t> </a:t>
            </a:r>
            <a:r>
              <a:rPr kumimoji="1" lang="en-US" altLang="zh-CN" sz="1400" dirty="0"/>
              <a:t>other</a:t>
            </a:r>
            <a:r>
              <a:rPr kumimoji="1" lang="zh-CN" altLang="en-US" sz="1400" dirty="0"/>
              <a:t> </a:t>
            </a:r>
            <a:r>
              <a:rPr kumimoji="1" lang="en-US" altLang="zh-CN" sz="1400" dirty="0"/>
              <a:t>datasets</a:t>
            </a:r>
            <a:r>
              <a:rPr kumimoji="1" lang="zh-CN" altLang="en-US" sz="1400" dirty="0"/>
              <a:t> </a:t>
            </a:r>
            <a:r>
              <a:rPr kumimoji="1" lang="en-US" altLang="zh-CN" sz="1400" dirty="0"/>
              <a:t>to</a:t>
            </a:r>
            <a:r>
              <a:rPr kumimoji="1" lang="zh-CN" altLang="en-US" sz="1400" dirty="0"/>
              <a:t> </a:t>
            </a:r>
            <a:r>
              <a:rPr kumimoji="1" lang="en-US" altLang="zh-CN" sz="1400" dirty="0"/>
              <a:t>see</a:t>
            </a:r>
            <a:r>
              <a:rPr kumimoji="1" lang="zh-CN" altLang="en-US" sz="1400" dirty="0"/>
              <a:t> </a:t>
            </a:r>
            <a:r>
              <a:rPr kumimoji="1" lang="en-US" altLang="zh-CN" sz="1400" dirty="0"/>
              <a:t>the</a:t>
            </a:r>
            <a:r>
              <a:rPr kumimoji="1" lang="zh-CN" altLang="en-US" sz="1400" dirty="0"/>
              <a:t> </a:t>
            </a:r>
            <a:r>
              <a:rPr kumimoji="1" lang="en-US" altLang="zh-CN" sz="1400" dirty="0"/>
              <a:t>trends</a:t>
            </a:r>
            <a:r>
              <a:rPr kumimoji="1" lang="zh-CN" altLang="en-US" sz="1400" dirty="0"/>
              <a:t> </a:t>
            </a:r>
            <a:r>
              <a:rPr kumimoji="1" lang="en-US" altLang="zh-CN" sz="1400" dirty="0"/>
              <a:t>and</a:t>
            </a:r>
            <a:r>
              <a:rPr kumimoji="1" lang="zh-CN" altLang="en-US" sz="1400" dirty="0"/>
              <a:t> </a:t>
            </a:r>
            <a:r>
              <a:rPr kumimoji="1" lang="en-US" altLang="zh-CN" sz="1400" dirty="0"/>
              <a:t>characteristics</a:t>
            </a:r>
            <a:r>
              <a:rPr kumimoji="1" lang="zh-CN" altLang="en-US" sz="1400" dirty="0"/>
              <a:t> </a:t>
            </a:r>
            <a:r>
              <a:rPr kumimoji="1" lang="en-US" altLang="zh-CN" sz="1400" dirty="0"/>
              <a:t>of</a:t>
            </a:r>
            <a:r>
              <a:rPr kumimoji="1" lang="zh-CN" altLang="en-US" sz="1400" dirty="0"/>
              <a:t> </a:t>
            </a:r>
            <a:r>
              <a:rPr kumimoji="1" lang="en-US" altLang="zh-CN" sz="1400" dirty="0"/>
              <a:t>these</a:t>
            </a:r>
            <a:r>
              <a:rPr kumimoji="1" lang="zh-CN" altLang="en-US" sz="1400" dirty="0"/>
              <a:t> </a:t>
            </a:r>
            <a:r>
              <a:rPr kumimoji="1" lang="en-US" altLang="zh-CN" sz="1400" dirty="0"/>
              <a:t>datasets.</a:t>
            </a:r>
            <a:r>
              <a:rPr kumimoji="1" lang="zh-CN" altLang="en-US" sz="1400" dirty="0"/>
              <a:t> </a:t>
            </a:r>
            <a:r>
              <a:rPr kumimoji="1" lang="en-US" altLang="zh-CN" sz="1400" dirty="0"/>
              <a:t>The</a:t>
            </a:r>
            <a:r>
              <a:rPr kumimoji="1" lang="zh-CN" altLang="en-US" sz="1400" dirty="0"/>
              <a:t> </a:t>
            </a:r>
            <a:r>
              <a:rPr kumimoji="1" lang="en-US" altLang="zh-CN" sz="1400" dirty="0"/>
              <a:t>following</a:t>
            </a:r>
            <a:r>
              <a:rPr kumimoji="1" lang="zh-CN" altLang="en-US" sz="1400" dirty="0"/>
              <a:t> </a:t>
            </a:r>
            <a:r>
              <a:rPr kumimoji="1" lang="en-US" altLang="zh-CN" sz="1400" dirty="0"/>
              <a:t>graphs</a:t>
            </a:r>
            <a:r>
              <a:rPr kumimoji="1" lang="zh-CN" altLang="en-US" sz="1400" dirty="0"/>
              <a:t> </a:t>
            </a:r>
            <a:r>
              <a:rPr kumimoji="1" lang="en-US" altLang="zh-CN" sz="1400" dirty="0"/>
              <a:t>are</a:t>
            </a:r>
            <a:r>
              <a:rPr kumimoji="1" lang="zh-CN" altLang="en-US" sz="1400" dirty="0"/>
              <a:t> </a:t>
            </a:r>
            <a:r>
              <a:rPr kumimoji="1" lang="en-US" altLang="zh-CN" sz="1400" dirty="0"/>
              <a:t>the</a:t>
            </a:r>
            <a:r>
              <a:rPr kumimoji="1" lang="zh-CN" altLang="en-US" sz="1400" dirty="0"/>
              <a:t> </a:t>
            </a:r>
            <a:r>
              <a:rPr kumimoji="1" lang="en-US" altLang="zh-CN" sz="1400" dirty="0"/>
              <a:t>results</a:t>
            </a:r>
            <a:r>
              <a:rPr kumimoji="1" lang="zh-CN" altLang="en-US" sz="1400" dirty="0"/>
              <a:t> </a:t>
            </a:r>
            <a:r>
              <a:rPr kumimoji="1" lang="en-US" altLang="zh-CN" sz="1400" dirty="0"/>
              <a:t>of</a:t>
            </a:r>
            <a:r>
              <a:rPr kumimoji="1" lang="zh-CN" altLang="en-US" sz="1400" dirty="0"/>
              <a:t> </a:t>
            </a:r>
            <a:r>
              <a:rPr kumimoji="1" lang="en-US" altLang="zh-CN" sz="1400" dirty="0"/>
              <a:t>the</a:t>
            </a:r>
            <a:r>
              <a:rPr kumimoji="1" lang="zh-CN" altLang="en-US" sz="1400" dirty="0"/>
              <a:t> </a:t>
            </a:r>
            <a:r>
              <a:rPr kumimoji="1" lang="en-US" altLang="zh-CN" sz="1400" dirty="0"/>
              <a:t>EDA</a:t>
            </a:r>
            <a:r>
              <a:rPr kumimoji="1" lang="zh-CN" altLang="en-US" sz="1400" dirty="0"/>
              <a:t> </a:t>
            </a:r>
            <a:r>
              <a:rPr kumimoji="1" lang="en-US" altLang="zh-CN" sz="1400" dirty="0"/>
              <a:t>analysis.</a:t>
            </a:r>
            <a:r>
              <a:rPr kumimoji="1" lang="zh-CN" altLang="en-US" sz="1400" dirty="0"/>
              <a:t> </a:t>
            </a:r>
          </a:p>
        </p:txBody>
      </p:sp>
      <p:pic>
        <p:nvPicPr>
          <p:cNvPr id="6" name="图片 5" descr="图表&#10;&#10;描述已自动生成">
            <a:extLst>
              <a:ext uri="{FF2B5EF4-FFF2-40B4-BE49-F238E27FC236}">
                <a16:creationId xmlns:a16="http://schemas.microsoft.com/office/drawing/2014/main" id="{9F4DAA48-4924-1387-0217-2DBFE0A3E3E2}"/>
              </a:ext>
            </a:extLst>
          </p:cNvPr>
          <p:cNvPicPr>
            <a:picLocks noChangeAspect="1"/>
          </p:cNvPicPr>
          <p:nvPr/>
        </p:nvPicPr>
        <p:blipFill>
          <a:blip r:embed="rId3"/>
          <a:stretch>
            <a:fillRect/>
          </a:stretch>
        </p:blipFill>
        <p:spPr>
          <a:xfrm>
            <a:off x="677700" y="2860468"/>
            <a:ext cx="2399089" cy="1296002"/>
          </a:xfrm>
          <a:prstGeom prst="rect">
            <a:avLst/>
          </a:prstGeom>
        </p:spPr>
      </p:pic>
      <p:pic>
        <p:nvPicPr>
          <p:cNvPr id="8" name="图片 7" descr="图表&#10;&#10;描述已自动生成">
            <a:extLst>
              <a:ext uri="{FF2B5EF4-FFF2-40B4-BE49-F238E27FC236}">
                <a16:creationId xmlns:a16="http://schemas.microsoft.com/office/drawing/2014/main" id="{B6142F6F-53D9-3A90-5B46-106D65DC98A0}"/>
              </a:ext>
            </a:extLst>
          </p:cNvPr>
          <p:cNvPicPr>
            <a:picLocks noChangeAspect="1"/>
          </p:cNvPicPr>
          <p:nvPr/>
        </p:nvPicPr>
        <p:blipFill>
          <a:blip r:embed="rId4"/>
          <a:stretch>
            <a:fillRect/>
          </a:stretch>
        </p:blipFill>
        <p:spPr>
          <a:xfrm>
            <a:off x="3372455" y="2860468"/>
            <a:ext cx="2399089" cy="1296002"/>
          </a:xfrm>
          <a:prstGeom prst="rect">
            <a:avLst/>
          </a:prstGeom>
        </p:spPr>
      </p:pic>
      <p:pic>
        <p:nvPicPr>
          <p:cNvPr id="10" name="图片 9" descr="图形用户界面&#10;&#10;低可信度描述已自动生成">
            <a:extLst>
              <a:ext uri="{FF2B5EF4-FFF2-40B4-BE49-F238E27FC236}">
                <a16:creationId xmlns:a16="http://schemas.microsoft.com/office/drawing/2014/main" id="{EC2A0075-3FDB-C453-E57F-4DF1F8C3824F}"/>
              </a:ext>
            </a:extLst>
          </p:cNvPr>
          <p:cNvPicPr>
            <a:picLocks noChangeAspect="1"/>
          </p:cNvPicPr>
          <p:nvPr/>
        </p:nvPicPr>
        <p:blipFill>
          <a:blip r:embed="rId5"/>
          <a:stretch>
            <a:fillRect/>
          </a:stretch>
        </p:blipFill>
        <p:spPr>
          <a:xfrm>
            <a:off x="6067211" y="2843858"/>
            <a:ext cx="2399089" cy="1296002"/>
          </a:xfrm>
          <a:prstGeom prst="rect">
            <a:avLst/>
          </a:prstGeom>
        </p:spPr>
      </p:pic>
    </p:spTree>
    <p:extLst>
      <p:ext uri="{BB962C8B-B14F-4D97-AF65-F5344CB8AC3E}">
        <p14:creationId xmlns:p14="http://schemas.microsoft.com/office/powerpoint/2010/main" val="909250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174CC5-AE2C-8BDA-EFB8-BA59043B7282}"/>
              </a:ext>
            </a:extLst>
          </p:cNvPr>
          <p:cNvSpPr>
            <a:spLocks noGrp="1"/>
          </p:cNvSpPr>
          <p:nvPr>
            <p:ph type="title"/>
          </p:nvPr>
        </p:nvSpPr>
        <p:spPr>
          <a:xfrm>
            <a:off x="977700" y="429728"/>
            <a:ext cx="7188600" cy="1598400"/>
          </a:xfrm>
        </p:spPr>
        <p:txBody>
          <a:bodyPr/>
          <a:lstStyle/>
          <a:p>
            <a:r>
              <a:rPr kumimoji="1" lang="en-US" altLang="zh-CN" sz="1400" dirty="0"/>
              <a:t>This</a:t>
            </a:r>
            <a:r>
              <a:rPr kumimoji="1" lang="zh-CN" altLang="en-US" sz="1400" dirty="0"/>
              <a:t> </a:t>
            </a:r>
            <a:r>
              <a:rPr kumimoji="1" lang="en-US" altLang="zh-CN" sz="1400" dirty="0"/>
              <a:t>is</a:t>
            </a:r>
            <a:r>
              <a:rPr kumimoji="1" lang="zh-CN" altLang="en-US" sz="1400" dirty="0"/>
              <a:t> </a:t>
            </a:r>
            <a:r>
              <a:rPr kumimoji="1" lang="en-US" altLang="zh-CN" sz="1400" dirty="0"/>
              <a:t>two</a:t>
            </a:r>
            <a:r>
              <a:rPr kumimoji="1" lang="zh-CN" altLang="en-US" sz="1400" dirty="0"/>
              <a:t> </a:t>
            </a:r>
            <a:r>
              <a:rPr kumimoji="1" lang="en-US" altLang="zh-CN" sz="1400" dirty="0"/>
              <a:t>additional</a:t>
            </a:r>
            <a:r>
              <a:rPr kumimoji="1" lang="zh-CN" altLang="en-US" sz="1400" dirty="0"/>
              <a:t> </a:t>
            </a:r>
            <a:r>
              <a:rPr kumimoji="1" lang="en-US" altLang="zh-CN" sz="1400" dirty="0"/>
              <a:t>graphs</a:t>
            </a:r>
            <a:r>
              <a:rPr kumimoji="1" lang="zh-CN" altLang="en-US" sz="1400" dirty="0"/>
              <a:t> </a:t>
            </a:r>
            <a:r>
              <a:rPr kumimoji="1" lang="en-US" altLang="zh-CN" sz="1400" dirty="0"/>
              <a:t>that</a:t>
            </a:r>
            <a:r>
              <a:rPr kumimoji="1" lang="zh-CN" altLang="en-US" sz="1400" dirty="0"/>
              <a:t> </a:t>
            </a:r>
            <a:r>
              <a:rPr kumimoji="1" lang="en-US" altLang="zh-CN" sz="1400" dirty="0"/>
              <a:t>supports</a:t>
            </a:r>
            <a:r>
              <a:rPr kumimoji="1" lang="zh-CN" altLang="en-US" sz="1400" dirty="0"/>
              <a:t> </a:t>
            </a:r>
            <a:r>
              <a:rPr kumimoji="1" lang="en-US" altLang="zh-CN" sz="1400" dirty="0"/>
              <a:t>my</a:t>
            </a:r>
            <a:r>
              <a:rPr kumimoji="1" lang="zh-CN" altLang="en-US" sz="1400" dirty="0"/>
              <a:t> </a:t>
            </a:r>
            <a:r>
              <a:rPr kumimoji="1" lang="en-US" altLang="zh-CN" sz="1400" dirty="0"/>
              <a:t>previous</a:t>
            </a:r>
            <a:r>
              <a:rPr kumimoji="1" lang="zh-CN" altLang="en-US" sz="1400" dirty="0"/>
              <a:t> </a:t>
            </a:r>
            <a:r>
              <a:rPr kumimoji="1" lang="en-US" altLang="zh-CN" sz="1400" dirty="0"/>
              <a:t>statements.</a:t>
            </a:r>
            <a:r>
              <a:rPr kumimoji="1" lang="zh-CN" altLang="en-US" sz="1400" dirty="0"/>
              <a:t> </a:t>
            </a:r>
            <a:br>
              <a:rPr kumimoji="1" lang="en-US" altLang="zh-CN" sz="1400" dirty="0"/>
            </a:br>
            <a:r>
              <a:rPr kumimoji="1" lang="en-US" altLang="zh-CN" sz="1400" dirty="0"/>
              <a:t>The</a:t>
            </a:r>
            <a:r>
              <a:rPr kumimoji="1" lang="zh-CN" altLang="en-US" sz="1400" dirty="0"/>
              <a:t> </a:t>
            </a:r>
            <a:r>
              <a:rPr kumimoji="1" lang="en-US" altLang="zh-CN" sz="1400" dirty="0"/>
              <a:t>first</a:t>
            </a:r>
            <a:r>
              <a:rPr kumimoji="1" lang="zh-CN" altLang="en-US" sz="1400" dirty="0"/>
              <a:t> </a:t>
            </a:r>
            <a:r>
              <a:rPr kumimoji="1" lang="en-US" altLang="zh-CN" sz="1400" dirty="0"/>
              <a:t>one</a:t>
            </a:r>
            <a:r>
              <a:rPr kumimoji="1" lang="zh-CN" altLang="en-US" sz="1400" dirty="0"/>
              <a:t> </a:t>
            </a:r>
            <a:r>
              <a:rPr kumimoji="1" lang="en-US" altLang="zh-CN" sz="1400" dirty="0"/>
              <a:t>is</a:t>
            </a:r>
            <a:r>
              <a:rPr kumimoji="1" lang="zh-CN" altLang="en-US" sz="1400" dirty="0"/>
              <a:t> </a:t>
            </a:r>
            <a:r>
              <a:rPr kumimoji="1" lang="en-US" altLang="zh-CN" sz="1400" dirty="0"/>
              <a:t>about</a:t>
            </a:r>
            <a:r>
              <a:rPr kumimoji="1" lang="zh-CN" altLang="en-US" sz="1400" dirty="0"/>
              <a:t> </a:t>
            </a:r>
            <a:r>
              <a:rPr kumimoji="1" lang="en-US" altLang="zh-CN" sz="1400" dirty="0"/>
              <a:t>the</a:t>
            </a:r>
            <a:r>
              <a:rPr kumimoji="1" lang="zh-CN" altLang="en-US" sz="1400" dirty="0"/>
              <a:t> </a:t>
            </a:r>
            <a:r>
              <a:rPr kumimoji="1" lang="en-US" altLang="zh-CN" sz="1400" dirty="0"/>
              <a:t>temperature</a:t>
            </a:r>
            <a:r>
              <a:rPr kumimoji="1" lang="zh-CN" altLang="en-US" sz="1400" dirty="0"/>
              <a:t> </a:t>
            </a:r>
            <a:r>
              <a:rPr kumimoji="1" lang="en-US" altLang="zh-CN" sz="1400" dirty="0"/>
              <a:t>over</a:t>
            </a:r>
            <a:r>
              <a:rPr kumimoji="1" lang="zh-CN" altLang="en-US" sz="1400" dirty="0"/>
              <a:t> </a:t>
            </a:r>
            <a:r>
              <a:rPr kumimoji="1" lang="en-US" altLang="zh-CN" sz="1400" dirty="0"/>
              <a:t>time</a:t>
            </a:r>
            <a:r>
              <a:rPr kumimoji="1" lang="zh-CN" altLang="en-US" sz="1400" dirty="0"/>
              <a:t> </a:t>
            </a:r>
            <a:r>
              <a:rPr kumimoji="1" lang="en-US" altLang="zh-CN" sz="1400" dirty="0"/>
              <a:t>from</a:t>
            </a:r>
            <a:r>
              <a:rPr kumimoji="1" lang="zh-CN" altLang="en-US" sz="1400" dirty="0"/>
              <a:t> </a:t>
            </a:r>
            <a:r>
              <a:rPr kumimoji="1" lang="en-US" altLang="zh-CN" sz="1400" dirty="0"/>
              <a:t>1800</a:t>
            </a:r>
            <a:r>
              <a:rPr kumimoji="1" lang="zh-CN" altLang="en-US" sz="1400" dirty="0"/>
              <a:t> </a:t>
            </a:r>
            <a:r>
              <a:rPr kumimoji="1" lang="en-US" altLang="zh-CN" sz="1400" dirty="0"/>
              <a:t>to</a:t>
            </a:r>
            <a:r>
              <a:rPr kumimoji="1" lang="zh-CN" altLang="en-US" sz="1400" dirty="0"/>
              <a:t> </a:t>
            </a:r>
            <a:r>
              <a:rPr kumimoji="1" lang="en-US" altLang="zh-CN" sz="1400" dirty="0"/>
              <a:t>2015.</a:t>
            </a:r>
            <a:r>
              <a:rPr kumimoji="1" lang="zh-CN" altLang="en-US" sz="1400" dirty="0"/>
              <a:t> </a:t>
            </a:r>
            <a:br>
              <a:rPr kumimoji="1" lang="en-US" altLang="zh-CN" sz="1400" dirty="0"/>
            </a:br>
            <a:r>
              <a:rPr kumimoji="1" lang="en-US" altLang="zh-CN" sz="1400" dirty="0"/>
              <a:t>The</a:t>
            </a:r>
            <a:r>
              <a:rPr kumimoji="1" lang="zh-CN" altLang="en-US" sz="1400" dirty="0"/>
              <a:t> </a:t>
            </a:r>
            <a:r>
              <a:rPr kumimoji="1" lang="en-US" altLang="zh-CN" sz="1400" dirty="0"/>
              <a:t>second</a:t>
            </a:r>
            <a:r>
              <a:rPr kumimoji="1" lang="zh-CN" altLang="en-US" sz="1400" dirty="0"/>
              <a:t> </a:t>
            </a:r>
            <a:r>
              <a:rPr kumimoji="1" lang="en-US" altLang="zh-CN" sz="1400" dirty="0"/>
              <a:t>is</a:t>
            </a:r>
            <a:r>
              <a:rPr kumimoji="1" lang="zh-CN" altLang="en-US" sz="1400" dirty="0"/>
              <a:t> </a:t>
            </a:r>
            <a:r>
              <a:rPr kumimoji="1" lang="en-US" altLang="zh-CN" sz="1400" dirty="0"/>
              <a:t>about</a:t>
            </a:r>
            <a:r>
              <a:rPr kumimoji="1" lang="zh-CN" altLang="en-US" sz="1400" dirty="0"/>
              <a:t> </a:t>
            </a:r>
            <a:r>
              <a:rPr kumimoji="1" lang="en-US" altLang="zh-CN" sz="1400" dirty="0"/>
              <a:t>the</a:t>
            </a:r>
            <a:r>
              <a:rPr kumimoji="1" lang="zh-CN" altLang="en-US" sz="1400" dirty="0"/>
              <a:t> </a:t>
            </a:r>
            <a:r>
              <a:rPr kumimoji="1" lang="en-US" altLang="zh-CN" sz="1400" dirty="0"/>
              <a:t>temperature</a:t>
            </a:r>
            <a:r>
              <a:rPr kumimoji="1" lang="zh-CN" altLang="en-US" sz="1400" dirty="0"/>
              <a:t> </a:t>
            </a:r>
            <a:r>
              <a:rPr kumimoji="1" lang="en-US" altLang="zh-CN" sz="1400" dirty="0"/>
              <a:t>by</a:t>
            </a:r>
            <a:r>
              <a:rPr kumimoji="1" lang="zh-CN" altLang="en-US" sz="1400" dirty="0"/>
              <a:t> </a:t>
            </a:r>
            <a:r>
              <a:rPr kumimoji="1" lang="en-US" altLang="zh-CN" sz="1400" dirty="0"/>
              <a:t>month</a:t>
            </a:r>
            <a:r>
              <a:rPr kumimoji="1" lang="zh-CN" altLang="en-US" sz="1400" dirty="0"/>
              <a:t> </a:t>
            </a:r>
            <a:r>
              <a:rPr kumimoji="1" lang="en-US" altLang="zh-CN" sz="1400" dirty="0"/>
              <a:t>from</a:t>
            </a:r>
            <a:r>
              <a:rPr kumimoji="1" lang="zh-CN" altLang="en-US" sz="1400" dirty="0"/>
              <a:t> </a:t>
            </a:r>
            <a:r>
              <a:rPr kumimoji="1" lang="en-US" altLang="zh-CN" sz="1400" dirty="0"/>
              <a:t>1800</a:t>
            </a:r>
            <a:r>
              <a:rPr kumimoji="1" lang="zh-CN" altLang="en-US" sz="1400" dirty="0"/>
              <a:t> </a:t>
            </a:r>
            <a:r>
              <a:rPr kumimoji="1" lang="en-US" altLang="zh-CN" sz="1400" dirty="0"/>
              <a:t>to</a:t>
            </a:r>
            <a:r>
              <a:rPr kumimoji="1" lang="zh-CN" altLang="en-US" sz="1400" dirty="0"/>
              <a:t> </a:t>
            </a:r>
            <a:r>
              <a:rPr kumimoji="1" lang="en-US" altLang="zh-CN" sz="1400" dirty="0"/>
              <a:t>2015.</a:t>
            </a:r>
            <a:r>
              <a:rPr kumimoji="1" lang="zh-CN" altLang="en-US" sz="1400" dirty="0"/>
              <a:t>  </a:t>
            </a:r>
          </a:p>
        </p:txBody>
      </p:sp>
      <p:sp>
        <p:nvSpPr>
          <p:cNvPr id="3" name="副标题 2">
            <a:extLst>
              <a:ext uri="{FF2B5EF4-FFF2-40B4-BE49-F238E27FC236}">
                <a16:creationId xmlns:a16="http://schemas.microsoft.com/office/drawing/2014/main" id="{88B76C7C-076C-3DC0-9EA1-E006FC54471A}"/>
              </a:ext>
            </a:extLst>
          </p:cNvPr>
          <p:cNvSpPr>
            <a:spLocks noGrp="1"/>
          </p:cNvSpPr>
          <p:nvPr>
            <p:ph type="subTitle" idx="1"/>
          </p:nvPr>
        </p:nvSpPr>
        <p:spPr>
          <a:xfrm>
            <a:off x="1747875" y="2028403"/>
            <a:ext cx="5648400" cy="1598400"/>
          </a:xfrm>
        </p:spPr>
        <p:txBody>
          <a:bodyPr/>
          <a:lstStyle/>
          <a:p>
            <a:endParaRPr kumimoji="1" lang="zh-CN" altLang="en-US" dirty="0"/>
          </a:p>
        </p:txBody>
      </p:sp>
      <p:pic>
        <p:nvPicPr>
          <p:cNvPr id="4" name="图片 3">
            <a:extLst>
              <a:ext uri="{FF2B5EF4-FFF2-40B4-BE49-F238E27FC236}">
                <a16:creationId xmlns:a16="http://schemas.microsoft.com/office/drawing/2014/main" id="{DF3AEBD0-7779-2243-840C-2EA27C56F3E9}"/>
              </a:ext>
            </a:extLst>
          </p:cNvPr>
          <p:cNvPicPr>
            <a:picLocks noChangeAspect="1"/>
          </p:cNvPicPr>
          <p:nvPr/>
        </p:nvPicPr>
        <p:blipFill>
          <a:blip r:embed="rId3"/>
          <a:stretch>
            <a:fillRect/>
          </a:stretch>
        </p:blipFill>
        <p:spPr>
          <a:xfrm>
            <a:off x="224877" y="2028077"/>
            <a:ext cx="4097686" cy="2174692"/>
          </a:xfrm>
          <a:prstGeom prst="rect">
            <a:avLst/>
          </a:prstGeom>
        </p:spPr>
      </p:pic>
      <p:pic>
        <p:nvPicPr>
          <p:cNvPr id="5" name="图片 4">
            <a:extLst>
              <a:ext uri="{FF2B5EF4-FFF2-40B4-BE49-F238E27FC236}">
                <a16:creationId xmlns:a16="http://schemas.microsoft.com/office/drawing/2014/main" id="{689A20AD-DEF9-DBB5-1EE9-527B381BB44B}"/>
              </a:ext>
            </a:extLst>
          </p:cNvPr>
          <p:cNvPicPr>
            <a:picLocks noChangeAspect="1"/>
          </p:cNvPicPr>
          <p:nvPr/>
        </p:nvPicPr>
        <p:blipFill>
          <a:blip r:embed="rId4"/>
          <a:stretch>
            <a:fillRect/>
          </a:stretch>
        </p:blipFill>
        <p:spPr>
          <a:xfrm>
            <a:off x="4322563" y="2028178"/>
            <a:ext cx="4821437" cy="2174591"/>
          </a:xfrm>
          <a:prstGeom prst="rect">
            <a:avLst/>
          </a:prstGeom>
        </p:spPr>
      </p:pic>
    </p:spTree>
    <p:extLst>
      <p:ext uri="{BB962C8B-B14F-4D97-AF65-F5344CB8AC3E}">
        <p14:creationId xmlns:p14="http://schemas.microsoft.com/office/powerpoint/2010/main" val="1851631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7A09FD-AD1C-5D21-5A36-083CDA3AD62D}"/>
              </a:ext>
            </a:extLst>
          </p:cNvPr>
          <p:cNvSpPr>
            <a:spLocks noGrp="1"/>
          </p:cNvSpPr>
          <p:nvPr>
            <p:ph type="title"/>
          </p:nvPr>
        </p:nvSpPr>
        <p:spPr/>
        <p:txBody>
          <a:bodyPr/>
          <a:lstStyle/>
          <a:p>
            <a:r>
              <a:rPr kumimoji="1" lang="en-US" altLang="zh-CN" sz="1600" b="0" dirty="0"/>
              <a:t>Then,</a:t>
            </a:r>
            <a:r>
              <a:rPr kumimoji="1" lang="zh-CN" altLang="en-US" sz="1600" b="0" dirty="0"/>
              <a:t> </a:t>
            </a:r>
            <a:r>
              <a:rPr kumimoji="1" lang="en-US" altLang="zh-CN" sz="1600" b="0" dirty="0"/>
              <a:t>I</a:t>
            </a:r>
            <a:r>
              <a:rPr kumimoji="1" lang="zh-CN" altLang="en-US" sz="1600" b="0" dirty="0"/>
              <a:t> </a:t>
            </a:r>
            <a:r>
              <a:rPr kumimoji="1" lang="en-US" altLang="zh-CN" sz="1600" b="0" dirty="0"/>
              <a:t>fitted</a:t>
            </a:r>
            <a:r>
              <a:rPr kumimoji="1" lang="zh-CN" altLang="en-US" sz="1600" b="0" dirty="0"/>
              <a:t> </a:t>
            </a:r>
            <a:r>
              <a:rPr kumimoji="1" lang="en-US" altLang="zh-CN" sz="1600" b="0" dirty="0"/>
              <a:t>an</a:t>
            </a:r>
            <a:r>
              <a:rPr kumimoji="1" lang="zh-CN" altLang="en-US" sz="1600" b="0" dirty="0"/>
              <a:t> </a:t>
            </a:r>
            <a:r>
              <a:rPr kumimoji="1" lang="en-US" altLang="zh-CN" sz="1600" b="0" dirty="0"/>
              <a:t>ARIMA</a:t>
            </a:r>
            <a:r>
              <a:rPr kumimoji="1" lang="zh-CN" altLang="en-US" sz="1600" b="0" dirty="0"/>
              <a:t> </a:t>
            </a:r>
            <a:r>
              <a:rPr kumimoji="1" lang="en-US" altLang="zh-CN" sz="1600" b="0" dirty="0"/>
              <a:t>(Auto</a:t>
            </a:r>
            <a:r>
              <a:rPr kumimoji="1" lang="zh-CN" altLang="en-US" sz="1600" b="0" dirty="0"/>
              <a:t> </a:t>
            </a:r>
            <a:r>
              <a:rPr kumimoji="1" lang="en-US" altLang="zh-CN" sz="1600" b="0" dirty="0"/>
              <a:t>Regressive</a:t>
            </a:r>
            <a:r>
              <a:rPr kumimoji="1" lang="zh-CN" altLang="en-US" sz="1600" b="0" dirty="0"/>
              <a:t> </a:t>
            </a:r>
            <a:r>
              <a:rPr kumimoji="1" lang="en-US" altLang="zh-CN" sz="1600" b="0" dirty="0"/>
              <a:t>Integrated</a:t>
            </a:r>
            <a:r>
              <a:rPr kumimoji="1" lang="zh-CN" altLang="en-US" sz="1600" b="0" dirty="0"/>
              <a:t> </a:t>
            </a:r>
            <a:r>
              <a:rPr kumimoji="1" lang="en-US" altLang="zh-CN" sz="1600" b="0" dirty="0"/>
              <a:t>Moving</a:t>
            </a:r>
            <a:r>
              <a:rPr kumimoji="1" lang="zh-CN" altLang="en-US" sz="1600" b="0" dirty="0"/>
              <a:t> </a:t>
            </a:r>
            <a:r>
              <a:rPr kumimoji="1" lang="en-US" altLang="zh-CN" sz="1600" b="0" dirty="0"/>
              <a:t>Average)</a:t>
            </a:r>
            <a:r>
              <a:rPr kumimoji="1" lang="zh-CN" altLang="en-US" sz="1600" b="0" dirty="0"/>
              <a:t> </a:t>
            </a:r>
            <a:r>
              <a:rPr kumimoji="1" lang="en-US" altLang="zh-CN" sz="1600" b="0" dirty="0"/>
              <a:t>model</a:t>
            </a:r>
            <a:r>
              <a:rPr kumimoji="1" lang="zh-CN" altLang="en-US" sz="1600" b="0" dirty="0"/>
              <a:t> </a:t>
            </a:r>
            <a:r>
              <a:rPr kumimoji="1" lang="en-US" altLang="zh-CN" sz="1600" b="0" dirty="0"/>
              <a:t>to</a:t>
            </a:r>
            <a:r>
              <a:rPr kumimoji="1" lang="zh-CN" altLang="en-US" sz="1600" b="0" dirty="0"/>
              <a:t> </a:t>
            </a:r>
            <a:r>
              <a:rPr kumimoji="1" lang="en-US" altLang="zh-CN" sz="1600" b="0" dirty="0"/>
              <a:t>a</a:t>
            </a:r>
            <a:r>
              <a:rPr kumimoji="1" lang="zh-CN" altLang="en-US" sz="1600" b="0" dirty="0"/>
              <a:t> </a:t>
            </a:r>
            <a:r>
              <a:rPr kumimoji="1" lang="en-US" altLang="zh-CN" sz="1600" b="0" dirty="0"/>
              <a:t>time</a:t>
            </a:r>
            <a:r>
              <a:rPr kumimoji="1" lang="zh-CN" altLang="en-US" sz="1600" b="0" dirty="0"/>
              <a:t> </a:t>
            </a:r>
            <a:r>
              <a:rPr kumimoji="1" lang="en-US" altLang="zh-CN" sz="1600" b="0" dirty="0"/>
              <a:t>series</a:t>
            </a:r>
            <a:r>
              <a:rPr kumimoji="1" lang="zh-CN" altLang="en-US" sz="1600" b="0" dirty="0"/>
              <a:t> </a:t>
            </a:r>
            <a:r>
              <a:rPr kumimoji="1" lang="en-US" altLang="zh-CN" sz="1600" b="0" dirty="0"/>
              <a:t>data</a:t>
            </a:r>
            <a:r>
              <a:rPr kumimoji="1" lang="zh-CN" altLang="en-US" sz="1600" b="0" dirty="0"/>
              <a:t> </a:t>
            </a:r>
            <a:r>
              <a:rPr kumimoji="1" lang="en-US" altLang="zh-CN" sz="1600" b="0" dirty="0"/>
              <a:t>set</a:t>
            </a:r>
            <a:r>
              <a:rPr kumimoji="1" lang="zh-CN" altLang="en-US" sz="1600" b="0" dirty="0"/>
              <a:t> </a:t>
            </a:r>
            <a:r>
              <a:rPr kumimoji="1" lang="en-US" altLang="zh-CN" sz="1600" b="0" dirty="0"/>
              <a:t>to</a:t>
            </a:r>
            <a:r>
              <a:rPr kumimoji="1" lang="zh-CN" altLang="en-US" sz="1600" b="0" dirty="0"/>
              <a:t> </a:t>
            </a:r>
            <a:r>
              <a:rPr kumimoji="1" lang="en-US" altLang="zh-CN" sz="1600" b="0" dirty="0"/>
              <a:t>identify</a:t>
            </a:r>
            <a:r>
              <a:rPr kumimoji="1" lang="zh-CN" altLang="en-US" sz="1600" b="0" dirty="0"/>
              <a:t> </a:t>
            </a:r>
            <a:r>
              <a:rPr kumimoji="1" lang="en-US" altLang="zh-CN" sz="1600" b="0" dirty="0"/>
              <a:t>the</a:t>
            </a:r>
            <a:r>
              <a:rPr kumimoji="1" lang="zh-CN" altLang="en-US" sz="1600" b="0" dirty="0"/>
              <a:t> </a:t>
            </a:r>
            <a:r>
              <a:rPr kumimoji="1" lang="en-US" altLang="zh-CN" sz="1600" b="0" dirty="0"/>
              <a:t>optimal</a:t>
            </a:r>
            <a:r>
              <a:rPr kumimoji="1" lang="zh-CN" altLang="en-US" sz="1600" b="0" dirty="0"/>
              <a:t> </a:t>
            </a:r>
            <a:r>
              <a:rPr kumimoji="1" lang="en-US" altLang="zh-CN" sz="1600" b="0" dirty="0"/>
              <a:t>parameters</a:t>
            </a:r>
            <a:r>
              <a:rPr kumimoji="1" lang="zh-CN" altLang="en-US" sz="1600" b="0" dirty="0"/>
              <a:t> </a:t>
            </a:r>
            <a:r>
              <a:rPr kumimoji="1" lang="en-US" altLang="zh-CN" sz="1600" b="0" dirty="0"/>
              <a:t>for</a:t>
            </a:r>
            <a:r>
              <a:rPr kumimoji="1" lang="zh-CN" altLang="en-US" sz="1600" b="0" dirty="0"/>
              <a:t> </a:t>
            </a:r>
            <a:r>
              <a:rPr kumimoji="1" lang="en-US" altLang="zh-CN" sz="1600" b="0" dirty="0"/>
              <a:t>the</a:t>
            </a:r>
            <a:r>
              <a:rPr kumimoji="1" lang="zh-CN" altLang="en-US" sz="1600" b="0" dirty="0"/>
              <a:t> </a:t>
            </a:r>
            <a:r>
              <a:rPr kumimoji="1" lang="en-US" altLang="zh-CN" sz="1600" b="0" dirty="0"/>
              <a:t>model</a:t>
            </a:r>
            <a:r>
              <a:rPr kumimoji="1" lang="zh-CN" altLang="en-US" sz="1600" b="0" dirty="0"/>
              <a:t> </a:t>
            </a:r>
            <a:r>
              <a:rPr kumimoji="1" lang="en-US" altLang="zh-CN" sz="1600" b="0" dirty="0"/>
              <a:t>based</a:t>
            </a:r>
            <a:r>
              <a:rPr kumimoji="1" lang="zh-CN" altLang="en-US" sz="1600" b="0" dirty="0"/>
              <a:t> </a:t>
            </a:r>
            <a:r>
              <a:rPr kumimoji="1" lang="en-US" altLang="zh-CN" sz="1600" b="0" dirty="0"/>
              <a:t>on</a:t>
            </a:r>
            <a:r>
              <a:rPr kumimoji="1" lang="zh-CN" altLang="en-US" sz="1600" b="0" dirty="0"/>
              <a:t> </a:t>
            </a:r>
            <a:r>
              <a:rPr kumimoji="1" lang="en-US" altLang="zh-CN" sz="1600" b="0" dirty="0"/>
              <a:t>the</a:t>
            </a:r>
            <a:r>
              <a:rPr kumimoji="1" lang="zh-CN" altLang="en-US" sz="1600" b="0" dirty="0"/>
              <a:t> </a:t>
            </a:r>
            <a:r>
              <a:rPr kumimoji="1" lang="en-US" altLang="zh-CN" sz="1600" b="0" dirty="0"/>
              <a:t>AIC.</a:t>
            </a:r>
            <a:r>
              <a:rPr kumimoji="1" lang="zh-CN" altLang="en-US" sz="1600" b="0" dirty="0"/>
              <a:t> </a:t>
            </a:r>
          </a:p>
        </p:txBody>
      </p:sp>
      <p:sp>
        <p:nvSpPr>
          <p:cNvPr id="3" name="副标题 2">
            <a:extLst>
              <a:ext uri="{FF2B5EF4-FFF2-40B4-BE49-F238E27FC236}">
                <a16:creationId xmlns:a16="http://schemas.microsoft.com/office/drawing/2014/main" id="{71A1C06E-ED7B-9939-7172-612BA3BAF9DB}"/>
              </a:ext>
            </a:extLst>
          </p:cNvPr>
          <p:cNvSpPr>
            <a:spLocks noGrp="1"/>
          </p:cNvSpPr>
          <p:nvPr>
            <p:ph type="subTitle" idx="1"/>
          </p:nvPr>
        </p:nvSpPr>
        <p:spPr>
          <a:xfrm>
            <a:off x="4572000" y="2669575"/>
            <a:ext cx="3029548" cy="1123833"/>
          </a:xfrm>
        </p:spPr>
        <p:txBody>
          <a:bodyPr/>
          <a:lstStyle/>
          <a:p>
            <a:r>
              <a:rPr kumimoji="1" lang="en-US" altLang="zh-CN" dirty="0"/>
              <a:t>The</a:t>
            </a:r>
            <a:r>
              <a:rPr kumimoji="1" lang="zh-CN" altLang="en-US" dirty="0"/>
              <a:t> </a:t>
            </a:r>
            <a:r>
              <a:rPr kumimoji="1" lang="en-US" altLang="zh-CN" dirty="0"/>
              <a:t>result</a:t>
            </a:r>
            <a:r>
              <a:rPr kumimoji="1" lang="zh-CN" altLang="en-US" dirty="0"/>
              <a:t> </a:t>
            </a:r>
            <a:r>
              <a:rPr kumimoji="1" lang="en-US" altLang="zh-CN" dirty="0"/>
              <a:t>after</a:t>
            </a:r>
            <a:r>
              <a:rPr kumimoji="1" lang="zh-CN" altLang="en-US" dirty="0"/>
              <a:t> </a:t>
            </a:r>
            <a:r>
              <a:rPr kumimoji="1" lang="en-US" altLang="zh-CN" dirty="0"/>
              <a:t>several</a:t>
            </a:r>
            <a:r>
              <a:rPr kumimoji="1" lang="zh-CN" altLang="en-US" dirty="0"/>
              <a:t> </a:t>
            </a:r>
            <a:r>
              <a:rPr kumimoji="1" lang="en-US" altLang="zh-CN" dirty="0"/>
              <a:t>iterations.</a:t>
            </a:r>
            <a:r>
              <a:rPr kumimoji="1" lang="zh-CN" altLang="en-US" dirty="0"/>
              <a:t> </a:t>
            </a:r>
          </a:p>
        </p:txBody>
      </p:sp>
      <p:pic>
        <p:nvPicPr>
          <p:cNvPr id="4" name="图片 3">
            <a:extLst>
              <a:ext uri="{FF2B5EF4-FFF2-40B4-BE49-F238E27FC236}">
                <a16:creationId xmlns:a16="http://schemas.microsoft.com/office/drawing/2014/main" id="{A11C8693-FE2C-9776-C1CF-B60F071D9AAC}"/>
              </a:ext>
            </a:extLst>
          </p:cNvPr>
          <p:cNvPicPr>
            <a:picLocks noChangeAspect="1"/>
          </p:cNvPicPr>
          <p:nvPr/>
        </p:nvPicPr>
        <p:blipFill>
          <a:blip r:embed="rId3"/>
          <a:stretch>
            <a:fillRect/>
          </a:stretch>
        </p:blipFill>
        <p:spPr>
          <a:xfrm>
            <a:off x="704462" y="2571750"/>
            <a:ext cx="3755571" cy="2152402"/>
          </a:xfrm>
          <a:prstGeom prst="rect">
            <a:avLst/>
          </a:prstGeom>
        </p:spPr>
      </p:pic>
      <p:pic>
        <p:nvPicPr>
          <p:cNvPr id="5" name="图片 4">
            <a:extLst>
              <a:ext uri="{FF2B5EF4-FFF2-40B4-BE49-F238E27FC236}">
                <a16:creationId xmlns:a16="http://schemas.microsoft.com/office/drawing/2014/main" id="{8B534629-E0CD-B740-8B2E-E3326BEC57D2}"/>
              </a:ext>
            </a:extLst>
          </p:cNvPr>
          <p:cNvPicPr>
            <a:picLocks noChangeAspect="1"/>
          </p:cNvPicPr>
          <p:nvPr/>
        </p:nvPicPr>
        <p:blipFill>
          <a:blip r:embed="rId4"/>
          <a:stretch>
            <a:fillRect/>
          </a:stretch>
        </p:blipFill>
        <p:spPr>
          <a:xfrm>
            <a:off x="4572000" y="3442997"/>
            <a:ext cx="3886200" cy="1314124"/>
          </a:xfrm>
          <a:prstGeom prst="rect">
            <a:avLst/>
          </a:prstGeom>
        </p:spPr>
      </p:pic>
    </p:spTree>
    <p:extLst>
      <p:ext uri="{BB962C8B-B14F-4D97-AF65-F5344CB8AC3E}">
        <p14:creationId xmlns:p14="http://schemas.microsoft.com/office/powerpoint/2010/main" val="19910397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35EF8E2-0A27-1A76-B966-64ED9C4AEF02}"/>
              </a:ext>
            </a:extLst>
          </p:cNvPr>
          <p:cNvSpPr>
            <a:spLocks noGrp="1"/>
          </p:cNvSpPr>
          <p:nvPr>
            <p:ph type="title"/>
          </p:nvPr>
        </p:nvSpPr>
        <p:spPr>
          <a:xfrm>
            <a:off x="977700" y="91459"/>
            <a:ext cx="7188600" cy="1598400"/>
          </a:xfrm>
        </p:spPr>
        <p:txBody>
          <a:bodyPr/>
          <a:lstStyle/>
          <a:p>
            <a:r>
              <a:rPr kumimoji="1" lang="en-US" altLang="zh-CN" sz="1600" dirty="0"/>
              <a:t>After</a:t>
            </a:r>
            <a:r>
              <a:rPr kumimoji="1" lang="zh-CN" altLang="en-US" sz="1600" dirty="0"/>
              <a:t> </a:t>
            </a:r>
            <a:r>
              <a:rPr kumimoji="1" lang="en-US" altLang="zh-CN" sz="1600" dirty="0"/>
              <a:t>we</a:t>
            </a:r>
            <a:r>
              <a:rPr kumimoji="1" lang="zh-CN" altLang="en-US" sz="1600" dirty="0"/>
              <a:t> </a:t>
            </a:r>
            <a:r>
              <a:rPr kumimoji="1" lang="en-US" altLang="zh-CN" sz="1600" dirty="0"/>
              <a:t>fit</a:t>
            </a:r>
            <a:r>
              <a:rPr kumimoji="1" lang="zh-CN" altLang="en-US" sz="1600" dirty="0"/>
              <a:t> </a:t>
            </a:r>
            <a:r>
              <a:rPr kumimoji="1" lang="en-US" altLang="zh-CN" sz="1600" dirty="0"/>
              <a:t>ARIMA</a:t>
            </a:r>
            <a:r>
              <a:rPr kumimoji="1" lang="zh-CN" altLang="en-US" sz="1600" dirty="0"/>
              <a:t> </a:t>
            </a:r>
            <a:r>
              <a:rPr kumimoji="1" lang="en-US" altLang="zh-CN" sz="1600" dirty="0"/>
              <a:t>model</a:t>
            </a:r>
            <a:r>
              <a:rPr kumimoji="1" lang="zh-CN" altLang="en-US" sz="1600" dirty="0"/>
              <a:t> </a:t>
            </a:r>
            <a:r>
              <a:rPr kumimoji="1" lang="en-US" altLang="zh-CN" sz="1600" dirty="0"/>
              <a:t>to</a:t>
            </a:r>
            <a:r>
              <a:rPr kumimoji="1" lang="zh-CN" altLang="en-US" sz="1600" dirty="0"/>
              <a:t> </a:t>
            </a:r>
            <a:r>
              <a:rPr kumimoji="1" lang="en-US" altLang="zh-CN" sz="1600" dirty="0"/>
              <a:t>testing</a:t>
            </a:r>
            <a:r>
              <a:rPr kumimoji="1" lang="zh-CN" altLang="en-US" sz="1600" dirty="0"/>
              <a:t> </a:t>
            </a:r>
            <a:r>
              <a:rPr kumimoji="1" lang="en-US" altLang="zh-CN" sz="1600" dirty="0"/>
              <a:t>data,</a:t>
            </a:r>
            <a:r>
              <a:rPr kumimoji="1" lang="zh-CN" altLang="en-US" sz="1600" dirty="0"/>
              <a:t> </a:t>
            </a:r>
            <a:r>
              <a:rPr kumimoji="1" lang="en-US" altLang="zh-CN" sz="1600" dirty="0"/>
              <a:t>we</a:t>
            </a:r>
            <a:r>
              <a:rPr kumimoji="1" lang="zh-CN" altLang="en-US" sz="1600" dirty="0"/>
              <a:t> </a:t>
            </a:r>
            <a:r>
              <a:rPr kumimoji="1" lang="en-US" altLang="zh-CN" sz="1600" dirty="0"/>
              <a:t>can</a:t>
            </a:r>
            <a:r>
              <a:rPr kumimoji="1" lang="zh-CN" altLang="en-US" sz="1600" dirty="0"/>
              <a:t> </a:t>
            </a:r>
            <a:r>
              <a:rPr kumimoji="1" lang="en-US" altLang="zh-CN" sz="1600" dirty="0"/>
              <a:t>output</a:t>
            </a:r>
            <a:r>
              <a:rPr kumimoji="1" lang="zh-CN" altLang="en-US" sz="1600" dirty="0"/>
              <a:t> </a:t>
            </a:r>
            <a:r>
              <a:rPr kumimoji="1" lang="en-US" altLang="zh-CN" sz="1600" dirty="0"/>
              <a:t>this</a:t>
            </a:r>
            <a:r>
              <a:rPr kumimoji="1" lang="zh-CN" altLang="en-US" sz="1600" dirty="0"/>
              <a:t> </a:t>
            </a:r>
            <a:r>
              <a:rPr kumimoji="1" lang="en-US" altLang="zh-CN" sz="1600" dirty="0"/>
              <a:t>graph,</a:t>
            </a:r>
            <a:r>
              <a:rPr kumimoji="1" lang="zh-CN" altLang="en-US" sz="1600" dirty="0"/>
              <a:t> </a:t>
            </a:r>
            <a:r>
              <a:rPr kumimoji="1" lang="en-US" altLang="zh-CN" sz="1600" dirty="0"/>
              <a:t>which</a:t>
            </a:r>
            <a:r>
              <a:rPr kumimoji="1" lang="zh-CN" altLang="en-US" sz="1600" dirty="0"/>
              <a:t> </a:t>
            </a:r>
            <a:r>
              <a:rPr kumimoji="1" lang="en-US" altLang="zh-CN" sz="1600" dirty="0"/>
              <a:t>is</a:t>
            </a:r>
            <a:r>
              <a:rPr kumimoji="1" lang="zh-CN" altLang="en-US" sz="1600" dirty="0"/>
              <a:t> </a:t>
            </a:r>
            <a:r>
              <a:rPr kumimoji="1" lang="en-US" altLang="zh-CN" sz="1600" dirty="0"/>
              <a:t>a</a:t>
            </a:r>
            <a:r>
              <a:rPr kumimoji="1" lang="zh-CN" altLang="en-US" sz="1600" dirty="0"/>
              <a:t> </a:t>
            </a:r>
            <a:r>
              <a:rPr kumimoji="1" lang="en-US" altLang="zh-CN" sz="1600" dirty="0"/>
              <a:t>time</a:t>
            </a:r>
            <a:r>
              <a:rPr kumimoji="1" lang="zh-CN" altLang="en-US" sz="1600" dirty="0"/>
              <a:t> </a:t>
            </a:r>
            <a:r>
              <a:rPr kumimoji="1" lang="en-US" altLang="zh-CN" sz="1600" dirty="0"/>
              <a:t>series</a:t>
            </a:r>
            <a:r>
              <a:rPr kumimoji="1" lang="zh-CN" altLang="en-US" sz="1600" dirty="0"/>
              <a:t> </a:t>
            </a:r>
            <a:r>
              <a:rPr kumimoji="1" lang="en-US" altLang="zh-CN" sz="1600" dirty="0"/>
              <a:t>plot</a:t>
            </a:r>
            <a:r>
              <a:rPr kumimoji="1" lang="zh-CN" altLang="en-US" sz="1600" dirty="0"/>
              <a:t> </a:t>
            </a:r>
            <a:r>
              <a:rPr kumimoji="1" lang="en-US" altLang="zh-CN" sz="1600" dirty="0"/>
              <a:t>comparing</a:t>
            </a:r>
            <a:r>
              <a:rPr kumimoji="1" lang="zh-CN" altLang="en-US" sz="1600" dirty="0"/>
              <a:t> </a:t>
            </a:r>
            <a:r>
              <a:rPr kumimoji="1" lang="en-US" altLang="zh-CN" sz="1600" dirty="0"/>
              <a:t>the</a:t>
            </a:r>
            <a:r>
              <a:rPr kumimoji="1" lang="zh-CN" altLang="en-US" sz="1600" dirty="0"/>
              <a:t> </a:t>
            </a:r>
            <a:r>
              <a:rPr kumimoji="1" lang="en-US" altLang="zh-CN" sz="1600" dirty="0"/>
              <a:t>actual</a:t>
            </a:r>
            <a:r>
              <a:rPr kumimoji="1" lang="zh-CN" altLang="en-US" sz="1600" dirty="0"/>
              <a:t> </a:t>
            </a:r>
            <a:r>
              <a:rPr kumimoji="1" lang="en-US" altLang="zh-CN" sz="1600" dirty="0"/>
              <a:t>temperature</a:t>
            </a:r>
            <a:r>
              <a:rPr kumimoji="1" lang="zh-CN" altLang="en-US" sz="1600" dirty="0"/>
              <a:t> </a:t>
            </a:r>
            <a:r>
              <a:rPr kumimoji="1" lang="en-US" altLang="zh-CN" sz="1600" dirty="0"/>
              <a:t>data</a:t>
            </a:r>
            <a:r>
              <a:rPr kumimoji="1" lang="zh-CN" altLang="en-US" sz="1600" dirty="0"/>
              <a:t> </a:t>
            </a:r>
            <a:r>
              <a:rPr kumimoji="1" lang="en-US" altLang="zh-CN" sz="1600" dirty="0"/>
              <a:t>with</a:t>
            </a:r>
            <a:r>
              <a:rPr kumimoji="1" lang="zh-CN" altLang="en-US" sz="1600" dirty="0"/>
              <a:t> </a:t>
            </a:r>
            <a:r>
              <a:rPr kumimoji="1" lang="en-US" altLang="zh-CN" sz="1600" dirty="0"/>
              <a:t>forecasts</a:t>
            </a:r>
            <a:r>
              <a:rPr kumimoji="1" lang="zh-CN" altLang="en-US" sz="1600" dirty="0"/>
              <a:t> </a:t>
            </a:r>
            <a:r>
              <a:rPr kumimoji="1" lang="en-US" altLang="zh-CN" sz="1600" dirty="0"/>
              <a:t>from</a:t>
            </a:r>
            <a:r>
              <a:rPr kumimoji="1" lang="zh-CN" altLang="en-US" sz="1600" dirty="0"/>
              <a:t> </a:t>
            </a:r>
            <a:r>
              <a:rPr kumimoji="1" lang="en-US" altLang="zh-CN" sz="1600" dirty="0"/>
              <a:t>the</a:t>
            </a:r>
            <a:r>
              <a:rPr kumimoji="1" lang="zh-CN" altLang="en-US" sz="1600" dirty="0"/>
              <a:t> </a:t>
            </a:r>
            <a:r>
              <a:rPr kumimoji="1" lang="en-US" altLang="zh-CN" sz="1600" dirty="0"/>
              <a:t>ARIMA</a:t>
            </a:r>
            <a:r>
              <a:rPr kumimoji="1" lang="zh-CN" altLang="en-US" sz="1600" dirty="0"/>
              <a:t> </a:t>
            </a:r>
            <a:r>
              <a:rPr kumimoji="1" lang="en-US" altLang="zh-CN" sz="1600" dirty="0"/>
              <a:t>model.</a:t>
            </a:r>
            <a:r>
              <a:rPr kumimoji="1" lang="zh-CN" altLang="en-US" sz="1600" dirty="0"/>
              <a:t> </a:t>
            </a:r>
          </a:p>
        </p:txBody>
      </p:sp>
      <p:sp>
        <p:nvSpPr>
          <p:cNvPr id="3" name="副标题 2">
            <a:extLst>
              <a:ext uri="{FF2B5EF4-FFF2-40B4-BE49-F238E27FC236}">
                <a16:creationId xmlns:a16="http://schemas.microsoft.com/office/drawing/2014/main" id="{C4A89A7E-DD9E-D840-37C1-45D9B38A8EB2}"/>
              </a:ext>
            </a:extLst>
          </p:cNvPr>
          <p:cNvSpPr>
            <a:spLocks noGrp="1"/>
          </p:cNvSpPr>
          <p:nvPr>
            <p:ph type="subTitle" idx="1"/>
          </p:nvPr>
        </p:nvSpPr>
        <p:spPr>
          <a:xfrm>
            <a:off x="1747800" y="4113033"/>
            <a:ext cx="5648400" cy="1598400"/>
          </a:xfrm>
        </p:spPr>
        <p:txBody>
          <a:bodyPr/>
          <a:lstStyle/>
          <a:p>
            <a:r>
              <a:rPr kumimoji="1" lang="en-US" altLang="zh-CN" dirty="0"/>
              <a:t>Blue:</a:t>
            </a:r>
            <a:r>
              <a:rPr kumimoji="1" lang="zh-CN" altLang="en-US" dirty="0"/>
              <a:t> </a:t>
            </a:r>
            <a:r>
              <a:rPr kumimoji="1" lang="en-US" altLang="zh-CN" dirty="0"/>
              <a:t>training</a:t>
            </a:r>
            <a:r>
              <a:rPr kumimoji="1" lang="zh-CN" altLang="en-US" dirty="0"/>
              <a:t> </a:t>
            </a:r>
            <a:r>
              <a:rPr kumimoji="1" lang="en-US" altLang="zh-CN" dirty="0"/>
              <a:t>data</a:t>
            </a:r>
          </a:p>
          <a:p>
            <a:r>
              <a:rPr kumimoji="1" lang="en-US" altLang="zh-CN" dirty="0"/>
              <a:t>Orange:</a:t>
            </a:r>
            <a:r>
              <a:rPr kumimoji="1" lang="zh-CN" altLang="en-US" dirty="0"/>
              <a:t> </a:t>
            </a:r>
            <a:r>
              <a:rPr kumimoji="1" lang="en-US" altLang="zh-CN" dirty="0"/>
              <a:t>test</a:t>
            </a:r>
            <a:r>
              <a:rPr kumimoji="1" lang="zh-CN" altLang="en-US" dirty="0"/>
              <a:t> </a:t>
            </a:r>
            <a:r>
              <a:rPr kumimoji="1" lang="en-US" altLang="zh-CN" dirty="0"/>
              <a:t>data</a:t>
            </a:r>
          </a:p>
          <a:p>
            <a:r>
              <a:rPr kumimoji="1" lang="en-US" altLang="zh-CN" dirty="0"/>
              <a:t>Red:</a:t>
            </a:r>
            <a:r>
              <a:rPr kumimoji="1" lang="zh-CN" altLang="en-US" dirty="0"/>
              <a:t> </a:t>
            </a:r>
            <a:r>
              <a:rPr kumimoji="1" lang="en-US" altLang="zh-CN" dirty="0"/>
              <a:t>forecasted</a:t>
            </a:r>
            <a:r>
              <a:rPr kumimoji="1" lang="zh-CN" altLang="en-US" dirty="0"/>
              <a:t> </a:t>
            </a:r>
            <a:r>
              <a:rPr kumimoji="1" lang="en-US" altLang="zh-CN" dirty="0"/>
              <a:t>data</a:t>
            </a:r>
            <a:r>
              <a:rPr kumimoji="1" lang="zh-CN" altLang="en-US" dirty="0"/>
              <a:t> </a:t>
            </a:r>
            <a:r>
              <a:rPr kumimoji="1" lang="en-US" altLang="zh-CN" dirty="0"/>
              <a:t>produced</a:t>
            </a:r>
            <a:r>
              <a:rPr kumimoji="1" lang="zh-CN" altLang="en-US" dirty="0"/>
              <a:t> </a:t>
            </a:r>
            <a:r>
              <a:rPr kumimoji="1" lang="en-US" altLang="zh-CN" dirty="0"/>
              <a:t>by</a:t>
            </a:r>
            <a:r>
              <a:rPr kumimoji="1" lang="zh-CN" altLang="en-US" dirty="0"/>
              <a:t> </a:t>
            </a:r>
            <a:r>
              <a:rPr kumimoji="1" lang="en-US" altLang="zh-CN" dirty="0"/>
              <a:t>ARIMA</a:t>
            </a:r>
            <a:endParaRPr kumimoji="1" lang="zh-CN" altLang="en-US" dirty="0"/>
          </a:p>
        </p:txBody>
      </p:sp>
      <p:pic>
        <p:nvPicPr>
          <p:cNvPr id="4" name="图片 3">
            <a:extLst>
              <a:ext uri="{FF2B5EF4-FFF2-40B4-BE49-F238E27FC236}">
                <a16:creationId xmlns:a16="http://schemas.microsoft.com/office/drawing/2014/main" id="{90451133-5BB4-9C92-9D81-F8E5DE294495}"/>
              </a:ext>
            </a:extLst>
          </p:cNvPr>
          <p:cNvPicPr>
            <a:picLocks noChangeAspect="1"/>
          </p:cNvPicPr>
          <p:nvPr/>
        </p:nvPicPr>
        <p:blipFill>
          <a:blip r:embed="rId3"/>
          <a:stretch>
            <a:fillRect/>
          </a:stretch>
        </p:blipFill>
        <p:spPr>
          <a:xfrm>
            <a:off x="2311659" y="1689859"/>
            <a:ext cx="4520682" cy="2423174"/>
          </a:xfrm>
          <a:prstGeom prst="rect">
            <a:avLst/>
          </a:prstGeom>
        </p:spPr>
      </p:pic>
    </p:spTree>
    <p:extLst>
      <p:ext uri="{BB962C8B-B14F-4D97-AF65-F5344CB8AC3E}">
        <p14:creationId xmlns:p14="http://schemas.microsoft.com/office/powerpoint/2010/main" val="25122993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2E6472-131F-9BC2-9E67-FAE2E87A2BCA}"/>
              </a:ext>
            </a:extLst>
          </p:cNvPr>
          <p:cNvSpPr>
            <a:spLocks noGrp="1"/>
          </p:cNvSpPr>
          <p:nvPr>
            <p:ph type="title"/>
          </p:nvPr>
        </p:nvSpPr>
        <p:spPr>
          <a:xfrm>
            <a:off x="977700" y="-175273"/>
            <a:ext cx="7188600" cy="1598400"/>
          </a:xfrm>
        </p:spPr>
        <p:txBody>
          <a:bodyPr/>
          <a:lstStyle/>
          <a:p>
            <a:r>
              <a:rPr kumimoji="1" lang="en-US" altLang="zh-CN" sz="1600" dirty="0"/>
              <a:t>Time</a:t>
            </a:r>
            <a:r>
              <a:rPr kumimoji="1" lang="zh-CN" altLang="en-US" sz="1600" dirty="0"/>
              <a:t> </a:t>
            </a:r>
            <a:r>
              <a:rPr kumimoji="1" lang="en-US" altLang="zh-CN" sz="1600" dirty="0"/>
              <a:t>series</a:t>
            </a:r>
            <a:r>
              <a:rPr kumimoji="1" lang="zh-CN" altLang="en-US" sz="1600" dirty="0"/>
              <a:t> </a:t>
            </a:r>
            <a:r>
              <a:rPr kumimoji="1" lang="en-US" altLang="zh-CN" sz="1600" dirty="0"/>
              <a:t>comparison</a:t>
            </a:r>
            <a:r>
              <a:rPr kumimoji="1" lang="zh-CN" altLang="en-US" sz="1600" dirty="0"/>
              <a:t> </a:t>
            </a:r>
            <a:r>
              <a:rPr kumimoji="1" lang="en-US" altLang="zh-CN" sz="1600" dirty="0"/>
              <a:t>between</a:t>
            </a:r>
            <a:r>
              <a:rPr kumimoji="1" lang="zh-CN" altLang="en-US" sz="1600" dirty="0"/>
              <a:t> </a:t>
            </a:r>
            <a:r>
              <a:rPr kumimoji="1" lang="en-US" altLang="zh-CN" sz="1600" dirty="0"/>
              <a:t>actual</a:t>
            </a:r>
            <a:r>
              <a:rPr kumimoji="1" lang="zh-CN" altLang="en-US" sz="1600" dirty="0"/>
              <a:t> </a:t>
            </a:r>
            <a:r>
              <a:rPr kumimoji="1" lang="en-US" altLang="zh-CN" sz="1600" dirty="0"/>
              <a:t>and</a:t>
            </a:r>
            <a:r>
              <a:rPr kumimoji="1" lang="zh-CN" altLang="en-US" sz="1600" dirty="0"/>
              <a:t> </a:t>
            </a:r>
            <a:r>
              <a:rPr kumimoji="1" lang="en-US" altLang="zh-CN" sz="1600" dirty="0"/>
              <a:t>forecasted</a:t>
            </a:r>
            <a:r>
              <a:rPr kumimoji="1" lang="zh-CN" altLang="en-US" sz="1600" dirty="0"/>
              <a:t> </a:t>
            </a:r>
            <a:r>
              <a:rPr kumimoji="1" lang="en-US" altLang="zh-CN" sz="1600" dirty="0"/>
              <a:t>temperature</a:t>
            </a:r>
            <a:r>
              <a:rPr kumimoji="1" lang="zh-CN" altLang="en-US" sz="1600" dirty="0"/>
              <a:t> </a:t>
            </a:r>
            <a:r>
              <a:rPr kumimoji="1" lang="en-US" altLang="zh-CN" sz="1600" dirty="0"/>
              <a:t>data</a:t>
            </a:r>
            <a:endParaRPr kumimoji="1" lang="zh-CN" altLang="en-US" sz="1600" dirty="0"/>
          </a:p>
        </p:txBody>
      </p:sp>
      <p:sp>
        <p:nvSpPr>
          <p:cNvPr id="3" name="副标题 2">
            <a:extLst>
              <a:ext uri="{FF2B5EF4-FFF2-40B4-BE49-F238E27FC236}">
                <a16:creationId xmlns:a16="http://schemas.microsoft.com/office/drawing/2014/main" id="{C82F976B-0DAD-71CD-B0BE-BC3EAC3BFE37}"/>
              </a:ext>
            </a:extLst>
          </p:cNvPr>
          <p:cNvSpPr>
            <a:spLocks noGrp="1"/>
          </p:cNvSpPr>
          <p:nvPr>
            <p:ph type="subTitle" idx="1"/>
          </p:nvPr>
        </p:nvSpPr>
        <p:spPr/>
        <p:txBody>
          <a:bodyPr/>
          <a:lstStyle/>
          <a:p>
            <a:endParaRPr kumimoji="1" lang="zh-CN" altLang="en-US"/>
          </a:p>
        </p:txBody>
      </p:sp>
      <p:pic>
        <p:nvPicPr>
          <p:cNvPr id="4" name="图片 3">
            <a:extLst>
              <a:ext uri="{FF2B5EF4-FFF2-40B4-BE49-F238E27FC236}">
                <a16:creationId xmlns:a16="http://schemas.microsoft.com/office/drawing/2014/main" id="{D0B136EA-17F0-C41A-1985-6FE810C49CDE}"/>
              </a:ext>
            </a:extLst>
          </p:cNvPr>
          <p:cNvPicPr>
            <a:picLocks noChangeAspect="1"/>
          </p:cNvPicPr>
          <p:nvPr/>
        </p:nvPicPr>
        <p:blipFill>
          <a:blip r:embed="rId3"/>
          <a:stretch>
            <a:fillRect/>
          </a:stretch>
        </p:blipFill>
        <p:spPr>
          <a:xfrm>
            <a:off x="2036406" y="1423127"/>
            <a:ext cx="5071188" cy="3220533"/>
          </a:xfrm>
          <a:prstGeom prst="rect">
            <a:avLst/>
          </a:prstGeom>
        </p:spPr>
      </p:pic>
    </p:spTree>
    <p:extLst>
      <p:ext uri="{BB962C8B-B14F-4D97-AF65-F5344CB8AC3E}">
        <p14:creationId xmlns:p14="http://schemas.microsoft.com/office/powerpoint/2010/main" val="953373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21"/>
        <p:cNvGrpSpPr/>
        <p:nvPr/>
      </p:nvGrpSpPr>
      <p:grpSpPr>
        <a:xfrm>
          <a:off x="0" y="0"/>
          <a:ext cx="0" cy="0"/>
          <a:chOff x="0" y="0"/>
          <a:chExt cx="0" cy="0"/>
        </a:xfrm>
      </p:grpSpPr>
      <p:sp>
        <p:nvSpPr>
          <p:cNvPr id="1422" name="Google Shape;1422;p3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a:t>
            </a:r>
            <a:r>
              <a:rPr lang="en" dirty="0">
                <a:solidFill>
                  <a:schemeClr val="accent5"/>
                </a:solidFill>
              </a:rPr>
              <a:t>contents</a:t>
            </a:r>
            <a:endParaRPr dirty="0">
              <a:solidFill>
                <a:schemeClr val="accent5"/>
              </a:solidFill>
            </a:endParaRPr>
          </a:p>
        </p:txBody>
      </p:sp>
      <p:sp>
        <p:nvSpPr>
          <p:cNvPr id="1423" name="Google Shape;1423;p32"/>
          <p:cNvSpPr txBox="1">
            <a:spLocks noGrp="1"/>
          </p:cNvSpPr>
          <p:nvPr>
            <p:ph type="title" idx="2"/>
          </p:nvPr>
        </p:nvSpPr>
        <p:spPr>
          <a:xfrm>
            <a:off x="1367850" y="1777127"/>
            <a:ext cx="7347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sp>
        <p:nvSpPr>
          <p:cNvPr id="1424" name="Google Shape;1424;p32"/>
          <p:cNvSpPr txBox="1">
            <a:spLocks noGrp="1"/>
          </p:cNvSpPr>
          <p:nvPr>
            <p:ph type="subTitle" idx="1"/>
          </p:nvPr>
        </p:nvSpPr>
        <p:spPr>
          <a:xfrm>
            <a:off x="2102550" y="1777125"/>
            <a:ext cx="5673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climate change?</a:t>
            </a:r>
            <a:endParaRPr/>
          </a:p>
        </p:txBody>
      </p:sp>
      <p:sp>
        <p:nvSpPr>
          <p:cNvPr id="1425" name="Google Shape;1425;p32"/>
          <p:cNvSpPr txBox="1">
            <a:spLocks noGrp="1"/>
          </p:cNvSpPr>
          <p:nvPr>
            <p:ph type="title" idx="3"/>
          </p:nvPr>
        </p:nvSpPr>
        <p:spPr>
          <a:xfrm>
            <a:off x="1367850" y="2367677"/>
            <a:ext cx="7347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02</a:t>
            </a:r>
            <a:endParaRPr/>
          </a:p>
        </p:txBody>
      </p:sp>
      <p:sp>
        <p:nvSpPr>
          <p:cNvPr id="1426" name="Google Shape;1426;p32"/>
          <p:cNvSpPr txBox="1">
            <a:spLocks noGrp="1"/>
          </p:cNvSpPr>
          <p:nvPr>
            <p:ph type="subTitle" idx="4"/>
          </p:nvPr>
        </p:nvSpPr>
        <p:spPr>
          <a:xfrm>
            <a:off x="2102550" y="2367675"/>
            <a:ext cx="5673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zh-CN" sz="2000" dirty="0"/>
              <a:t>Why</a:t>
            </a:r>
            <a:r>
              <a:rPr lang="zh-CN" altLang="en-US" sz="2000" dirty="0"/>
              <a:t> </a:t>
            </a:r>
            <a:r>
              <a:rPr lang="en-US" altLang="zh-CN" sz="2000" dirty="0"/>
              <a:t>predicting</a:t>
            </a:r>
            <a:r>
              <a:rPr lang="zh-CN" altLang="en-US" sz="2000" dirty="0"/>
              <a:t> </a:t>
            </a:r>
            <a:r>
              <a:rPr lang="en-US" altLang="zh-CN" sz="2000" dirty="0"/>
              <a:t>surface</a:t>
            </a:r>
            <a:r>
              <a:rPr lang="zh-CN" altLang="en-US" sz="2000" dirty="0"/>
              <a:t> </a:t>
            </a:r>
            <a:r>
              <a:rPr lang="en-US" altLang="zh-CN" sz="2000" dirty="0"/>
              <a:t>temperature</a:t>
            </a:r>
            <a:r>
              <a:rPr lang="zh-CN" altLang="en-US" sz="2000" dirty="0"/>
              <a:t> </a:t>
            </a:r>
            <a:r>
              <a:rPr lang="en-US" altLang="zh-CN" sz="2000" dirty="0"/>
              <a:t>important</a:t>
            </a:r>
            <a:endParaRPr sz="2000" dirty="0"/>
          </a:p>
        </p:txBody>
      </p:sp>
      <p:sp>
        <p:nvSpPr>
          <p:cNvPr id="1427" name="Google Shape;1427;p32"/>
          <p:cNvSpPr txBox="1">
            <a:spLocks noGrp="1"/>
          </p:cNvSpPr>
          <p:nvPr>
            <p:ph type="title" idx="5"/>
          </p:nvPr>
        </p:nvSpPr>
        <p:spPr>
          <a:xfrm>
            <a:off x="1367850" y="2958227"/>
            <a:ext cx="7347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sp>
        <p:nvSpPr>
          <p:cNvPr id="1428" name="Google Shape;1428;p32"/>
          <p:cNvSpPr txBox="1">
            <a:spLocks noGrp="1"/>
          </p:cNvSpPr>
          <p:nvPr>
            <p:ph type="subTitle" idx="6"/>
          </p:nvPr>
        </p:nvSpPr>
        <p:spPr>
          <a:xfrm>
            <a:off x="2102550" y="2958225"/>
            <a:ext cx="5673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zh-CN" dirty="0"/>
              <a:t>Datasets</a:t>
            </a:r>
            <a:r>
              <a:rPr lang="zh-CN" altLang="en-US" dirty="0"/>
              <a:t> </a:t>
            </a:r>
            <a:r>
              <a:rPr lang="en-US" altLang="zh-CN" dirty="0"/>
              <a:t>used</a:t>
            </a:r>
            <a:endParaRPr dirty="0"/>
          </a:p>
        </p:txBody>
      </p:sp>
      <p:sp>
        <p:nvSpPr>
          <p:cNvPr id="1429" name="Google Shape;1429;p32"/>
          <p:cNvSpPr txBox="1">
            <a:spLocks noGrp="1"/>
          </p:cNvSpPr>
          <p:nvPr>
            <p:ph type="title" idx="7"/>
          </p:nvPr>
        </p:nvSpPr>
        <p:spPr>
          <a:xfrm>
            <a:off x="1367850" y="3548777"/>
            <a:ext cx="7347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04</a:t>
            </a:r>
            <a:endParaRPr/>
          </a:p>
        </p:txBody>
      </p:sp>
      <p:sp>
        <p:nvSpPr>
          <p:cNvPr id="1430" name="Google Shape;1430;p32"/>
          <p:cNvSpPr txBox="1">
            <a:spLocks noGrp="1"/>
          </p:cNvSpPr>
          <p:nvPr>
            <p:ph type="subTitle" idx="8"/>
          </p:nvPr>
        </p:nvSpPr>
        <p:spPr>
          <a:xfrm>
            <a:off x="2102550" y="3548775"/>
            <a:ext cx="56736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ltLang="zh-CN" dirty="0"/>
              <a:t>Project</a:t>
            </a:r>
            <a:r>
              <a:rPr lang="zh-CN" altLang="en-US" dirty="0"/>
              <a:t> </a:t>
            </a:r>
            <a:r>
              <a:rPr lang="en-US" altLang="zh-CN" dirty="0"/>
              <a:t>Report</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4500CB4-8618-9596-4B23-EAE58C49E5A6}"/>
              </a:ext>
            </a:extLst>
          </p:cNvPr>
          <p:cNvSpPr>
            <a:spLocks noGrp="1"/>
          </p:cNvSpPr>
          <p:nvPr>
            <p:ph type="title"/>
          </p:nvPr>
        </p:nvSpPr>
        <p:spPr/>
        <p:txBody>
          <a:bodyPr/>
          <a:lstStyle/>
          <a:p>
            <a:r>
              <a:rPr kumimoji="1" lang="en-US" altLang="zh-CN" dirty="0"/>
              <a:t>Evaluation</a:t>
            </a:r>
            <a:r>
              <a:rPr kumimoji="1" lang="zh-CN" altLang="en-US" dirty="0"/>
              <a:t> </a:t>
            </a:r>
            <a:r>
              <a:rPr kumimoji="1" lang="en-US" altLang="zh-CN" dirty="0"/>
              <a:t>on</a:t>
            </a:r>
            <a:r>
              <a:rPr kumimoji="1" lang="zh-CN" altLang="en-US" dirty="0"/>
              <a:t> </a:t>
            </a:r>
            <a:r>
              <a:rPr kumimoji="1" lang="en-US" altLang="zh-CN" dirty="0"/>
              <a:t>the</a:t>
            </a:r>
            <a:r>
              <a:rPr kumimoji="1" lang="zh-CN" altLang="en-US" dirty="0"/>
              <a:t> </a:t>
            </a:r>
            <a:r>
              <a:rPr kumimoji="1" lang="en-US" altLang="zh-CN" dirty="0"/>
              <a:t>forecasts</a:t>
            </a:r>
            <a:r>
              <a:rPr kumimoji="1" lang="zh-CN" altLang="en-US" dirty="0"/>
              <a:t> </a:t>
            </a:r>
            <a:r>
              <a:rPr kumimoji="1" lang="en-US" altLang="zh-CN" dirty="0"/>
              <a:t>and</a:t>
            </a:r>
            <a:r>
              <a:rPr kumimoji="1" lang="zh-CN" altLang="en-US" dirty="0"/>
              <a:t> </a:t>
            </a:r>
            <a:r>
              <a:rPr kumimoji="1" lang="en-US" altLang="zh-CN" dirty="0"/>
              <a:t>model</a:t>
            </a:r>
            <a:endParaRPr kumimoji="1" lang="zh-CN" altLang="en-US" dirty="0"/>
          </a:p>
        </p:txBody>
      </p:sp>
      <p:sp>
        <p:nvSpPr>
          <p:cNvPr id="3" name="副标题 2">
            <a:extLst>
              <a:ext uri="{FF2B5EF4-FFF2-40B4-BE49-F238E27FC236}">
                <a16:creationId xmlns:a16="http://schemas.microsoft.com/office/drawing/2014/main" id="{12811DAE-AEB2-2972-75F3-E20881D4EE96}"/>
              </a:ext>
            </a:extLst>
          </p:cNvPr>
          <p:cNvSpPr>
            <a:spLocks noGrp="1"/>
          </p:cNvSpPr>
          <p:nvPr>
            <p:ph type="subTitle" idx="1"/>
          </p:nvPr>
        </p:nvSpPr>
        <p:spPr/>
        <p:txBody>
          <a:bodyPr/>
          <a:lstStyle/>
          <a:p>
            <a:pPr>
              <a:buFont typeface="Arial" panose="020B0604020202020204" pitchFamily="34" charset="0"/>
              <a:buChar char="•"/>
            </a:pPr>
            <a:r>
              <a:rPr kumimoji="1" lang="en-US" altLang="zh-CN" dirty="0"/>
              <a:t>Model</a:t>
            </a:r>
            <a:r>
              <a:rPr kumimoji="1" lang="zh-CN" altLang="en-US" dirty="0"/>
              <a:t> </a:t>
            </a:r>
            <a:r>
              <a:rPr kumimoji="1" lang="en-US" altLang="zh-CN" dirty="0"/>
              <a:t>accuracy</a:t>
            </a:r>
          </a:p>
          <a:p>
            <a:pPr>
              <a:buFont typeface="Arial" panose="020B0604020202020204" pitchFamily="34" charset="0"/>
              <a:buChar char="•"/>
            </a:pPr>
            <a:r>
              <a:rPr kumimoji="1" lang="en-US" altLang="zh-CN" dirty="0"/>
              <a:t>Eternal</a:t>
            </a:r>
            <a:r>
              <a:rPr kumimoji="1" lang="zh-CN" altLang="en-US" dirty="0"/>
              <a:t> </a:t>
            </a:r>
            <a:r>
              <a:rPr kumimoji="1" lang="en-US" altLang="zh-CN" dirty="0"/>
              <a:t>shocks</a:t>
            </a:r>
          </a:p>
          <a:p>
            <a:pPr>
              <a:buFont typeface="Arial" panose="020B0604020202020204" pitchFamily="34" charset="0"/>
              <a:buChar char="•"/>
            </a:pPr>
            <a:r>
              <a:rPr kumimoji="1" lang="en-US" altLang="zh-CN" dirty="0"/>
              <a:t>Forecast</a:t>
            </a:r>
            <a:r>
              <a:rPr kumimoji="1" lang="zh-CN" altLang="en-US" dirty="0"/>
              <a:t> </a:t>
            </a:r>
            <a:r>
              <a:rPr kumimoji="1" lang="en-US" altLang="zh-CN" dirty="0"/>
              <a:t>horizon</a:t>
            </a:r>
          </a:p>
        </p:txBody>
      </p:sp>
    </p:spTree>
    <p:extLst>
      <p:ext uri="{BB962C8B-B14F-4D97-AF65-F5344CB8AC3E}">
        <p14:creationId xmlns:p14="http://schemas.microsoft.com/office/powerpoint/2010/main" val="38611602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35D19B-DCD6-71F3-4FDF-32BC7D95EC4D}"/>
              </a:ext>
            </a:extLst>
          </p:cNvPr>
          <p:cNvSpPr>
            <a:spLocks noGrp="1"/>
          </p:cNvSpPr>
          <p:nvPr>
            <p:ph type="title"/>
          </p:nvPr>
        </p:nvSpPr>
        <p:spPr/>
        <p:txBody>
          <a:bodyPr/>
          <a:lstStyle/>
          <a:p>
            <a:endParaRPr kumimoji="1" lang="zh-CN" altLang="en-US"/>
          </a:p>
        </p:txBody>
      </p:sp>
      <p:sp>
        <p:nvSpPr>
          <p:cNvPr id="3" name="副标题 2">
            <a:extLst>
              <a:ext uri="{FF2B5EF4-FFF2-40B4-BE49-F238E27FC236}">
                <a16:creationId xmlns:a16="http://schemas.microsoft.com/office/drawing/2014/main" id="{E15575A7-1877-C750-979C-8F8D5D6470D8}"/>
              </a:ext>
            </a:extLst>
          </p:cNvPr>
          <p:cNvSpPr>
            <a:spLocks noGrp="1"/>
          </p:cNvSpPr>
          <p:nvPr>
            <p:ph type="subTitle" idx="1"/>
          </p:nvPr>
        </p:nvSpPr>
        <p:spPr/>
        <p:txBody>
          <a:bodyPr/>
          <a:lstStyle/>
          <a:p>
            <a:r>
              <a:rPr kumimoji="1" lang="en-US" altLang="zh-CN" dirty="0"/>
              <a:t>Thanks!</a:t>
            </a:r>
            <a:endParaRPr kumimoji="1" lang="zh-CN" altLang="en-US" dirty="0"/>
          </a:p>
        </p:txBody>
      </p:sp>
      <p:grpSp>
        <p:nvGrpSpPr>
          <p:cNvPr id="4" name="Google Shape;4569;p48">
            <a:extLst>
              <a:ext uri="{FF2B5EF4-FFF2-40B4-BE49-F238E27FC236}">
                <a16:creationId xmlns:a16="http://schemas.microsoft.com/office/drawing/2014/main" id="{22EC469A-9896-119A-9DEC-477AAAD70102}"/>
              </a:ext>
            </a:extLst>
          </p:cNvPr>
          <p:cNvGrpSpPr/>
          <p:nvPr/>
        </p:nvGrpSpPr>
        <p:grpSpPr>
          <a:xfrm>
            <a:off x="6020441" y="936872"/>
            <a:ext cx="1816901" cy="2867841"/>
            <a:chOff x="6020441" y="936872"/>
            <a:chExt cx="1816901" cy="2867841"/>
          </a:xfrm>
        </p:grpSpPr>
        <p:sp>
          <p:nvSpPr>
            <p:cNvPr id="5" name="Google Shape;4570;p48">
              <a:extLst>
                <a:ext uri="{FF2B5EF4-FFF2-40B4-BE49-F238E27FC236}">
                  <a16:creationId xmlns:a16="http://schemas.microsoft.com/office/drawing/2014/main" id="{0C1CF2DB-FBED-1FBC-6953-FFC02F6AB216}"/>
                </a:ext>
              </a:extLst>
            </p:cNvPr>
            <p:cNvSpPr/>
            <p:nvPr/>
          </p:nvSpPr>
          <p:spPr>
            <a:xfrm>
              <a:off x="6054083" y="1503011"/>
              <a:ext cx="239596" cy="498252"/>
            </a:xfrm>
            <a:custGeom>
              <a:avLst/>
              <a:gdLst/>
              <a:ahLst/>
              <a:cxnLst/>
              <a:rect l="l" t="t" r="r" b="b"/>
              <a:pathLst>
                <a:path w="5199" h="10811" extrusionOk="0">
                  <a:moveTo>
                    <a:pt x="4502" y="0"/>
                  </a:moveTo>
                  <a:cubicBezTo>
                    <a:pt x="4440" y="0"/>
                    <a:pt x="4360" y="31"/>
                    <a:pt x="4256" y="104"/>
                  </a:cubicBezTo>
                  <a:cubicBezTo>
                    <a:pt x="4073" y="256"/>
                    <a:pt x="3982" y="833"/>
                    <a:pt x="3891" y="1046"/>
                  </a:cubicBezTo>
                  <a:cubicBezTo>
                    <a:pt x="3739" y="1380"/>
                    <a:pt x="3587" y="1684"/>
                    <a:pt x="3405" y="2019"/>
                  </a:cubicBezTo>
                  <a:cubicBezTo>
                    <a:pt x="2706" y="3265"/>
                    <a:pt x="1855" y="4390"/>
                    <a:pt x="1095" y="5605"/>
                  </a:cubicBezTo>
                  <a:cubicBezTo>
                    <a:pt x="700" y="6274"/>
                    <a:pt x="304" y="7004"/>
                    <a:pt x="152" y="7763"/>
                  </a:cubicBezTo>
                  <a:cubicBezTo>
                    <a:pt x="0" y="8554"/>
                    <a:pt x="92" y="9435"/>
                    <a:pt x="608" y="10043"/>
                  </a:cubicBezTo>
                  <a:cubicBezTo>
                    <a:pt x="1043" y="10543"/>
                    <a:pt x="1712" y="10810"/>
                    <a:pt x="2380" y="10810"/>
                  </a:cubicBezTo>
                  <a:cubicBezTo>
                    <a:pt x="2645" y="10810"/>
                    <a:pt x="2911" y="10768"/>
                    <a:pt x="3162" y="10681"/>
                  </a:cubicBezTo>
                  <a:cubicBezTo>
                    <a:pt x="4043" y="10347"/>
                    <a:pt x="4681" y="9557"/>
                    <a:pt x="4925" y="8645"/>
                  </a:cubicBezTo>
                  <a:cubicBezTo>
                    <a:pt x="5198" y="7490"/>
                    <a:pt x="4833" y="6304"/>
                    <a:pt x="4651" y="5149"/>
                  </a:cubicBezTo>
                  <a:cubicBezTo>
                    <a:pt x="4408" y="3842"/>
                    <a:pt x="4377" y="2535"/>
                    <a:pt x="4560" y="1259"/>
                  </a:cubicBezTo>
                  <a:cubicBezTo>
                    <a:pt x="4586" y="1026"/>
                    <a:pt x="4854" y="0"/>
                    <a:pt x="45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571;p48">
              <a:extLst>
                <a:ext uri="{FF2B5EF4-FFF2-40B4-BE49-F238E27FC236}">
                  <a16:creationId xmlns:a16="http://schemas.microsoft.com/office/drawing/2014/main" id="{79C53F61-26C2-7FB2-152C-0312CDAB30BC}"/>
                </a:ext>
              </a:extLst>
            </p:cNvPr>
            <p:cNvSpPr/>
            <p:nvPr/>
          </p:nvSpPr>
          <p:spPr>
            <a:xfrm>
              <a:off x="7578114" y="960054"/>
              <a:ext cx="245218" cy="601350"/>
            </a:xfrm>
            <a:custGeom>
              <a:avLst/>
              <a:gdLst/>
              <a:ahLst/>
              <a:cxnLst/>
              <a:rect l="l" t="t" r="r" b="b"/>
              <a:pathLst>
                <a:path w="5321" h="13048" extrusionOk="0">
                  <a:moveTo>
                    <a:pt x="3800" y="0"/>
                  </a:moveTo>
                  <a:cubicBezTo>
                    <a:pt x="3345" y="0"/>
                    <a:pt x="3193" y="1246"/>
                    <a:pt x="3071" y="1611"/>
                  </a:cubicBezTo>
                  <a:cubicBezTo>
                    <a:pt x="2828" y="2341"/>
                    <a:pt x="2524" y="3040"/>
                    <a:pt x="2220" y="3739"/>
                  </a:cubicBezTo>
                  <a:cubicBezTo>
                    <a:pt x="1612" y="5107"/>
                    <a:pt x="974" y="6474"/>
                    <a:pt x="518" y="7903"/>
                  </a:cubicBezTo>
                  <a:cubicBezTo>
                    <a:pt x="214" y="8845"/>
                    <a:pt x="1" y="9848"/>
                    <a:pt x="153" y="10821"/>
                  </a:cubicBezTo>
                  <a:cubicBezTo>
                    <a:pt x="335" y="11763"/>
                    <a:pt x="974" y="12705"/>
                    <a:pt x="1946" y="12979"/>
                  </a:cubicBezTo>
                  <a:cubicBezTo>
                    <a:pt x="2122" y="13026"/>
                    <a:pt x="2301" y="13048"/>
                    <a:pt x="2480" y="13048"/>
                  </a:cubicBezTo>
                  <a:cubicBezTo>
                    <a:pt x="3230" y="13048"/>
                    <a:pt x="3978" y="12662"/>
                    <a:pt x="4469" y="12098"/>
                  </a:cubicBezTo>
                  <a:cubicBezTo>
                    <a:pt x="5077" y="11368"/>
                    <a:pt x="5320" y="10365"/>
                    <a:pt x="5320" y="9423"/>
                  </a:cubicBezTo>
                  <a:cubicBezTo>
                    <a:pt x="5320" y="8480"/>
                    <a:pt x="5107" y="7538"/>
                    <a:pt x="4895" y="6626"/>
                  </a:cubicBezTo>
                  <a:cubicBezTo>
                    <a:pt x="4743" y="5927"/>
                    <a:pt x="4560" y="5198"/>
                    <a:pt x="4408" y="4499"/>
                  </a:cubicBezTo>
                  <a:cubicBezTo>
                    <a:pt x="4074" y="2979"/>
                    <a:pt x="3983" y="1520"/>
                    <a:pt x="3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572;p48">
              <a:extLst>
                <a:ext uri="{FF2B5EF4-FFF2-40B4-BE49-F238E27FC236}">
                  <a16:creationId xmlns:a16="http://schemas.microsoft.com/office/drawing/2014/main" id="{2A48A953-2C00-55F9-29F7-C466205B1B03}"/>
                </a:ext>
              </a:extLst>
            </p:cNvPr>
            <p:cNvSpPr/>
            <p:nvPr/>
          </p:nvSpPr>
          <p:spPr>
            <a:xfrm>
              <a:off x="6020441" y="990610"/>
              <a:ext cx="1744041" cy="2814103"/>
            </a:xfrm>
            <a:custGeom>
              <a:avLst/>
              <a:gdLst/>
              <a:ahLst/>
              <a:cxnLst/>
              <a:rect l="l" t="t" r="r" b="b"/>
              <a:pathLst>
                <a:path w="37844" h="61060" extrusionOk="0">
                  <a:moveTo>
                    <a:pt x="23122" y="1"/>
                  </a:moveTo>
                  <a:cubicBezTo>
                    <a:pt x="23106" y="1"/>
                    <a:pt x="23089" y="2"/>
                    <a:pt x="23071" y="6"/>
                  </a:cubicBezTo>
                  <a:cubicBezTo>
                    <a:pt x="22555" y="97"/>
                    <a:pt x="22615" y="583"/>
                    <a:pt x="22615" y="583"/>
                  </a:cubicBezTo>
                  <a:cubicBezTo>
                    <a:pt x="22615" y="583"/>
                    <a:pt x="20913" y="10614"/>
                    <a:pt x="16840" y="15781"/>
                  </a:cubicBezTo>
                  <a:cubicBezTo>
                    <a:pt x="12767" y="20948"/>
                    <a:pt x="10609" y="23897"/>
                    <a:pt x="8421" y="26359"/>
                  </a:cubicBezTo>
                  <a:cubicBezTo>
                    <a:pt x="6232" y="28821"/>
                    <a:pt x="3193" y="32863"/>
                    <a:pt x="1582" y="39824"/>
                  </a:cubicBezTo>
                  <a:cubicBezTo>
                    <a:pt x="1" y="46785"/>
                    <a:pt x="3071" y="56390"/>
                    <a:pt x="14317" y="59976"/>
                  </a:cubicBezTo>
                  <a:cubicBezTo>
                    <a:pt x="16608" y="60715"/>
                    <a:pt x="18781" y="61060"/>
                    <a:pt x="20806" y="61060"/>
                  </a:cubicBezTo>
                  <a:cubicBezTo>
                    <a:pt x="28693" y="61060"/>
                    <a:pt x="34326" y="55833"/>
                    <a:pt x="35898" y="48335"/>
                  </a:cubicBezTo>
                  <a:cubicBezTo>
                    <a:pt x="37844" y="38882"/>
                    <a:pt x="34986" y="32559"/>
                    <a:pt x="33254" y="29034"/>
                  </a:cubicBezTo>
                  <a:cubicBezTo>
                    <a:pt x="31521" y="25477"/>
                    <a:pt x="27266" y="17179"/>
                    <a:pt x="26293" y="14231"/>
                  </a:cubicBezTo>
                  <a:cubicBezTo>
                    <a:pt x="25321" y="11283"/>
                    <a:pt x="23922" y="4140"/>
                    <a:pt x="23892" y="3684"/>
                  </a:cubicBezTo>
                  <a:lnTo>
                    <a:pt x="23497" y="1130"/>
                  </a:lnTo>
                  <a:cubicBezTo>
                    <a:pt x="23497" y="1130"/>
                    <a:pt x="23553" y="1"/>
                    <a:pt x="231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573;p48">
              <a:extLst>
                <a:ext uri="{FF2B5EF4-FFF2-40B4-BE49-F238E27FC236}">
                  <a16:creationId xmlns:a16="http://schemas.microsoft.com/office/drawing/2014/main" id="{9FAC47CD-C7D4-EFBD-DBB6-B41AAB17757D}"/>
                </a:ext>
              </a:extLst>
            </p:cNvPr>
            <p:cNvSpPr/>
            <p:nvPr/>
          </p:nvSpPr>
          <p:spPr>
            <a:xfrm>
              <a:off x="6531754" y="2891443"/>
              <a:ext cx="410479" cy="324548"/>
            </a:xfrm>
            <a:custGeom>
              <a:avLst/>
              <a:gdLst/>
              <a:ahLst/>
              <a:cxnLst/>
              <a:rect l="l" t="t" r="r" b="b"/>
              <a:pathLst>
                <a:path w="8907" h="7042" extrusionOk="0">
                  <a:moveTo>
                    <a:pt x="1214" y="1"/>
                  </a:moveTo>
                  <a:cubicBezTo>
                    <a:pt x="1064" y="1"/>
                    <a:pt x="912" y="3"/>
                    <a:pt x="760" y="9"/>
                  </a:cubicBezTo>
                  <a:cubicBezTo>
                    <a:pt x="679" y="9"/>
                    <a:pt x="602" y="2"/>
                    <a:pt x="528" y="2"/>
                  </a:cubicBezTo>
                  <a:cubicBezTo>
                    <a:pt x="382" y="2"/>
                    <a:pt x="254" y="29"/>
                    <a:pt x="152" y="191"/>
                  </a:cubicBezTo>
                  <a:cubicBezTo>
                    <a:pt x="0" y="495"/>
                    <a:pt x="152" y="1103"/>
                    <a:pt x="152" y="1407"/>
                  </a:cubicBezTo>
                  <a:cubicBezTo>
                    <a:pt x="213" y="2319"/>
                    <a:pt x="244" y="3230"/>
                    <a:pt x="274" y="4142"/>
                  </a:cubicBezTo>
                  <a:cubicBezTo>
                    <a:pt x="304" y="4507"/>
                    <a:pt x="304" y="4902"/>
                    <a:pt x="426" y="5297"/>
                  </a:cubicBezTo>
                  <a:cubicBezTo>
                    <a:pt x="578" y="5875"/>
                    <a:pt x="973" y="6422"/>
                    <a:pt x="1490" y="6726"/>
                  </a:cubicBezTo>
                  <a:cubicBezTo>
                    <a:pt x="1894" y="6959"/>
                    <a:pt x="2355" y="7041"/>
                    <a:pt x="2826" y="7041"/>
                  </a:cubicBezTo>
                  <a:cubicBezTo>
                    <a:pt x="3275" y="7041"/>
                    <a:pt x="3734" y="6967"/>
                    <a:pt x="4165" y="6878"/>
                  </a:cubicBezTo>
                  <a:cubicBezTo>
                    <a:pt x="4621" y="6817"/>
                    <a:pt x="5076" y="6726"/>
                    <a:pt x="5532" y="6544"/>
                  </a:cubicBezTo>
                  <a:cubicBezTo>
                    <a:pt x="6596" y="6118"/>
                    <a:pt x="7508" y="5267"/>
                    <a:pt x="8086" y="4264"/>
                  </a:cubicBezTo>
                  <a:cubicBezTo>
                    <a:pt x="8663" y="3230"/>
                    <a:pt x="8906" y="2045"/>
                    <a:pt x="8906" y="890"/>
                  </a:cubicBezTo>
                  <a:cubicBezTo>
                    <a:pt x="8906" y="738"/>
                    <a:pt x="8906" y="586"/>
                    <a:pt x="8785" y="556"/>
                  </a:cubicBezTo>
                  <a:cubicBezTo>
                    <a:pt x="8724" y="525"/>
                    <a:pt x="8663" y="525"/>
                    <a:pt x="8602" y="525"/>
                  </a:cubicBezTo>
                  <a:cubicBezTo>
                    <a:pt x="8238" y="574"/>
                    <a:pt x="7868" y="593"/>
                    <a:pt x="7495" y="593"/>
                  </a:cubicBezTo>
                  <a:cubicBezTo>
                    <a:pt x="6937" y="593"/>
                    <a:pt x="6371" y="550"/>
                    <a:pt x="5806" y="495"/>
                  </a:cubicBezTo>
                  <a:cubicBezTo>
                    <a:pt x="4253" y="273"/>
                    <a:pt x="2777" y="1"/>
                    <a:pt x="12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574;p48">
              <a:extLst>
                <a:ext uri="{FF2B5EF4-FFF2-40B4-BE49-F238E27FC236}">
                  <a16:creationId xmlns:a16="http://schemas.microsoft.com/office/drawing/2014/main" id="{EA70FCFA-F72F-8A2B-F7B3-79360E3DCD66}"/>
                </a:ext>
              </a:extLst>
            </p:cNvPr>
            <p:cNvSpPr/>
            <p:nvPr/>
          </p:nvSpPr>
          <p:spPr>
            <a:xfrm>
              <a:off x="6598992" y="3105381"/>
              <a:ext cx="287202" cy="111393"/>
            </a:xfrm>
            <a:custGeom>
              <a:avLst/>
              <a:gdLst/>
              <a:ahLst/>
              <a:cxnLst/>
              <a:rect l="l" t="t" r="r" b="b"/>
              <a:pathLst>
                <a:path w="6232" h="2417" extrusionOk="0">
                  <a:moveTo>
                    <a:pt x="4614" y="0"/>
                  </a:moveTo>
                  <a:cubicBezTo>
                    <a:pt x="4448" y="0"/>
                    <a:pt x="4286" y="7"/>
                    <a:pt x="4134" y="17"/>
                  </a:cubicBezTo>
                  <a:cubicBezTo>
                    <a:pt x="3131" y="108"/>
                    <a:pt x="2128" y="412"/>
                    <a:pt x="1277" y="959"/>
                  </a:cubicBezTo>
                  <a:cubicBezTo>
                    <a:pt x="1186" y="1020"/>
                    <a:pt x="0" y="1962"/>
                    <a:pt x="31" y="1993"/>
                  </a:cubicBezTo>
                  <a:cubicBezTo>
                    <a:pt x="499" y="2305"/>
                    <a:pt x="1054" y="2417"/>
                    <a:pt x="1617" y="2417"/>
                  </a:cubicBezTo>
                  <a:cubicBezTo>
                    <a:pt x="1932" y="2417"/>
                    <a:pt x="2248" y="2382"/>
                    <a:pt x="2554" y="2327"/>
                  </a:cubicBezTo>
                  <a:cubicBezTo>
                    <a:pt x="3648" y="2114"/>
                    <a:pt x="4681" y="1689"/>
                    <a:pt x="5563" y="1051"/>
                  </a:cubicBezTo>
                  <a:cubicBezTo>
                    <a:pt x="5988" y="747"/>
                    <a:pt x="6231" y="260"/>
                    <a:pt x="5593" y="108"/>
                  </a:cubicBezTo>
                  <a:cubicBezTo>
                    <a:pt x="5289" y="27"/>
                    <a:pt x="4945" y="0"/>
                    <a:pt x="4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575;p48">
              <a:extLst>
                <a:ext uri="{FF2B5EF4-FFF2-40B4-BE49-F238E27FC236}">
                  <a16:creationId xmlns:a16="http://schemas.microsoft.com/office/drawing/2014/main" id="{2BE6B34D-3FC7-7592-CAC2-CB873B935217}"/>
                </a:ext>
              </a:extLst>
            </p:cNvPr>
            <p:cNvSpPr/>
            <p:nvPr/>
          </p:nvSpPr>
          <p:spPr>
            <a:xfrm>
              <a:off x="6530325" y="2883701"/>
              <a:ext cx="369878" cy="91161"/>
            </a:xfrm>
            <a:custGeom>
              <a:avLst/>
              <a:gdLst/>
              <a:ahLst/>
              <a:cxnLst/>
              <a:rect l="l" t="t" r="r" b="b"/>
              <a:pathLst>
                <a:path w="8026" h="1978" extrusionOk="0">
                  <a:moveTo>
                    <a:pt x="1060" y="1"/>
                  </a:moveTo>
                  <a:cubicBezTo>
                    <a:pt x="761" y="1"/>
                    <a:pt x="457" y="55"/>
                    <a:pt x="275" y="298"/>
                  </a:cubicBezTo>
                  <a:cubicBezTo>
                    <a:pt x="1" y="724"/>
                    <a:pt x="366" y="906"/>
                    <a:pt x="670" y="1088"/>
                  </a:cubicBezTo>
                  <a:cubicBezTo>
                    <a:pt x="1490" y="1605"/>
                    <a:pt x="2402" y="1757"/>
                    <a:pt x="3375" y="1879"/>
                  </a:cubicBezTo>
                  <a:cubicBezTo>
                    <a:pt x="3747" y="1928"/>
                    <a:pt x="4119" y="1978"/>
                    <a:pt x="4492" y="1978"/>
                  </a:cubicBezTo>
                  <a:cubicBezTo>
                    <a:pt x="4575" y="1978"/>
                    <a:pt x="4659" y="1975"/>
                    <a:pt x="4743" y="1970"/>
                  </a:cubicBezTo>
                  <a:cubicBezTo>
                    <a:pt x="5928" y="1940"/>
                    <a:pt x="7022" y="1423"/>
                    <a:pt x="8025" y="815"/>
                  </a:cubicBezTo>
                  <a:lnTo>
                    <a:pt x="8025" y="815"/>
                  </a:lnTo>
                  <a:cubicBezTo>
                    <a:pt x="7918" y="820"/>
                    <a:pt x="7811" y="823"/>
                    <a:pt x="7705" y="823"/>
                  </a:cubicBezTo>
                  <a:cubicBezTo>
                    <a:pt x="7212" y="823"/>
                    <a:pt x="6732" y="768"/>
                    <a:pt x="6232" y="693"/>
                  </a:cubicBezTo>
                  <a:lnTo>
                    <a:pt x="3892" y="359"/>
                  </a:lnTo>
                  <a:cubicBezTo>
                    <a:pt x="3101" y="237"/>
                    <a:pt x="2281" y="146"/>
                    <a:pt x="1490" y="25"/>
                  </a:cubicBezTo>
                  <a:cubicBezTo>
                    <a:pt x="1359" y="14"/>
                    <a:pt x="1210" y="1"/>
                    <a:pt x="1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576;p48">
              <a:extLst>
                <a:ext uri="{FF2B5EF4-FFF2-40B4-BE49-F238E27FC236}">
                  <a16:creationId xmlns:a16="http://schemas.microsoft.com/office/drawing/2014/main" id="{2F207738-0E75-7E44-E327-77DBBCDE1231}"/>
                </a:ext>
              </a:extLst>
            </p:cNvPr>
            <p:cNvSpPr/>
            <p:nvPr/>
          </p:nvSpPr>
          <p:spPr>
            <a:xfrm>
              <a:off x="6872138" y="2349316"/>
              <a:ext cx="312410" cy="69039"/>
            </a:xfrm>
            <a:custGeom>
              <a:avLst/>
              <a:gdLst/>
              <a:ahLst/>
              <a:cxnLst/>
              <a:rect l="l" t="t" r="r" b="b"/>
              <a:pathLst>
                <a:path w="6779" h="1498" extrusionOk="0">
                  <a:moveTo>
                    <a:pt x="3287" y="0"/>
                  </a:moveTo>
                  <a:cubicBezTo>
                    <a:pt x="2741" y="0"/>
                    <a:pt x="2194" y="61"/>
                    <a:pt x="1672" y="191"/>
                  </a:cubicBezTo>
                  <a:cubicBezTo>
                    <a:pt x="1095" y="343"/>
                    <a:pt x="548" y="586"/>
                    <a:pt x="61" y="860"/>
                  </a:cubicBezTo>
                  <a:cubicBezTo>
                    <a:pt x="1" y="1103"/>
                    <a:pt x="244" y="1315"/>
                    <a:pt x="517" y="1346"/>
                  </a:cubicBezTo>
                  <a:cubicBezTo>
                    <a:pt x="550" y="1350"/>
                    <a:pt x="582" y="1352"/>
                    <a:pt x="615" y="1352"/>
                  </a:cubicBezTo>
                  <a:cubicBezTo>
                    <a:pt x="826" y="1352"/>
                    <a:pt x="1036" y="1273"/>
                    <a:pt x="1247" y="1194"/>
                  </a:cubicBezTo>
                  <a:cubicBezTo>
                    <a:pt x="1642" y="1042"/>
                    <a:pt x="2098" y="981"/>
                    <a:pt x="2523" y="890"/>
                  </a:cubicBezTo>
                  <a:cubicBezTo>
                    <a:pt x="2997" y="820"/>
                    <a:pt x="3481" y="750"/>
                    <a:pt x="3964" y="750"/>
                  </a:cubicBezTo>
                  <a:cubicBezTo>
                    <a:pt x="4317" y="750"/>
                    <a:pt x="4669" y="787"/>
                    <a:pt x="5016" y="890"/>
                  </a:cubicBezTo>
                  <a:cubicBezTo>
                    <a:pt x="5533" y="1042"/>
                    <a:pt x="6019" y="1376"/>
                    <a:pt x="6566" y="1498"/>
                  </a:cubicBezTo>
                  <a:cubicBezTo>
                    <a:pt x="6627" y="1498"/>
                    <a:pt x="6718" y="1498"/>
                    <a:pt x="6748" y="1467"/>
                  </a:cubicBezTo>
                  <a:cubicBezTo>
                    <a:pt x="6779" y="1407"/>
                    <a:pt x="6779" y="1376"/>
                    <a:pt x="6779" y="1346"/>
                  </a:cubicBezTo>
                  <a:cubicBezTo>
                    <a:pt x="6627" y="525"/>
                    <a:pt x="5350" y="282"/>
                    <a:pt x="4681" y="130"/>
                  </a:cubicBezTo>
                  <a:cubicBezTo>
                    <a:pt x="4230" y="45"/>
                    <a:pt x="3759" y="0"/>
                    <a:pt x="32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577;p48">
              <a:extLst>
                <a:ext uri="{FF2B5EF4-FFF2-40B4-BE49-F238E27FC236}">
                  <a16:creationId xmlns:a16="http://schemas.microsoft.com/office/drawing/2014/main" id="{B2A68DC8-560B-860E-8D64-63746C088AD0}"/>
                </a:ext>
              </a:extLst>
            </p:cNvPr>
            <p:cNvSpPr/>
            <p:nvPr/>
          </p:nvSpPr>
          <p:spPr>
            <a:xfrm>
              <a:off x="6281006" y="2650866"/>
              <a:ext cx="1403657" cy="1124673"/>
            </a:xfrm>
            <a:custGeom>
              <a:avLst/>
              <a:gdLst/>
              <a:ahLst/>
              <a:cxnLst/>
              <a:rect l="l" t="t" r="r" b="b"/>
              <a:pathLst>
                <a:path w="30458" h="24403" extrusionOk="0">
                  <a:moveTo>
                    <a:pt x="28481" y="1"/>
                  </a:moveTo>
                  <a:lnTo>
                    <a:pt x="28481" y="1"/>
                  </a:lnTo>
                  <a:cubicBezTo>
                    <a:pt x="28724" y="2584"/>
                    <a:pt x="29059" y="3374"/>
                    <a:pt x="28998" y="5016"/>
                  </a:cubicBezTo>
                  <a:cubicBezTo>
                    <a:pt x="28876" y="7903"/>
                    <a:pt x="27934" y="10730"/>
                    <a:pt x="26293" y="13101"/>
                  </a:cubicBezTo>
                  <a:cubicBezTo>
                    <a:pt x="24044" y="16353"/>
                    <a:pt x="20578" y="18663"/>
                    <a:pt x="16749" y="19606"/>
                  </a:cubicBezTo>
                  <a:cubicBezTo>
                    <a:pt x="14894" y="20062"/>
                    <a:pt x="12949" y="20214"/>
                    <a:pt x="11034" y="20274"/>
                  </a:cubicBezTo>
                  <a:cubicBezTo>
                    <a:pt x="10534" y="20297"/>
                    <a:pt x="10029" y="20311"/>
                    <a:pt x="9522" y="20311"/>
                  </a:cubicBezTo>
                  <a:cubicBezTo>
                    <a:pt x="8643" y="20311"/>
                    <a:pt x="7756" y="20268"/>
                    <a:pt x="6870" y="20153"/>
                  </a:cubicBezTo>
                  <a:cubicBezTo>
                    <a:pt x="4469" y="19788"/>
                    <a:pt x="2189" y="18785"/>
                    <a:pt x="1" y="17691"/>
                  </a:cubicBezTo>
                  <a:lnTo>
                    <a:pt x="1" y="17691"/>
                  </a:lnTo>
                  <a:cubicBezTo>
                    <a:pt x="2767" y="21125"/>
                    <a:pt x="6414" y="23527"/>
                    <a:pt x="11338" y="23952"/>
                  </a:cubicBezTo>
                  <a:cubicBezTo>
                    <a:pt x="12924" y="24094"/>
                    <a:pt x="14492" y="24402"/>
                    <a:pt x="16070" y="24402"/>
                  </a:cubicBezTo>
                  <a:cubicBezTo>
                    <a:pt x="16518" y="24402"/>
                    <a:pt x="16967" y="24377"/>
                    <a:pt x="17417" y="24317"/>
                  </a:cubicBezTo>
                  <a:cubicBezTo>
                    <a:pt x="20974" y="23800"/>
                    <a:pt x="24196" y="21673"/>
                    <a:pt x="26414" y="18846"/>
                  </a:cubicBezTo>
                  <a:cubicBezTo>
                    <a:pt x="28603" y="15989"/>
                    <a:pt x="29819" y="12463"/>
                    <a:pt x="30183" y="8876"/>
                  </a:cubicBezTo>
                  <a:cubicBezTo>
                    <a:pt x="30457" y="6384"/>
                    <a:pt x="30032" y="3222"/>
                    <a:pt x="28481"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578;p48">
              <a:extLst>
                <a:ext uri="{FF2B5EF4-FFF2-40B4-BE49-F238E27FC236}">
                  <a16:creationId xmlns:a16="http://schemas.microsoft.com/office/drawing/2014/main" id="{55AF0FD6-29DE-A95C-8C84-994B59A3F24C}"/>
                </a:ext>
              </a:extLst>
            </p:cNvPr>
            <p:cNvSpPr/>
            <p:nvPr/>
          </p:nvSpPr>
          <p:spPr>
            <a:xfrm>
              <a:off x="6145147" y="2462645"/>
              <a:ext cx="218120" cy="549824"/>
            </a:xfrm>
            <a:custGeom>
              <a:avLst/>
              <a:gdLst/>
              <a:ahLst/>
              <a:cxnLst/>
              <a:rect l="l" t="t" r="r" b="b"/>
              <a:pathLst>
                <a:path w="4733" h="11930" extrusionOk="0">
                  <a:moveTo>
                    <a:pt x="3780" y="0"/>
                  </a:moveTo>
                  <a:cubicBezTo>
                    <a:pt x="3699" y="0"/>
                    <a:pt x="3605" y="13"/>
                    <a:pt x="3496" y="42"/>
                  </a:cubicBezTo>
                  <a:cubicBezTo>
                    <a:pt x="2705" y="255"/>
                    <a:pt x="2401" y="1714"/>
                    <a:pt x="2128" y="2382"/>
                  </a:cubicBezTo>
                  <a:cubicBezTo>
                    <a:pt x="1277" y="4480"/>
                    <a:pt x="638" y="6638"/>
                    <a:pt x="243" y="8857"/>
                  </a:cubicBezTo>
                  <a:cubicBezTo>
                    <a:pt x="91" y="9647"/>
                    <a:pt x="0" y="10498"/>
                    <a:pt x="213" y="11258"/>
                  </a:cubicBezTo>
                  <a:cubicBezTo>
                    <a:pt x="335" y="11592"/>
                    <a:pt x="578" y="11927"/>
                    <a:pt x="912" y="11927"/>
                  </a:cubicBezTo>
                  <a:cubicBezTo>
                    <a:pt x="930" y="11929"/>
                    <a:pt x="947" y="11929"/>
                    <a:pt x="964" y="11929"/>
                  </a:cubicBezTo>
                  <a:cubicBezTo>
                    <a:pt x="1213" y="11929"/>
                    <a:pt x="1408" y="11729"/>
                    <a:pt x="1550" y="11501"/>
                  </a:cubicBezTo>
                  <a:cubicBezTo>
                    <a:pt x="2371" y="10407"/>
                    <a:pt x="2280" y="8948"/>
                    <a:pt x="2371" y="7580"/>
                  </a:cubicBezTo>
                  <a:cubicBezTo>
                    <a:pt x="2493" y="5787"/>
                    <a:pt x="2888" y="3993"/>
                    <a:pt x="3617" y="2352"/>
                  </a:cubicBezTo>
                  <a:cubicBezTo>
                    <a:pt x="3813" y="1848"/>
                    <a:pt x="4733" y="0"/>
                    <a:pt x="3780" y="0"/>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579;p48">
              <a:extLst>
                <a:ext uri="{FF2B5EF4-FFF2-40B4-BE49-F238E27FC236}">
                  <a16:creationId xmlns:a16="http://schemas.microsoft.com/office/drawing/2014/main" id="{B3837127-53BF-431A-6AE9-084C983990E3}"/>
                </a:ext>
              </a:extLst>
            </p:cNvPr>
            <p:cNvSpPr/>
            <p:nvPr/>
          </p:nvSpPr>
          <p:spPr>
            <a:xfrm>
              <a:off x="6171738" y="3089758"/>
              <a:ext cx="156919" cy="294868"/>
            </a:xfrm>
            <a:custGeom>
              <a:avLst/>
              <a:gdLst/>
              <a:ahLst/>
              <a:cxnLst/>
              <a:rect l="l" t="t" r="r" b="b"/>
              <a:pathLst>
                <a:path w="3405" h="6398" extrusionOk="0">
                  <a:moveTo>
                    <a:pt x="908" y="1"/>
                  </a:moveTo>
                  <a:cubicBezTo>
                    <a:pt x="680" y="1"/>
                    <a:pt x="464" y="168"/>
                    <a:pt x="335" y="508"/>
                  </a:cubicBezTo>
                  <a:cubicBezTo>
                    <a:pt x="1" y="1572"/>
                    <a:pt x="457" y="2727"/>
                    <a:pt x="913" y="3730"/>
                  </a:cubicBezTo>
                  <a:cubicBezTo>
                    <a:pt x="1095" y="4156"/>
                    <a:pt x="1277" y="4581"/>
                    <a:pt x="1460" y="4976"/>
                  </a:cubicBezTo>
                  <a:cubicBezTo>
                    <a:pt x="1703" y="5554"/>
                    <a:pt x="2007" y="6131"/>
                    <a:pt x="2584" y="6344"/>
                  </a:cubicBezTo>
                  <a:cubicBezTo>
                    <a:pt x="2676" y="6374"/>
                    <a:pt x="2774" y="6397"/>
                    <a:pt x="2869" y="6397"/>
                  </a:cubicBezTo>
                  <a:cubicBezTo>
                    <a:pt x="2964" y="6397"/>
                    <a:pt x="3055" y="6374"/>
                    <a:pt x="3131" y="6314"/>
                  </a:cubicBezTo>
                  <a:cubicBezTo>
                    <a:pt x="3283" y="6222"/>
                    <a:pt x="3344" y="6040"/>
                    <a:pt x="3375" y="5858"/>
                  </a:cubicBezTo>
                  <a:cubicBezTo>
                    <a:pt x="3405" y="5250"/>
                    <a:pt x="2979" y="4763"/>
                    <a:pt x="2676" y="4247"/>
                  </a:cubicBezTo>
                  <a:cubicBezTo>
                    <a:pt x="2220" y="3517"/>
                    <a:pt x="2068" y="2666"/>
                    <a:pt x="1916" y="1845"/>
                  </a:cubicBezTo>
                  <a:cubicBezTo>
                    <a:pt x="1794" y="1359"/>
                    <a:pt x="1794" y="812"/>
                    <a:pt x="1490" y="386"/>
                  </a:cubicBezTo>
                  <a:cubicBezTo>
                    <a:pt x="1319" y="130"/>
                    <a:pt x="1109" y="1"/>
                    <a:pt x="908"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580;p48">
              <a:extLst>
                <a:ext uri="{FF2B5EF4-FFF2-40B4-BE49-F238E27FC236}">
                  <a16:creationId xmlns:a16="http://schemas.microsoft.com/office/drawing/2014/main" id="{D6C4854F-9A54-5076-EB45-CD161FD6DC44}"/>
                </a:ext>
              </a:extLst>
            </p:cNvPr>
            <p:cNvSpPr/>
            <p:nvPr/>
          </p:nvSpPr>
          <p:spPr>
            <a:xfrm>
              <a:off x="6712453" y="3216821"/>
              <a:ext cx="885339" cy="510004"/>
            </a:xfrm>
            <a:custGeom>
              <a:avLst/>
              <a:gdLst/>
              <a:ahLst/>
              <a:cxnLst/>
              <a:rect l="l" t="t" r="r" b="b"/>
              <a:pathLst>
                <a:path w="19211" h="11066" extrusionOk="0">
                  <a:moveTo>
                    <a:pt x="18876" y="0"/>
                  </a:moveTo>
                  <a:cubicBezTo>
                    <a:pt x="16627" y="4225"/>
                    <a:pt x="13253" y="7538"/>
                    <a:pt x="8481" y="8754"/>
                  </a:cubicBezTo>
                  <a:cubicBezTo>
                    <a:pt x="7539" y="8997"/>
                    <a:pt x="6566" y="9149"/>
                    <a:pt x="5593" y="9271"/>
                  </a:cubicBezTo>
                  <a:cubicBezTo>
                    <a:pt x="3739" y="9545"/>
                    <a:pt x="1855" y="9757"/>
                    <a:pt x="0" y="9909"/>
                  </a:cubicBezTo>
                  <a:cubicBezTo>
                    <a:pt x="2007" y="10578"/>
                    <a:pt x="4134" y="11064"/>
                    <a:pt x="6262" y="11064"/>
                  </a:cubicBezTo>
                  <a:cubicBezTo>
                    <a:pt x="6324" y="11065"/>
                    <a:pt x="6387" y="11066"/>
                    <a:pt x="6449" y="11066"/>
                  </a:cubicBezTo>
                  <a:cubicBezTo>
                    <a:pt x="8516" y="11066"/>
                    <a:pt x="10601" y="10575"/>
                    <a:pt x="12371" y="9453"/>
                  </a:cubicBezTo>
                  <a:cubicBezTo>
                    <a:pt x="13466" y="8754"/>
                    <a:pt x="14408" y="7812"/>
                    <a:pt x="15320" y="6839"/>
                  </a:cubicBezTo>
                  <a:cubicBezTo>
                    <a:pt x="16232" y="5836"/>
                    <a:pt x="17113" y="4772"/>
                    <a:pt x="17782" y="3587"/>
                  </a:cubicBezTo>
                  <a:cubicBezTo>
                    <a:pt x="18268" y="2706"/>
                    <a:pt x="19211" y="1034"/>
                    <a:pt x="18876"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581;p48">
              <a:extLst>
                <a:ext uri="{FF2B5EF4-FFF2-40B4-BE49-F238E27FC236}">
                  <a16:creationId xmlns:a16="http://schemas.microsoft.com/office/drawing/2014/main" id="{97B02A6E-F1F1-53C7-F6EF-D78345B5740D}"/>
                </a:ext>
              </a:extLst>
            </p:cNvPr>
            <p:cNvSpPr/>
            <p:nvPr/>
          </p:nvSpPr>
          <p:spPr>
            <a:xfrm>
              <a:off x="7094867" y="1399913"/>
              <a:ext cx="337619" cy="794318"/>
            </a:xfrm>
            <a:custGeom>
              <a:avLst/>
              <a:gdLst/>
              <a:ahLst/>
              <a:cxnLst/>
              <a:rect l="l" t="t" r="r" b="b"/>
              <a:pathLst>
                <a:path w="7326" h="17235" extrusionOk="0">
                  <a:moveTo>
                    <a:pt x="791" y="0"/>
                  </a:moveTo>
                  <a:cubicBezTo>
                    <a:pt x="0" y="547"/>
                    <a:pt x="456" y="2371"/>
                    <a:pt x="578" y="3131"/>
                  </a:cubicBezTo>
                  <a:cubicBezTo>
                    <a:pt x="943" y="4955"/>
                    <a:pt x="1368" y="6748"/>
                    <a:pt x="1885" y="8511"/>
                  </a:cubicBezTo>
                  <a:cubicBezTo>
                    <a:pt x="2189" y="9544"/>
                    <a:pt x="2523" y="10578"/>
                    <a:pt x="3010" y="11551"/>
                  </a:cubicBezTo>
                  <a:cubicBezTo>
                    <a:pt x="4043" y="13678"/>
                    <a:pt x="5684" y="15472"/>
                    <a:pt x="7326" y="17235"/>
                  </a:cubicBezTo>
                  <a:cubicBezTo>
                    <a:pt x="6110" y="14286"/>
                    <a:pt x="4894" y="11307"/>
                    <a:pt x="3678" y="8359"/>
                  </a:cubicBezTo>
                  <a:cubicBezTo>
                    <a:pt x="3070" y="6900"/>
                    <a:pt x="2493" y="5471"/>
                    <a:pt x="1976" y="3982"/>
                  </a:cubicBezTo>
                  <a:cubicBezTo>
                    <a:pt x="1703" y="3222"/>
                    <a:pt x="1459" y="2462"/>
                    <a:pt x="1247" y="1702"/>
                  </a:cubicBezTo>
                  <a:cubicBezTo>
                    <a:pt x="1125" y="1155"/>
                    <a:pt x="1095" y="426"/>
                    <a:pt x="791"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582;p48">
              <a:extLst>
                <a:ext uri="{FF2B5EF4-FFF2-40B4-BE49-F238E27FC236}">
                  <a16:creationId xmlns:a16="http://schemas.microsoft.com/office/drawing/2014/main" id="{F4DB1015-9B15-950B-38D7-97EE876518C3}"/>
                </a:ext>
              </a:extLst>
            </p:cNvPr>
            <p:cNvSpPr/>
            <p:nvPr/>
          </p:nvSpPr>
          <p:spPr>
            <a:xfrm>
              <a:off x="6860939" y="2408538"/>
              <a:ext cx="327803" cy="130289"/>
            </a:xfrm>
            <a:custGeom>
              <a:avLst/>
              <a:gdLst/>
              <a:ahLst/>
              <a:cxnLst/>
              <a:rect l="l" t="t" r="r" b="b"/>
              <a:pathLst>
                <a:path w="7113" h="2827" extrusionOk="0">
                  <a:moveTo>
                    <a:pt x="4712" y="0"/>
                  </a:moveTo>
                  <a:cubicBezTo>
                    <a:pt x="3739" y="0"/>
                    <a:pt x="2736" y="91"/>
                    <a:pt x="1763" y="243"/>
                  </a:cubicBezTo>
                  <a:cubicBezTo>
                    <a:pt x="821" y="395"/>
                    <a:pt x="244" y="365"/>
                    <a:pt x="0" y="1368"/>
                  </a:cubicBezTo>
                  <a:cubicBezTo>
                    <a:pt x="701" y="1110"/>
                    <a:pt x="1446" y="986"/>
                    <a:pt x="2193" y="986"/>
                  </a:cubicBezTo>
                  <a:cubicBezTo>
                    <a:pt x="3911" y="986"/>
                    <a:pt x="5641" y="1641"/>
                    <a:pt x="6870" y="2827"/>
                  </a:cubicBezTo>
                  <a:cubicBezTo>
                    <a:pt x="7022" y="2037"/>
                    <a:pt x="7113" y="1125"/>
                    <a:pt x="6566" y="547"/>
                  </a:cubicBezTo>
                  <a:cubicBezTo>
                    <a:pt x="6110" y="61"/>
                    <a:pt x="5380" y="0"/>
                    <a:pt x="4712"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583;p48">
              <a:extLst>
                <a:ext uri="{FF2B5EF4-FFF2-40B4-BE49-F238E27FC236}">
                  <a16:creationId xmlns:a16="http://schemas.microsoft.com/office/drawing/2014/main" id="{D9629672-A3EF-82CC-35A8-69DD82E025DF}"/>
                </a:ext>
              </a:extLst>
            </p:cNvPr>
            <p:cNvSpPr/>
            <p:nvPr/>
          </p:nvSpPr>
          <p:spPr>
            <a:xfrm>
              <a:off x="6430874" y="2362359"/>
              <a:ext cx="177980" cy="98028"/>
            </a:xfrm>
            <a:custGeom>
              <a:avLst/>
              <a:gdLst/>
              <a:ahLst/>
              <a:cxnLst/>
              <a:rect l="l" t="t" r="r" b="b"/>
              <a:pathLst>
                <a:path w="3862" h="2127" extrusionOk="0">
                  <a:moveTo>
                    <a:pt x="1365" y="1"/>
                  </a:moveTo>
                  <a:cubicBezTo>
                    <a:pt x="1264" y="1"/>
                    <a:pt x="1163" y="10"/>
                    <a:pt x="1065" y="29"/>
                  </a:cubicBezTo>
                  <a:cubicBezTo>
                    <a:pt x="487" y="151"/>
                    <a:pt x="122" y="941"/>
                    <a:pt x="1" y="1458"/>
                  </a:cubicBezTo>
                  <a:cubicBezTo>
                    <a:pt x="214" y="1215"/>
                    <a:pt x="548" y="1124"/>
                    <a:pt x="852" y="1093"/>
                  </a:cubicBezTo>
                  <a:cubicBezTo>
                    <a:pt x="898" y="1089"/>
                    <a:pt x="943" y="1087"/>
                    <a:pt x="989" y="1087"/>
                  </a:cubicBezTo>
                  <a:cubicBezTo>
                    <a:pt x="1277" y="1087"/>
                    <a:pt x="1562" y="1162"/>
                    <a:pt x="1825" y="1215"/>
                  </a:cubicBezTo>
                  <a:cubicBezTo>
                    <a:pt x="2159" y="1276"/>
                    <a:pt x="2493" y="1367"/>
                    <a:pt x="2797" y="1488"/>
                  </a:cubicBezTo>
                  <a:cubicBezTo>
                    <a:pt x="3071" y="1640"/>
                    <a:pt x="3375" y="1853"/>
                    <a:pt x="3527" y="2127"/>
                  </a:cubicBezTo>
                  <a:cubicBezTo>
                    <a:pt x="3405" y="1762"/>
                    <a:pt x="3861" y="1306"/>
                    <a:pt x="3648" y="941"/>
                  </a:cubicBezTo>
                  <a:cubicBezTo>
                    <a:pt x="3588" y="820"/>
                    <a:pt x="3436" y="759"/>
                    <a:pt x="3314" y="668"/>
                  </a:cubicBezTo>
                  <a:cubicBezTo>
                    <a:pt x="2759" y="403"/>
                    <a:pt x="2042" y="1"/>
                    <a:pt x="1365"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584;p48">
              <a:extLst>
                <a:ext uri="{FF2B5EF4-FFF2-40B4-BE49-F238E27FC236}">
                  <a16:creationId xmlns:a16="http://schemas.microsoft.com/office/drawing/2014/main" id="{E21E44F2-A0A6-72BB-61C3-EC5B59B9AD14}"/>
                </a:ext>
              </a:extLst>
            </p:cNvPr>
            <p:cNvSpPr/>
            <p:nvPr/>
          </p:nvSpPr>
          <p:spPr>
            <a:xfrm>
              <a:off x="7592124" y="1182749"/>
              <a:ext cx="210194" cy="359759"/>
            </a:xfrm>
            <a:custGeom>
              <a:avLst/>
              <a:gdLst/>
              <a:ahLst/>
              <a:cxnLst/>
              <a:rect l="l" t="t" r="r" b="b"/>
              <a:pathLst>
                <a:path w="4561" h="7806" extrusionOk="0">
                  <a:moveTo>
                    <a:pt x="3679" y="1"/>
                  </a:moveTo>
                  <a:cubicBezTo>
                    <a:pt x="3557" y="214"/>
                    <a:pt x="3618" y="670"/>
                    <a:pt x="3618" y="913"/>
                  </a:cubicBezTo>
                  <a:cubicBezTo>
                    <a:pt x="3618" y="1247"/>
                    <a:pt x="3618" y="1612"/>
                    <a:pt x="3618" y="1946"/>
                  </a:cubicBezTo>
                  <a:cubicBezTo>
                    <a:pt x="3588" y="2615"/>
                    <a:pt x="3527" y="3253"/>
                    <a:pt x="3253" y="3892"/>
                  </a:cubicBezTo>
                  <a:cubicBezTo>
                    <a:pt x="3010" y="4500"/>
                    <a:pt x="2554" y="5047"/>
                    <a:pt x="1946" y="5290"/>
                  </a:cubicBezTo>
                  <a:cubicBezTo>
                    <a:pt x="1722" y="5391"/>
                    <a:pt x="1477" y="5442"/>
                    <a:pt x="1232" y="5442"/>
                  </a:cubicBezTo>
                  <a:cubicBezTo>
                    <a:pt x="814" y="5442"/>
                    <a:pt x="399" y="5293"/>
                    <a:pt x="92" y="4986"/>
                  </a:cubicBezTo>
                  <a:lnTo>
                    <a:pt x="92" y="4986"/>
                  </a:lnTo>
                  <a:cubicBezTo>
                    <a:pt x="1" y="5594"/>
                    <a:pt x="153" y="6293"/>
                    <a:pt x="487" y="6810"/>
                  </a:cubicBezTo>
                  <a:cubicBezTo>
                    <a:pt x="882" y="7326"/>
                    <a:pt x="1460" y="7691"/>
                    <a:pt x="2068" y="7782"/>
                  </a:cubicBezTo>
                  <a:cubicBezTo>
                    <a:pt x="2159" y="7797"/>
                    <a:pt x="2258" y="7805"/>
                    <a:pt x="2353" y="7805"/>
                  </a:cubicBezTo>
                  <a:cubicBezTo>
                    <a:pt x="2448" y="7805"/>
                    <a:pt x="2539" y="7797"/>
                    <a:pt x="2615" y="7782"/>
                  </a:cubicBezTo>
                  <a:cubicBezTo>
                    <a:pt x="3041" y="7691"/>
                    <a:pt x="3770" y="7782"/>
                    <a:pt x="4348" y="6262"/>
                  </a:cubicBezTo>
                  <a:cubicBezTo>
                    <a:pt x="4530" y="5776"/>
                    <a:pt x="4560" y="5290"/>
                    <a:pt x="4560" y="4803"/>
                  </a:cubicBezTo>
                  <a:cubicBezTo>
                    <a:pt x="4560" y="3983"/>
                    <a:pt x="4530" y="3132"/>
                    <a:pt x="4378" y="2311"/>
                  </a:cubicBezTo>
                  <a:cubicBezTo>
                    <a:pt x="4317" y="1885"/>
                    <a:pt x="4226" y="1490"/>
                    <a:pt x="4135" y="1095"/>
                  </a:cubicBezTo>
                  <a:cubicBezTo>
                    <a:pt x="4044" y="791"/>
                    <a:pt x="3922" y="214"/>
                    <a:pt x="3679"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585;p48">
              <a:extLst>
                <a:ext uri="{FF2B5EF4-FFF2-40B4-BE49-F238E27FC236}">
                  <a16:creationId xmlns:a16="http://schemas.microsoft.com/office/drawing/2014/main" id="{4B2AE877-4CD0-4A00-F057-1C0B3AAC0ECF}"/>
                </a:ext>
              </a:extLst>
            </p:cNvPr>
            <p:cNvSpPr/>
            <p:nvPr/>
          </p:nvSpPr>
          <p:spPr>
            <a:xfrm>
              <a:off x="7600557" y="1324238"/>
              <a:ext cx="191944" cy="187853"/>
            </a:xfrm>
            <a:custGeom>
              <a:avLst/>
              <a:gdLst/>
              <a:ahLst/>
              <a:cxnLst/>
              <a:rect l="l" t="t" r="r" b="b"/>
              <a:pathLst>
                <a:path w="4165" h="4076" extrusionOk="0">
                  <a:moveTo>
                    <a:pt x="3861" y="1"/>
                  </a:moveTo>
                  <a:cubicBezTo>
                    <a:pt x="3709" y="518"/>
                    <a:pt x="3678" y="1004"/>
                    <a:pt x="3435" y="1490"/>
                  </a:cubicBezTo>
                  <a:cubicBezTo>
                    <a:pt x="3131" y="2129"/>
                    <a:pt x="2584" y="2645"/>
                    <a:pt x="1915" y="2797"/>
                  </a:cubicBezTo>
                  <a:cubicBezTo>
                    <a:pt x="1798" y="2820"/>
                    <a:pt x="1680" y="2830"/>
                    <a:pt x="1561" y="2830"/>
                  </a:cubicBezTo>
                  <a:cubicBezTo>
                    <a:pt x="1034" y="2830"/>
                    <a:pt x="497" y="2631"/>
                    <a:pt x="0" y="2433"/>
                  </a:cubicBezTo>
                  <a:lnTo>
                    <a:pt x="0" y="2433"/>
                  </a:lnTo>
                  <a:cubicBezTo>
                    <a:pt x="31" y="2919"/>
                    <a:pt x="365" y="3284"/>
                    <a:pt x="760" y="3588"/>
                  </a:cubicBezTo>
                  <a:cubicBezTo>
                    <a:pt x="1095" y="3831"/>
                    <a:pt x="1490" y="4044"/>
                    <a:pt x="1885" y="4074"/>
                  </a:cubicBezTo>
                  <a:cubicBezTo>
                    <a:pt x="1912" y="4075"/>
                    <a:pt x="1939" y="4076"/>
                    <a:pt x="1965" y="4076"/>
                  </a:cubicBezTo>
                  <a:cubicBezTo>
                    <a:pt x="2574" y="4076"/>
                    <a:pt x="3146" y="3749"/>
                    <a:pt x="3496" y="3284"/>
                  </a:cubicBezTo>
                  <a:cubicBezTo>
                    <a:pt x="3861" y="2767"/>
                    <a:pt x="4043" y="2159"/>
                    <a:pt x="4073" y="1521"/>
                  </a:cubicBezTo>
                  <a:cubicBezTo>
                    <a:pt x="4073" y="1247"/>
                    <a:pt x="4165" y="153"/>
                    <a:pt x="3861"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586;p48">
              <a:extLst>
                <a:ext uri="{FF2B5EF4-FFF2-40B4-BE49-F238E27FC236}">
                  <a16:creationId xmlns:a16="http://schemas.microsoft.com/office/drawing/2014/main" id="{4DEE491F-68AC-C565-A602-4C1567CDF3C5}"/>
                </a:ext>
              </a:extLst>
            </p:cNvPr>
            <p:cNvSpPr/>
            <p:nvPr/>
          </p:nvSpPr>
          <p:spPr>
            <a:xfrm>
              <a:off x="7625766" y="1268011"/>
              <a:ext cx="55394" cy="98074"/>
            </a:xfrm>
            <a:custGeom>
              <a:avLst/>
              <a:gdLst/>
              <a:ahLst/>
              <a:cxnLst/>
              <a:rect l="l" t="t" r="r" b="b"/>
              <a:pathLst>
                <a:path w="1202" h="2128" extrusionOk="0">
                  <a:moveTo>
                    <a:pt x="865" y="1"/>
                  </a:moveTo>
                  <a:cubicBezTo>
                    <a:pt x="818" y="1"/>
                    <a:pt x="763" y="21"/>
                    <a:pt x="700" y="66"/>
                  </a:cubicBezTo>
                  <a:cubicBezTo>
                    <a:pt x="335" y="279"/>
                    <a:pt x="92" y="1191"/>
                    <a:pt x="31" y="1586"/>
                  </a:cubicBezTo>
                  <a:cubicBezTo>
                    <a:pt x="0" y="1768"/>
                    <a:pt x="31" y="2011"/>
                    <a:pt x="213" y="2102"/>
                  </a:cubicBezTo>
                  <a:cubicBezTo>
                    <a:pt x="240" y="2120"/>
                    <a:pt x="272" y="2128"/>
                    <a:pt x="307" y="2128"/>
                  </a:cubicBezTo>
                  <a:cubicBezTo>
                    <a:pt x="391" y="2128"/>
                    <a:pt x="492" y="2085"/>
                    <a:pt x="578" y="2042"/>
                  </a:cubicBezTo>
                  <a:cubicBezTo>
                    <a:pt x="852" y="1890"/>
                    <a:pt x="1034" y="1586"/>
                    <a:pt x="1095" y="1251"/>
                  </a:cubicBezTo>
                  <a:cubicBezTo>
                    <a:pt x="1148" y="1011"/>
                    <a:pt x="1201" y="1"/>
                    <a:pt x="865"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4587;p48">
              <a:extLst>
                <a:ext uri="{FF2B5EF4-FFF2-40B4-BE49-F238E27FC236}">
                  <a16:creationId xmlns:a16="http://schemas.microsoft.com/office/drawing/2014/main" id="{FD175825-4BBA-9C54-C33C-A2A9DC975BAA}"/>
                </a:ext>
              </a:extLst>
            </p:cNvPr>
            <p:cNvSpPr/>
            <p:nvPr/>
          </p:nvSpPr>
          <p:spPr>
            <a:xfrm>
              <a:off x="6077909" y="1670263"/>
              <a:ext cx="194755" cy="331692"/>
            </a:xfrm>
            <a:custGeom>
              <a:avLst/>
              <a:gdLst/>
              <a:ahLst/>
              <a:cxnLst/>
              <a:rect l="l" t="t" r="r" b="b"/>
              <a:pathLst>
                <a:path w="4226" h="7197" extrusionOk="0">
                  <a:moveTo>
                    <a:pt x="3404" y="1"/>
                  </a:moveTo>
                  <a:cubicBezTo>
                    <a:pt x="3283" y="183"/>
                    <a:pt x="3344" y="609"/>
                    <a:pt x="3344" y="821"/>
                  </a:cubicBezTo>
                  <a:cubicBezTo>
                    <a:pt x="3344" y="1156"/>
                    <a:pt x="3344" y="1460"/>
                    <a:pt x="3344" y="1764"/>
                  </a:cubicBezTo>
                  <a:cubicBezTo>
                    <a:pt x="3313" y="2371"/>
                    <a:pt x="3253" y="3010"/>
                    <a:pt x="3009" y="3557"/>
                  </a:cubicBezTo>
                  <a:cubicBezTo>
                    <a:pt x="2766" y="4134"/>
                    <a:pt x="2371" y="4651"/>
                    <a:pt x="1794" y="4864"/>
                  </a:cubicBezTo>
                  <a:cubicBezTo>
                    <a:pt x="1595" y="4952"/>
                    <a:pt x="1371" y="4997"/>
                    <a:pt x="1148" y="4997"/>
                  </a:cubicBezTo>
                  <a:cubicBezTo>
                    <a:pt x="756" y="4997"/>
                    <a:pt x="362" y="4861"/>
                    <a:pt x="91" y="4590"/>
                  </a:cubicBezTo>
                  <a:lnTo>
                    <a:pt x="91" y="4590"/>
                  </a:lnTo>
                  <a:cubicBezTo>
                    <a:pt x="0" y="5168"/>
                    <a:pt x="122" y="5776"/>
                    <a:pt x="456" y="6262"/>
                  </a:cubicBezTo>
                  <a:cubicBezTo>
                    <a:pt x="790" y="6748"/>
                    <a:pt x="1338" y="7083"/>
                    <a:pt x="1915" y="7174"/>
                  </a:cubicBezTo>
                  <a:cubicBezTo>
                    <a:pt x="2006" y="7189"/>
                    <a:pt x="2097" y="7197"/>
                    <a:pt x="2185" y="7197"/>
                  </a:cubicBezTo>
                  <a:cubicBezTo>
                    <a:pt x="2272" y="7197"/>
                    <a:pt x="2356" y="7189"/>
                    <a:pt x="2432" y="7174"/>
                  </a:cubicBezTo>
                  <a:cubicBezTo>
                    <a:pt x="2797" y="7083"/>
                    <a:pt x="3465" y="7174"/>
                    <a:pt x="4012" y="5745"/>
                  </a:cubicBezTo>
                  <a:cubicBezTo>
                    <a:pt x="4164" y="5320"/>
                    <a:pt x="4225" y="4864"/>
                    <a:pt x="4225" y="4408"/>
                  </a:cubicBezTo>
                  <a:cubicBezTo>
                    <a:pt x="4195" y="3648"/>
                    <a:pt x="4164" y="2888"/>
                    <a:pt x="4043" y="2128"/>
                  </a:cubicBezTo>
                  <a:cubicBezTo>
                    <a:pt x="3982" y="1733"/>
                    <a:pt x="3921" y="1368"/>
                    <a:pt x="3800" y="973"/>
                  </a:cubicBezTo>
                  <a:cubicBezTo>
                    <a:pt x="3739" y="700"/>
                    <a:pt x="3617" y="183"/>
                    <a:pt x="3404"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588;p48">
              <a:extLst>
                <a:ext uri="{FF2B5EF4-FFF2-40B4-BE49-F238E27FC236}">
                  <a16:creationId xmlns:a16="http://schemas.microsoft.com/office/drawing/2014/main" id="{DD29C94C-55E9-5581-5E01-0971E3B4598B}"/>
                </a:ext>
              </a:extLst>
            </p:cNvPr>
            <p:cNvSpPr/>
            <p:nvPr/>
          </p:nvSpPr>
          <p:spPr>
            <a:xfrm>
              <a:off x="6084914" y="1799169"/>
              <a:ext cx="177934" cy="173842"/>
            </a:xfrm>
            <a:custGeom>
              <a:avLst/>
              <a:gdLst/>
              <a:ahLst/>
              <a:cxnLst/>
              <a:rect l="l" t="t" r="r" b="b"/>
              <a:pathLst>
                <a:path w="3861" h="3772" extrusionOk="0">
                  <a:moveTo>
                    <a:pt x="3556" y="0"/>
                  </a:moveTo>
                  <a:cubicBezTo>
                    <a:pt x="3435" y="486"/>
                    <a:pt x="3404" y="942"/>
                    <a:pt x="3192" y="1398"/>
                  </a:cubicBezTo>
                  <a:cubicBezTo>
                    <a:pt x="2888" y="1976"/>
                    <a:pt x="2401" y="2462"/>
                    <a:pt x="1794" y="2584"/>
                  </a:cubicBezTo>
                  <a:cubicBezTo>
                    <a:pt x="1671" y="2608"/>
                    <a:pt x="1548" y="2619"/>
                    <a:pt x="1425" y="2619"/>
                  </a:cubicBezTo>
                  <a:cubicBezTo>
                    <a:pt x="941" y="2619"/>
                    <a:pt x="461" y="2449"/>
                    <a:pt x="0" y="2280"/>
                  </a:cubicBezTo>
                  <a:lnTo>
                    <a:pt x="0" y="2280"/>
                  </a:lnTo>
                  <a:cubicBezTo>
                    <a:pt x="61" y="2705"/>
                    <a:pt x="365" y="3070"/>
                    <a:pt x="699" y="3313"/>
                  </a:cubicBezTo>
                  <a:cubicBezTo>
                    <a:pt x="1003" y="3556"/>
                    <a:pt x="1368" y="3739"/>
                    <a:pt x="1763" y="3769"/>
                  </a:cubicBezTo>
                  <a:cubicBezTo>
                    <a:pt x="1790" y="3770"/>
                    <a:pt x="1816" y="3771"/>
                    <a:pt x="1843" y="3771"/>
                  </a:cubicBezTo>
                  <a:cubicBezTo>
                    <a:pt x="2391" y="3771"/>
                    <a:pt x="2905" y="3475"/>
                    <a:pt x="3252" y="3040"/>
                  </a:cubicBezTo>
                  <a:cubicBezTo>
                    <a:pt x="3587" y="2584"/>
                    <a:pt x="3739" y="2006"/>
                    <a:pt x="3769" y="1429"/>
                  </a:cubicBezTo>
                  <a:cubicBezTo>
                    <a:pt x="3769" y="1155"/>
                    <a:pt x="3860" y="152"/>
                    <a:pt x="3556"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589;p48">
              <a:extLst>
                <a:ext uri="{FF2B5EF4-FFF2-40B4-BE49-F238E27FC236}">
                  <a16:creationId xmlns:a16="http://schemas.microsoft.com/office/drawing/2014/main" id="{065336FF-0F10-DF28-0A8E-F829BF8AAD8A}"/>
                </a:ext>
              </a:extLst>
            </p:cNvPr>
            <p:cNvSpPr/>
            <p:nvPr/>
          </p:nvSpPr>
          <p:spPr>
            <a:xfrm>
              <a:off x="6108694" y="1747782"/>
              <a:ext cx="51247" cy="90746"/>
            </a:xfrm>
            <a:custGeom>
              <a:avLst/>
              <a:gdLst/>
              <a:ahLst/>
              <a:cxnLst/>
              <a:rect l="l" t="t" r="r" b="b"/>
              <a:pathLst>
                <a:path w="1112" h="1969" extrusionOk="0">
                  <a:moveTo>
                    <a:pt x="786" y="1"/>
                  </a:moveTo>
                  <a:cubicBezTo>
                    <a:pt x="744" y="1"/>
                    <a:pt x="695" y="16"/>
                    <a:pt x="639" y="51"/>
                  </a:cubicBezTo>
                  <a:cubicBezTo>
                    <a:pt x="335" y="264"/>
                    <a:pt x="92" y="1085"/>
                    <a:pt x="31" y="1480"/>
                  </a:cubicBezTo>
                  <a:cubicBezTo>
                    <a:pt x="1" y="1632"/>
                    <a:pt x="31" y="1875"/>
                    <a:pt x="183" y="1936"/>
                  </a:cubicBezTo>
                  <a:cubicBezTo>
                    <a:pt x="230" y="1959"/>
                    <a:pt x="276" y="1969"/>
                    <a:pt x="321" y="1969"/>
                  </a:cubicBezTo>
                  <a:cubicBezTo>
                    <a:pt x="393" y="1969"/>
                    <a:pt x="461" y="1943"/>
                    <a:pt x="518" y="1905"/>
                  </a:cubicBezTo>
                  <a:cubicBezTo>
                    <a:pt x="791" y="1753"/>
                    <a:pt x="943" y="1449"/>
                    <a:pt x="1004" y="1176"/>
                  </a:cubicBezTo>
                  <a:cubicBezTo>
                    <a:pt x="1058" y="934"/>
                    <a:pt x="1112" y="1"/>
                    <a:pt x="786"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590;p48">
              <a:extLst>
                <a:ext uri="{FF2B5EF4-FFF2-40B4-BE49-F238E27FC236}">
                  <a16:creationId xmlns:a16="http://schemas.microsoft.com/office/drawing/2014/main" id="{E00A8F8D-5888-B2A8-A23C-7E1EE0A9E702}"/>
                </a:ext>
              </a:extLst>
            </p:cNvPr>
            <p:cNvSpPr/>
            <p:nvPr/>
          </p:nvSpPr>
          <p:spPr>
            <a:xfrm>
              <a:off x="6554151" y="1771148"/>
              <a:ext cx="278814" cy="376904"/>
            </a:xfrm>
            <a:custGeom>
              <a:avLst/>
              <a:gdLst/>
              <a:ahLst/>
              <a:cxnLst/>
              <a:rect l="l" t="t" r="r" b="b"/>
              <a:pathLst>
                <a:path w="6050" h="8178" extrusionOk="0">
                  <a:moveTo>
                    <a:pt x="5806" y="0"/>
                  </a:moveTo>
                  <a:cubicBezTo>
                    <a:pt x="4347" y="1793"/>
                    <a:pt x="3283" y="3830"/>
                    <a:pt x="1642" y="5502"/>
                  </a:cubicBezTo>
                  <a:cubicBezTo>
                    <a:pt x="973" y="6170"/>
                    <a:pt x="183" y="6870"/>
                    <a:pt x="1" y="7842"/>
                  </a:cubicBezTo>
                  <a:cubicBezTo>
                    <a:pt x="1" y="7903"/>
                    <a:pt x="1" y="7964"/>
                    <a:pt x="1" y="8025"/>
                  </a:cubicBezTo>
                  <a:cubicBezTo>
                    <a:pt x="62" y="8146"/>
                    <a:pt x="213" y="8177"/>
                    <a:pt x="335" y="8177"/>
                  </a:cubicBezTo>
                  <a:cubicBezTo>
                    <a:pt x="353" y="8177"/>
                    <a:pt x="370" y="8178"/>
                    <a:pt x="388" y="8178"/>
                  </a:cubicBezTo>
                  <a:cubicBezTo>
                    <a:pt x="1062" y="8178"/>
                    <a:pt x="1592" y="7616"/>
                    <a:pt x="2007" y="7082"/>
                  </a:cubicBezTo>
                  <a:cubicBezTo>
                    <a:pt x="3435" y="5289"/>
                    <a:pt x="4621" y="3313"/>
                    <a:pt x="5563" y="1216"/>
                  </a:cubicBezTo>
                  <a:cubicBezTo>
                    <a:pt x="5685" y="912"/>
                    <a:pt x="6049" y="304"/>
                    <a:pt x="5806" y="0"/>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591;p48">
              <a:extLst>
                <a:ext uri="{FF2B5EF4-FFF2-40B4-BE49-F238E27FC236}">
                  <a16:creationId xmlns:a16="http://schemas.microsoft.com/office/drawing/2014/main" id="{38462470-766C-78ED-A8BC-7709C9B60E18}"/>
                </a:ext>
              </a:extLst>
            </p:cNvPr>
            <p:cNvSpPr/>
            <p:nvPr/>
          </p:nvSpPr>
          <p:spPr>
            <a:xfrm>
              <a:off x="7163487" y="2970022"/>
              <a:ext cx="367067" cy="463963"/>
            </a:xfrm>
            <a:custGeom>
              <a:avLst/>
              <a:gdLst/>
              <a:ahLst/>
              <a:cxnLst/>
              <a:rect l="l" t="t" r="r" b="b"/>
              <a:pathLst>
                <a:path w="7965" h="10067" extrusionOk="0">
                  <a:moveTo>
                    <a:pt x="6784" y="1"/>
                  </a:moveTo>
                  <a:cubicBezTo>
                    <a:pt x="5956" y="1"/>
                    <a:pt x="4928" y="2451"/>
                    <a:pt x="4712" y="2954"/>
                  </a:cubicBezTo>
                  <a:cubicBezTo>
                    <a:pt x="3800" y="5234"/>
                    <a:pt x="2433" y="7270"/>
                    <a:pt x="700" y="8972"/>
                  </a:cubicBezTo>
                  <a:cubicBezTo>
                    <a:pt x="396" y="9307"/>
                    <a:pt x="62" y="9641"/>
                    <a:pt x="1" y="10067"/>
                  </a:cubicBezTo>
                  <a:cubicBezTo>
                    <a:pt x="791" y="9915"/>
                    <a:pt x="1551" y="9550"/>
                    <a:pt x="2250" y="9124"/>
                  </a:cubicBezTo>
                  <a:cubicBezTo>
                    <a:pt x="3740" y="8243"/>
                    <a:pt x="5077" y="7057"/>
                    <a:pt x="6019" y="5599"/>
                  </a:cubicBezTo>
                  <a:cubicBezTo>
                    <a:pt x="6779" y="4443"/>
                    <a:pt x="7965" y="2042"/>
                    <a:pt x="7387" y="614"/>
                  </a:cubicBezTo>
                  <a:cubicBezTo>
                    <a:pt x="7213" y="177"/>
                    <a:pt x="7006" y="1"/>
                    <a:pt x="6784"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592;p48">
              <a:extLst>
                <a:ext uri="{FF2B5EF4-FFF2-40B4-BE49-F238E27FC236}">
                  <a16:creationId xmlns:a16="http://schemas.microsoft.com/office/drawing/2014/main" id="{4ABAFB64-8B20-82F5-6B28-4FD2F7437BB4}"/>
                </a:ext>
              </a:extLst>
            </p:cNvPr>
            <p:cNvSpPr/>
            <p:nvPr/>
          </p:nvSpPr>
          <p:spPr>
            <a:xfrm>
              <a:off x="6453916" y="2323138"/>
              <a:ext cx="154938" cy="47608"/>
            </a:xfrm>
            <a:custGeom>
              <a:avLst/>
              <a:gdLst/>
              <a:ahLst/>
              <a:cxnLst/>
              <a:rect l="l" t="t" r="r" b="b"/>
              <a:pathLst>
                <a:path w="3362" h="1033" extrusionOk="0">
                  <a:moveTo>
                    <a:pt x="1122" y="1"/>
                  </a:moveTo>
                  <a:cubicBezTo>
                    <a:pt x="719" y="1"/>
                    <a:pt x="321" y="113"/>
                    <a:pt x="48" y="424"/>
                  </a:cubicBezTo>
                  <a:cubicBezTo>
                    <a:pt x="1" y="495"/>
                    <a:pt x="45" y="566"/>
                    <a:pt x="110" y="566"/>
                  </a:cubicBezTo>
                  <a:cubicBezTo>
                    <a:pt x="128" y="566"/>
                    <a:pt x="149" y="560"/>
                    <a:pt x="170" y="546"/>
                  </a:cubicBezTo>
                  <a:cubicBezTo>
                    <a:pt x="459" y="311"/>
                    <a:pt x="792" y="216"/>
                    <a:pt x="1136" y="216"/>
                  </a:cubicBezTo>
                  <a:cubicBezTo>
                    <a:pt x="1369" y="216"/>
                    <a:pt x="1608" y="260"/>
                    <a:pt x="1841" y="333"/>
                  </a:cubicBezTo>
                  <a:cubicBezTo>
                    <a:pt x="2115" y="394"/>
                    <a:pt x="2358" y="485"/>
                    <a:pt x="2601" y="607"/>
                  </a:cubicBezTo>
                  <a:cubicBezTo>
                    <a:pt x="2723" y="668"/>
                    <a:pt x="2844" y="728"/>
                    <a:pt x="2936" y="820"/>
                  </a:cubicBezTo>
                  <a:cubicBezTo>
                    <a:pt x="3057" y="880"/>
                    <a:pt x="3148" y="1002"/>
                    <a:pt x="3270" y="1032"/>
                  </a:cubicBezTo>
                  <a:cubicBezTo>
                    <a:pt x="3300" y="1032"/>
                    <a:pt x="3361" y="1002"/>
                    <a:pt x="3361" y="941"/>
                  </a:cubicBezTo>
                  <a:cubicBezTo>
                    <a:pt x="3300" y="820"/>
                    <a:pt x="3209" y="728"/>
                    <a:pt x="3088" y="668"/>
                  </a:cubicBezTo>
                  <a:cubicBezTo>
                    <a:pt x="2966" y="546"/>
                    <a:pt x="2844" y="485"/>
                    <a:pt x="2692" y="394"/>
                  </a:cubicBezTo>
                  <a:cubicBezTo>
                    <a:pt x="2419" y="273"/>
                    <a:pt x="2085" y="151"/>
                    <a:pt x="1781" y="90"/>
                  </a:cubicBezTo>
                  <a:cubicBezTo>
                    <a:pt x="1573" y="36"/>
                    <a:pt x="1347" y="1"/>
                    <a:pt x="1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4593;p48">
              <a:extLst>
                <a:ext uri="{FF2B5EF4-FFF2-40B4-BE49-F238E27FC236}">
                  <a16:creationId xmlns:a16="http://schemas.microsoft.com/office/drawing/2014/main" id="{30999A53-DF85-F7C9-7018-349CDBA238BF}"/>
                </a:ext>
              </a:extLst>
            </p:cNvPr>
            <p:cNvGrpSpPr/>
            <p:nvPr/>
          </p:nvGrpSpPr>
          <p:grpSpPr>
            <a:xfrm>
              <a:off x="6035879" y="936872"/>
              <a:ext cx="1801463" cy="2859130"/>
              <a:chOff x="8851500" y="5496925"/>
              <a:chExt cx="977250" cy="1550925"/>
            </a:xfrm>
          </p:grpSpPr>
          <p:sp>
            <p:nvSpPr>
              <p:cNvPr id="30" name="Google Shape;4594;p48">
                <a:extLst>
                  <a:ext uri="{FF2B5EF4-FFF2-40B4-BE49-F238E27FC236}">
                    <a16:creationId xmlns:a16="http://schemas.microsoft.com/office/drawing/2014/main" id="{69E24EA4-48EB-109E-295E-09F1862EA82F}"/>
                  </a:ext>
                </a:extLst>
              </p:cNvPr>
              <p:cNvSpPr/>
              <p:nvPr/>
            </p:nvSpPr>
            <p:spPr>
              <a:xfrm>
                <a:off x="9081750" y="6252375"/>
                <a:ext cx="84375" cy="33750"/>
              </a:xfrm>
              <a:custGeom>
                <a:avLst/>
                <a:gdLst/>
                <a:ahLst/>
                <a:cxnLst/>
                <a:rect l="l" t="t" r="r" b="b"/>
                <a:pathLst>
                  <a:path w="3375" h="1350" extrusionOk="0">
                    <a:moveTo>
                      <a:pt x="1168" y="0"/>
                    </a:moveTo>
                    <a:cubicBezTo>
                      <a:pt x="1091" y="0"/>
                      <a:pt x="1016" y="4"/>
                      <a:pt x="942" y="12"/>
                    </a:cubicBezTo>
                    <a:cubicBezTo>
                      <a:pt x="699" y="42"/>
                      <a:pt x="304" y="42"/>
                      <a:pt x="91" y="164"/>
                    </a:cubicBezTo>
                    <a:cubicBezTo>
                      <a:pt x="31" y="194"/>
                      <a:pt x="0" y="255"/>
                      <a:pt x="0" y="316"/>
                    </a:cubicBezTo>
                    <a:cubicBezTo>
                      <a:pt x="31" y="377"/>
                      <a:pt x="122" y="377"/>
                      <a:pt x="183" y="377"/>
                    </a:cubicBezTo>
                    <a:cubicBezTo>
                      <a:pt x="1094" y="377"/>
                      <a:pt x="1976" y="772"/>
                      <a:pt x="2766" y="1228"/>
                    </a:cubicBezTo>
                    <a:cubicBezTo>
                      <a:pt x="2888" y="1289"/>
                      <a:pt x="2979" y="1349"/>
                      <a:pt x="3101" y="1349"/>
                    </a:cubicBezTo>
                    <a:cubicBezTo>
                      <a:pt x="3253" y="1319"/>
                      <a:pt x="3374" y="1228"/>
                      <a:pt x="3344" y="1106"/>
                    </a:cubicBezTo>
                    <a:cubicBezTo>
                      <a:pt x="3344" y="1045"/>
                      <a:pt x="3313" y="985"/>
                      <a:pt x="3253" y="924"/>
                    </a:cubicBezTo>
                    <a:cubicBezTo>
                      <a:pt x="2888" y="498"/>
                      <a:pt x="2371" y="194"/>
                      <a:pt x="1794" y="73"/>
                    </a:cubicBezTo>
                    <a:cubicBezTo>
                      <a:pt x="1593" y="28"/>
                      <a:pt x="1377" y="0"/>
                      <a:pt x="11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595;p48">
                <a:extLst>
                  <a:ext uri="{FF2B5EF4-FFF2-40B4-BE49-F238E27FC236}">
                    <a16:creationId xmlns:a16="http://schemas.microsoft.com/office/drawing/2014/main" id="{3BAC8282-D438-9476-08AD-6E39B4B8BEDD}"/>
                  </a:ext>
                </a:extLst>
              </p:cNvPr>
              <p:cNvSpPr/>
              <p:nvPr/>
            </p:nvSpPr>
            <p:spPr>
              <a:xfrm>
                <a:off x="9115950" y="6539925"/>
                <a:ext cx="224950" cy="26175"/>
              </a:xfrm>
              <a:custGeom>
                <a:avLst/>
                <a:gdLst/>
                <a:ahLst/>
                <a:cxnLst/>
                <a:rect l="l" t="t" r="r" b="b"/>
                <a:pathLst>
                  <a:path w="8998" h="1047" extrusionOk="0">
                    <a:moveTo>
                      <a:pt x="2376" y="1"/>
                    </a:moveTo>
                    <a:cubicBezTo>
                      <a:pt x="1544" y="1"/>
                      <a:pt x="728" y="135"/>
                      <a:pt x="0" y="516"/>
                    </a:cubicBezTo>
                    <a:cubicBezTo>
                      <a:pt x="551" y="436"/>
                      <a:pt x="1103" y="403"/>
                      <a:pt x="1657" y="403"/>
                    </a:cubicBezTo>
                    <a:cubicBezTo>
                      <a:pt x="3425" y="403"/>
                      <a:pt x="5201" y="741"/>
                      <a:pt x="6961" y="972"/>
                    </a:cubicBezTo>
                    <a:cubicBezTo>
                      <a:pt x="7214" y="1012"/>
                      <a:pt x="7562" y="1046"/>
                      <a:pt x="7905" y="1046"/>
                    </a:cubicBezTo>
                    <a:cubicBezTo>
                      <a:pt x="8344" y="1046"/>
                      <a:pt x="8776" y="991"/>
                      <a:pt x="8997" y="820"/>
                    </a:cubicBezTo>
                    <a:lnTo>
                      <a:pt x="8997" y="820"/>
                    </a:lnTo>
                    <a:cubicBezTo>
                      <a:pt x="8897" y="826"/>
                      <a:pt x="8790" y="828"/>
                      <a:pt x="8680" y="828"/>
                    </a:cubicBezTo>
                    <a:cubicBezTo>
                      <a:pt x="8189" y="828"/>
                      <a:pt x="7626" y="779"/>
                      <a:pt x="7204" y="729"/>
                    </a:cubicBezTo>
                    <a:cubicBezTo>
                      <a:pt x="6231" y="638"/>
                      <a:pt x="5258" y="364"/>
                      <a:pt x="4255" y="182"/>
                    </a:cubicBezTo>
                    <a:cubicBezTo>
                      <a:pt x="3641" y="77"/>
                      <a:pt x="3004" y="1"/>
                      <a:pt x="2376" y="1"/>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596;p48">
                <a:extLst>
                  <a:ext uri="{FF2B5EF4-FFF2-40B4-BE49-F238E27FC236}">
                    <a16:creationId xmlns:a16="http://schemas.microsoft.com/office/drawing/2014/main" id="{D978478E-671C-3206-AC5D-DBD264CF4292}"/>
                  </a:ext>
                </a:extLst>
              </p:cNvPr>
              <p:cNvSpPr/>
              <p:nvPr/>
            </p:nvSpPr>
            <p:spPr>
              <a:xfrm>
                <a:off x="9014500" y="5752850"/>
                <a:ext cx="334750" cy="479375"/>
              </a:xfrm>
              <a:custGeom>
                <a:avLst/>
                <a:gdLst/>
                <a:ahLst/>
                <a:cxnLst/>
                <a:rect l="l" t="t" r="r" b="b"/>
                <a:pathLst>
                  <a:path w="13390" h="19175" extrusionOk="0">
                    <a:moveTo>
                      <a:pt x="13290" y="0"/>
                    </a:moveTo>
                    <a:cubicBezTo>
                      <a:pt x="13261" y="0"/>
                      <a:pt x="13238" y="17"/>
                      <a:pt x="13238" y="53"/>
                    </a:cubicBezTo>
                    <a:cubicBezTo>
                      <a:pt x="12569" y="2819"/>
                      <a:pt x="10988" y="5190"/>
                      <a:pt x="9286" y="7409"/>
                    </a:cubicBezTo>
                    <a:cubicBezTo>
                      <a:pt x="7371" y="9902"/>
                      <a:pt x="5365" y="12333"/>
                      <a:pt x="3420" y="14795"/>
                    </a:cubicBezTo>
                    <a:cubicBezTo>
                      <a:pt x="2295" y="16193"/>
                      <a:pt x="1140" y="17592"/>
                      <a:pt x="46" y="19020"/>
                    </a:cubicBezTo>
                    <a:cubicBezTo>
                      <a:pt x="0" y="19089"/>
                      <a:pt x="74" y="19174"/>
                      <a:pt x="153" y="19174"/>
                    </a:cubicBezTo>
                    <a:cubicBezTo>
                      <a:pt x="179" y="19174"/>
                      <a:pt x="205" y="19165"/>
                      <a:pt x="228" y="19142"/>
                    </a:cubicBezTo>
                    <a:cubicBezTo>
                      <a:pt x="2356" y="16619"/>
                      <a:pt x="4362" y="14005"/>
                      <a:pt x="6398" y="11421"/>
                    </a:cubicBezTo>
                    <a:cubicBezTo>
                      <a:pt x="8222" y="9142"/>
                      <a:pt x="10168" y="6923"/>
                      <a:pt x="11657" y="4400"/>
                    </a:cubicBezTo>
                    <a:cubicBezTo>
                      <a:pt x="12447" y="3063"/>
                      <a:pt x="13055" y="1634"/>
                      <a:pt x="13389" y="114"/>
                    </a:cubicBezTo>
                    <a:cubicBezTo>
                      <a:pt x="13389" y="41"/>
                      <a:pt x="13334" y="0"/>
                      <a:pt x="13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597;p48">
                <a:extLst>
                  <a:ext uri="{FF2B5EF4-FFF2-40B4-BE49-F238E27FC236}">
                    <a16:creationId xmlns:a16="http://schemas.microsoft.com/office/drawing/2014/main" id="{19FF28B5-475E-6377-B5CE-DC95E94FF7E5}"/>
                  </a:ext>
                </a:extLst>
              </p:cNvPr>
              <p:cNvSpPr/>
              <p:nvPr/>
            </p:nvSpPr>
            <p:spPr>
              <a:xfrm>
                <a:off x="8866700" y="6259650"/>
                <a:ext cx="129525" cy="354650"/>
              </a:xfrm>
              <a:custGeom>
                <a:avLst/>
                <a:gdLst/>
                <a:ahLst/>
                <a:cxnLst/>
                <a:rect l="l" t="t" r="r" b="b"/>
                <a:pathLst>
                  <a:path w="5181" h="14186" extrusionOk="0">
                    <a:moveTo>
                      <a:pt x="5051" y="0"/>
                    </a:moveTo>
                    <a:cubicBezTo>
                      <a:pt x="5026" y="0"/>
                      <a:pt x="5002" y="8"/>
                      <a:pt x="4985" y="25"/>
                    </a:cubicBezTo>
                    <a:cubicBezTo>
                      <a:pt x="3557" y="2001"/>
                      <a:pt x="2614" y="4250"/>
                      <a:pt x="1794" y="6560"/>
                    </a:cubicBezTo>
                    <a:cubicBezTo>
                      <a:pt x="912" y="9022"/>
                      <a:pt x="0" y="11454"/>
                      <a:pt x="335" y="14128"/>
                    </a:cubicBezTo>
                    <a:cubicBezTo>
                      <a:pt x="335" y="14162"/>
                      <a:pt x="371" y="14186"/>
                      <a:pt x="404" y="14186"/>
                    </a:cubicBezTo>
                    <a:cubicBezTo>
                      <a:pt x="431" y="14186"/>
                      <a:pt x="456" y="14170"/>
                      <a:pt x="456" y="14128"/>
                    </a:cubicBezTo>
                    <a:cubicBezTo>
                      <a:pt x="395" y="12791"/>
                      <a:pt x="487" y="11454"/>
                      <a:pt x="821" y="10147"/>
                    </a:cubicBezTo>
                    <a:cubicBezTo>
                      <a:pt x="1155" y="8961"/>
                      <a:pt x="1581" y="7776"/>
                      <a:pt x="2006" y="6590"/>
                    </a:cubicBezTo>
                    <a:cubicBezTo>
                      <a:pt x="2827" y="4341"/>
                      <a:pt x="3739" y="2092"/>
                      <a:pt x="5137" y="116"/>
                    </a:cubicBezTo>
                    <a:cubicBezTo>
                      <a:pt x="5181" y="50"/>
                      <a:pt x="5114" y="0"/>
                      <a:pt x="50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598;p48">
                <a:extLst>
                  <a:ext uri="{FF2B5EF4-FFF2-40B4-BE49-F238E27FC236}">
                    <a16:creationId xmlns:a16="http://schemas.microsoft.com/office/drawing/2014/main" id="{11868BDA-4E94-0E80-9806-79DB0A97BAD7}"/>
                  </a:ext>
                </a:extLst>
              </p:cNvPr>
              <p:cNvSpPr/>
              <p:nvPr/>
            </p:nvSpPr>
            <p:spPr>
              <a:xfrm>
                <a:off x="8875800" y="6653500"/>
                <a:ext cx="761550" cy="394350"/>
              </a:xfrm>
              <a:custGeom>
                <a:avLst/>
                <a:gdLst/>
                <a:ahLst/>
                <a:cxnLst/>
                <a:rect l="l" t="t" r="r" b="b"/>
                <a:pathLst>
                  <a:path w="30462" h="15774" extrusionOk="0">
                    <a:moveTo>
                      <a:pt x="50" y="1"/>
                    </a:moveTo>
                    <a:cubicBezTo>
                      <a:pt x="24" y="1"/>
                      <a:pt x="1" y="16"/>
                      <a:pt x="1" y="46"/>
                    </a:cubicBezTo>
                    <a:cubicBezTo>
                      <a:pt x="366" y="5153"/>
                      <a:pt x="3223" y="9682"/>
                      <a:pt x="7448" y="12539"/>
                    </a:cubicBezTo>
                    <a:cubicBezTo>
                      <a:pt x="9606" y="13998"/>
                      <a:pt x="12007" y="14940"/>
                      <a:pt x="14561" y="15335"/>
                    </a:cubicBezTo>
                    <a:cubicBezTo>
                      <a:pt x="16187" y="15592"/>
                      <a:pt x="17814" y="15773"/>
                      <a:pt x="19462" y="15773"/>
                    </a:cubicBezTo>
                    <a:cubicBezTo>
                      <a:pt x="20154" y="15773"/>
                      <a:pt x="20850" y="15741"/>
                      <a:pt x="21552" y="15670"/>
                    </a:cubicBezTo>
                    <a:cubicBezTo>
                      <a:pt x="24743" y="15305"/>
                      <a:pt x="28451" y="14271"/>
                      <a:pt x="30397" y="11536"/>
                    </a:cubicBezTo>
                    <a:cubicBezTo>
                      <a:pt x="30461" y="11450"/>
                      <a:pt x="30374" y="11364"/>
                      <a:pt x="30285" y="11364"/>
                    </a:cubicBezTo>
                    <a:cubicBezTo>
                      <a:pt x="30248" y="11364"/>
                      <a:pt x="30211" y="11379"/>
                      <a:pt x="30184" y="11414"/>
                    </a:cubicBezTo>
                    <a:cubicBezTo>
                      <a:pt x="28330" y="13846"/>
                      <a:pt x="25169" y="14879"/>
                      <a:pt x="22251" y="15305"/>
                    </a:cubicBezTo>
                    <a:cubicBezTo>
                      <a:pt x="21278" y="15440"/>
                      <a:pt x="20301" y="15501"/>
                      <a:pt x="19321" y="15501"/>
                    </a:cubicBezTo>
                    <a:cubicBezTo>
                      <a:pt x="17880" y="15501"/>
                      <a:pt x="16433" y="15370"/>
                      <a:pt x="14986" y="15153"/>
                    </a:cubicBezTo>
                    <a:cubicBezTo>
                      <a:pt x="12646" y="14758"/>
                      <a:pt x="10427" y="14059"/>
                      <a:pt x="8390" y="12843"/>
                    </a:cubicBezTo>
                    <a:cubicBezTo>
                      <a:pt x="6232" y="11536"/>
                      <a:pt x="4348" y="9803"/>
                      <a:pt x="2919" y="7736"/>
                    </a:cubicBezTo>
                    <a:cubicBezTo>
                      <a:pt x="1369" y="5487"/>
                      <a:pt x="275" y="2782"/>
                      <a:pt x="123" y="46"/>
                    </a:cubicBezTo>
                    <a:cubicBezTo>
                      <a:pt x="107" y="16"/>
                      <a:pt x="77"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599;p48">
                <a:extLst>
                  <a:ext uri="{FF2B5EF4-FFF2-40B4-BE49-F238E27FC236}">
                    <a16:creationId xmlns:a16="http://schemas.microsoft.com/office/drawing/2014/main" id="{5A821888-496A-C73E-1E8F-2C74E5728523}"/>
                  </a:ext>
                </a:extLst>
              </p:cNvPr>
              <p:cNvSpPr/>
              <p:nvPr/>
            </p:nvSpPr>
            <p:spPr>
              <a:xfrm>
                <a:off x="9664275" y="6867850"/>
                <a:ext cx="22150" cy="33975"/>
              </a:xfrm>
              <a:custGeom>
                <a:avLst/>
                <a:gdLst/>
                <a:ahLst/>
                <a:cxnLst/>
                <a:rect l="l" t="t" r="r" b="b"/>
                <a:pathLst>
                  <a:path w="886" h="1359" extrusionOk="0">
                    <a:moveTo>
                      <a:pt x="834" y="1"/>
                    </a:moveTo>
                    <a:cubicBezTo>
                      <a:pt x="823" y="1"/>
                      <a:pt x="812" y="4"/>
                      <a:pt x="803" y="13"/>
                    </a:cubicBezTo>
                    <a:cubicBezTo>
                      <a:pt x="712" y="74"/>
                      <a:pt x="681" y="196"/>
                      <a:pt x="621" y="287"/>
                    </a:cubicBezTo>
                    <a:cubicBezTo>
                      <a:pt x="529" y="409"/>
                      <a:pt x="469" y="500"/>
                      <a:pt x="408" y="621"/>
                    </a:cubicBezTo>
                    <a:cubicBezTo>
                      <a:pt x="286" y="834"/>
                      <a:pt x="165" y="1047"/>
                      <a:pt x="43" y="1260"/>
                    </a:cubicBezTo>
                    <a:cubicBezTo>
                      <a:pt x="1" y="1302"/>
                      <a:pt x="47" y="1359"/>
                      <a:pt x="99" y="1359"/>
                    </a:cubicBezTo>
                    <a:cubicBezTo>
                      <a:pt x="122" y="1359"/>
                      <a:pt x="146" y="1348"/>
                      <a:pt x="165" y="1320"/>
                    </a:cubicBezTo>
                    <a:cubicBezTo>
                      <a:pt x="286" y="1108"/>
                      <a:pt x="408" y="895"/>
                      <a:pt x="529" y="682"/>
                    </a:cubicBezTo>
                    <a:cubicBezTo>
                      <a:pt x="590" y="560"/>
                      <a:pt x="651" y="469"/>
                      <a:pt x="712" y="348"/>
                    </a:cubicBezTo>
                    <a:cubicBezTo>
                      <a:pt x="773" y="257"/>
                      <a:pt x="833" y="135"/>
                      <a:pt x="864" y="44"/>
                    </a:cubicBezTo>
                    <a:cubicBezTo>
                      <a:pt x="885" y="22"/>
                      <a:pt x="861" y="1"/>
                      <a:pt x="8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600;p48">
                <a:extLst>
                  <a:ext uri="{FF2B5EF4-FFF2-40B4-BE49-F238E27FC236}">
                    <a16:creationId xmlns:a16="http://schemas.microsoft.com/office/drawing/2014/main" id="{3E015333-555E-A8C0-1247-D9D6F706AC63}"/>
                  </a:ext>
                </a:extLst>
              </p:cNvPr>
              <p:cNvSpPr/>
              <p:nvPr/>
            </p:nvSpPr>
            <p:spPr>
              <a:xfrm>
                <a:off x="9460925" y="5715550"/>
                <a:ext cx="315375" cy="1105400"/>
              </a:xfrm>
              <a:custGeom>
                <a:avLst/>
                <a:gdLst/>
                <a:ahLst/>
                <a:cxnLst/>
                <a:rect l="l" t="t" r="r" b="b"/>
                <a:pathLst>
                  <a:path w="12615" h="44216" extrusionOk="0">
                    <a:moveTo>
                      <a:pt x="95" y="1"/>
                    </a:moveTo>
                    <a:cubicBezTo>
                      <a:pt x="52" y="1"/>
                      <a:pt x="1" y="33"/>
                      <a:pt x="1" y="86"/>
                    </a:cubicBezTo>
                    <a:cubicBezTo>
                      <a:pt x="213" y="1819"/>
                      <a:pt x="700" y="3521"/>
                      <a:pt x="1186" y="5193"/>
                    </a:cubicBezTo>
                    <a:cubicBezTo>
                      <a:pt x="1642" y="6773"/>
                      <a:pt x="2189" y="8293"/>
                      <a:pt x="2827" y="9813"/>
                    </a:cubicBezTo>
                    <a:cubicBezTo>
                      <a:pt x="3922" y="12488"/>
                      <a:pt x="5198" y="15071"/>
                      <a:pt x="6536" y="17625"/>
                    </a:cubicBezTo>
                    <a:cubicBezTo>
                      <a:pt x="8998" y="22458"/>
                      <a:pt x="11429" y="27351"/>
                      <a:pt x="11733" y="32853"/>
                    </a:cubicBezTo>
                    <a:cubicBezTo>
                      <a:pt x="11946" y="36713"/>
                      <a:pt x="11460" y="40513"/>
                      <a:pt x="10031" y="44130"/>
                    </a:cubicBezTo>
                    <a:cubicBezTo>
                      <a:pt x="10014" y="44183"/>
                      <a:pt x="10058" y="44215"/>
                      <a:pt x="10103" y="44215"/>
                    </a:cubicBezTo>
                    <a:cubicBezTo>
                      <a:pt x="10136" y="44215"/>
                      <a:pt x="10170" y="44198"/>
                      <a:pt x="10183" y="44160"/>
                    </a:cubicBezTo>
                    <a:cubicBezTo>
                      <a:pt x="12584" y="38476"/>
                      <a:pt x="12615" y="31941"/>
                      <a:pt x="10670" y="26135"/>
                    </a:cubicBezTo>
                    <a:cubicBezTo>
                      <a:pt x="8876" y="20877"/>
                      <a:pt x="5837" y="16166"/>
                      <a:pt x="3618" y="11120"/>
                    </a:cubicBezTo>
                    <a:cubicBezTo>
                      <a:pt x="2888" y="9448"/>
                      <a:pt x="2220" y="7746"/>
                      <a:pt x="1672" y="5983"/>
                    </a:cubicBezTo>
                    <a:cubicBezTo>
                      <a:pt x="1034" y="4038"/>
                      <a:pt x="639" y="2062"/>
                      <a:pt x="153" y="56"/>
                    </a:cubicBezTo>
                    <a:cubicBezTo>
                      <a:pt x="153" y="18"/>
                      <a:pt x="126"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601;p48">
                <a:extLst>
                  <a:ext uri="{FF2B5EF4-FFF2-40B4-BE49-F238E27FC236}">
                    <a16:creationId xmlns:a16="http://schemas.microsoft.com/office/drawing/2014/main" id="{716C0836-BFDC-85EA-F557-4398CFD3E018}"/>
                  </a:ext>
                </a:extLst>
              </p:cNvPr>
              <p:cNvSpPr/>
              <p:nvPr/>
            </p:nvSpPr>
            <p:spPr>
              <a:xfrm>
                <a:off x="9678250" y="5573475"/>
                <a:ext cx="77550" cy="253975"/>
              </a:xfrm>
              <a:custGeom>
                <a:avLst/>
                <a:gdLst/>
                <a:ahLst/>
                <a:cxnLst/>
                <a:rect l="l" t="t" r="r" b="b"/>
                <a:pathLst>
                  <a:path w="3102" h="10159" extrusionOk="0">
                    <a:moveTo>
                      <a:pt x="3020" y="0"/>
                    </a:moveTo>
                    <a:cubicBezTo>
                      <a:pt x="2991" y="0"/>
                      <a:pt x="2962" y="17"/>
                      <a:pt x="2949" y="55"/>
                    </a:cubicBezTo>
                    <a:cubicBezTo>
                      <a:pt x="2372" y="2000"/>
                      <a:pt x="1308" y="3763"/>
                      <a:pt x="761" y="5709"/>
                    </a:cubicBezTo>
                    <a:cubicBezTo>
                      <a:pt x="396" y="7046"/>
                      <a:pt x="31" y="9326"/>
                      <a:pt x="1521" y="10146"/>
                    </a:cubicBezTo>
                    <a:cubicBezTo>
                      <a:pt x="1533" y="10155"/>
                      <a:pt x="1547" y="10159"/>
                      <a:pt x="1560" y="10159"/>
                    </a:cubicBezTo>
                    <a:cubicBezTo>
                      <a:pt x="1641" y="10159"/>
                      <a:pt x="1716" y="10016"/>
                      <a:pt x="1612" y="9964"/>
                    </a:cubicBezTo>
                    <a:cubicBezTo>
                      <a:pt x="1" y="9083"/>
                      <a:pt x="730" y="6377"/>
                      <a:pt x="1186" y="5010"/>
                    </a:cubicBezTo>
                    <a:cubicBezTo>
                      <a:pt x="1764" y="3338"/>
                      <a:pt x="2615" y="1788"/>
                      <a:pt x="3101" y="85"/>
                    </a:cubicBezTo>
                    <a:cubicBezTo>
                      <a:pt x="3101" y="32"/>
                      <a:pt x="3060" y="0"/>
                      <a:pt x="3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602;p48">
                <a:extLst>
                  <a:ext uri="{FF2B5EF4-FFF2-40B4-BE49-F238E27FC236}">
                    <a16:creationId xmlns:a16="http://schemas.microsoft.com/office/drawing/2014/main" id="{C0A4FFF3-C858-AE45-1761-8CA538FF54EA}"/>
                  </a:ext>
                </a:extLst>
              </p:cNvPr>
              <p:cNvSpPr/>
              <p:nvPr/>
            </p:nvSpPr>
            <p:spPr>
              <a:xfrm>
                <a:off x="9731450" y="5830425"/>
                <a:ext cx="17500" cy="7350"/>
              </a:xfrm>
              <a:custGeom>
                <a:avLst/>
                <a:gdLst/>
                <a:ahLst/>
                <a:cxnLst/>
                <a:rect l="l" t="t" r="r" b="b"/>
                <a:pathLst>
                  <a:path w="700" h="294" extrusionOk="0">
                    <a:moveTo>
                      <a:pt x="73" y="0"/>
                    </a:moveTo>
                    <a:cubicBezTo>
                      <a:pt x="47" y="0"/>
                      <a:pt x="18" y="15"/>
                      <a:pt x="1" y="51"/>
                    </a:cubicBezTo>
                    <a:cubicBezTo>
                      <a:pt x="1" y="81"/>
                      <a:pt x="1" y="112"/>
                      <a:pt x="31" y="142"/>
                    </a:cubicBezTo>
                    <a:cubicBezTo>
                      <a:pt x="122" y="203"/>
                      <a:pt x="244" y="264"/>
                      <a:pt x="335" y="294"/>
                    </a:cubicBezTo>
                    <a:lnTo>
                      <a:pt x="517" y="294"/>
                    </a:lnTo>
                    <a:cubicBezTo>
                      <a:pt x="578" y="294"/>
                      <a:pt x="639" y="294"/>
                      <a:pt x="669" y="233"/>
                    </a:cubicBezTo>
                    <a:cubicBezTo>
                      <a:pt x="700" y="233"/>
                      <a:pt x="700" y="203"/>
                      <a:pt x="669" y="203"/>
                    </a:cubicBezTo>
                    <a:cubicBezTo>
                      <a:pt x="639" y="142"/>
                      <a:pt x="578" y="142"/>
                      <a:pt x="517" y="142"/>
                    </a:cubicBezTo>
                    <a:cubicBezTo>
                      <a:pt x="456" y="142"/>
                      <a:pt x="426" y="142"/>
                      <a:pt x="365" y="112"/>
                    </a:cubicBezTo>
                    <a:cubicBezTo>
                      <a:pt x="274" y="112"/>
                      <a:pt x="213" y="81"/>
                      <a:pt x="122" y="20"/>
                    </a:cubicBezTo>
                    <a:cubicBezTo>
                      <a:pt x="110" y="8"/>
                      <a:pt x="92" y="0"/>
                      <a:pt x="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603;p48">
                <a:extLst>
                  <a:ext uri="{FF2B5EF4-FFF2-40B4-BE49-F238E27FC236}">
                    <a16:creationId xmlns:a16="http://schemas.microsoft.com/office/drawing/2014/main" id="{E4F6390B-5D64-9214-7208-539FF685B198}"/>
                  </a:ext>
                </a:extLst>
              </p:cNvPr>
              <p:cNvSpPr/>
              <p:nvPr/>
            </p:nvSpPr>
            <p:spPr>
              <a:xfrm>
                <a:off x="9755775" y="5649450"/>
                <a:ext cx="72975" cy="187275"/>
              </a:xfrm>
              <a:custGeom>
                <a:avLst/>
                <a:gdLst/>
                <a:ahLst/>
                <a:cxnLst/>
                <a:rect l="l" t="t" r="r" b="b"/>
                <a:pathLst>
                  <a:path w="2919" h="7491" extrusionOk="0">
                    <a:moveTo>
                      <a:pt x="2040" y="0"/>
                    </a:moveTo>
                    <a:cubicBezTo>
                      <a:pt x="1994" y="0"/>
                      <a:pt x="1954" y="43"/>
                      <a:pt x="1976" y="86"/>
                    </a:cubicBezTo>
                    <a:cubicBezTo>
                      <a:pt x="2523" y="1423"/>
                      <a:pt x="2614" y="2791"/>
                      <a:pt x="2432" y="4220"/>
                    </a:cubicBezTo>
                    <a:cubicBezTo>
                      <a:pt x="2255" y="5458"/>
                      <a:pt x="1821" y="7326"/>
                      <a:pt x="269" y="7326"/>
                    </a:cubicBezTo>
                    <a:cubicBezTo>
                      <a:pt x="221" y="7326"/>
                      <a:pt x="172" y="7324"/>
                      <a:pt x="122" y="7320"/>
                    </a:cubicBezTo>
                    <a:cubicBezTo>
                      <a:pt x="31" y="7320"/>
                      <a:pt x="0" y="7442"/>
                      <a:pt x="91" y="7472"/>
                    </a:cubicBezTo>
                    <a:cubicBezTo>
                      <a:pt x="183" y="7484"/>
                      <a:pt x="271" y="7490"/>
                      <a:pt x="356" y="7490"/>
                    </a:cubicBezTo>
                    <a:cubicBezTo>
                      <a:pt x="1777" y="7490"/>
                      <a:pt x="2383" y="5882"/>
                      <a:pt x="2584" y="4706"/>
                    </a:cubicBezTo>
                    <a:cubicBezTo>
                      <a:pt x="2827" y="3186"/>
                      <a:pt x="2918" y="1393"/>
                      <a:pt x="2097" y="25"/>
                    </a:cubicBezTo>
                    <a:cubicBezTo>
                      <a:pt x="2080" y="7"/>
                      <a:pt x="2059" y="0"/>
                      <a:pt x="2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604;p48">
                <a:extLst>
                  <a:ext uri="{FF2B5EF4-FFF2-40B4-BE49-F238E27FC236}">
                    <a16:creationId xmlns:a16="http://schemas.microsoft.com/office/drawing/2014/main" id="{A5331BF0-FF8A-51FF-2C7F-9CC9EC1D502A}"/>
                  </a:ext>
                </a:extLst>
              </p:cNvPr>
              <p:cNvSpPr/>
              <p:nvPr/>
            </p:nvSpPr>
            <p:spPr>
              <a:xfrm>
                <a:off x="9777050" y="5496925"/>
                <a:ext cx="29325" cy="140875"/>
              </a:xfrm>
              <a:custGeom>
                <a:avLst/>
                <a:gdLst/>
                <a:ahLst/>
                <a:cxnLst/>
                <a:rect l="l" t="t" r="r" b="b"/>
                <a:pathLst>
                  <a:path w="1173" h="5635" extrusionOk="0">
                    <a:moveTo>
                      <a:pt x="184" y="1"/>
                    </a:moveTo>
                    <a:cubicBezTo>
                      <a:pt x="140" y="1"/>
                      <a:pt x="91" y="39"/>
                      <a:pt x="91" y="78"/>
                    </a:cubicBezTo>
                    <a:cubicBezTo>
                      <a:pt x="0" y="989"/>
                      <a:pt x="183" y="1932"/>
                      <a:pt x="335" y="2844"/>
                    </a:cubicBezTo>
                    <a:cubicBezTo>
                      <a:pt x="517" y="3786"/>
                      <a:pt x="760" y="4698"/>
                      <a:pt x="1064" y="5579"/>
                    </a:cubicBezTo>
                    <a:cubicBezTo>
                      <a:pt x="1064" y="5617"/>
                      <a:pt x="1085" y="5634"/>
                      <a:pt x="1108" y="5634"/>
                    </a:cubicBezTo>
                    <a:cubicBezTo>
                      <a:pt x="1139" y="5634"/>
                      <a:pt x="1173" y="5602"/>
                      <a:pt x="1155" y="5549"/>
                    </a:cubicBezTo>
                    <a:cubicBezTo>
                      <a:pt x="882" y="4667"/>
                      <a:pt x="699" y="3755"/>
                      <a:pt x="547" y="2844"/>
                    </a:cubicBezTo>
                    <a:cubicBezTo>
                      <a:pt x="456" y="2357"/>
                      <a:pt x="395" y="1901"/>
                      <a:pt x="365" y="1415"/>
                    </a:cubicBezTo>
                    <a:cubicBezTo>
                      <a:pt x="304" y="959"/>
                      <a:pt x="304" y="503"/>
                      <a:pt x="243" y="47"/>
                    </a:cubicBezTo>
                    <a:cubicBezTo>
                      <a:pt x="232" y="14"/>
                      <a:pt x="209" y="1"/>
                      <a:pt x="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605;p48">
                <a:extLst>
                  <a:ext uri="{FF2B5EF4-FFF2-40B4-BE49-F238E27FC236}">
                    <a16:creationId xmlns:a16="http://schemas.microsoft.com/office/drawing/2014/main" id="{162B63E7-D864-A46A-02EC-9045B286EF81}"/>
                  </a:ext>
                </a:extLst>
              </p:cNvPr>
              <p:cNvSpPr/>
              <p:nvPr/>
            </p:nvSpPr>
            <p:spPr>
              <a:xfrm>
                <a:off x="9760325" y="5502575"/>
                <a:ext cx="20250" cy="56225"/>
              </a:xfrm>
              <a:custGeom>
                <a:avLst/>
                <a:gdLst/>
                <a:ahLst/>
                <a:cxnLst/>
                <a:rect l="l" t="t" r="r" b="b"/>
                <a:pathLst>
                  <a:path w="810" h="2249" extrusionOk="0">
                    <a:moveTo>
                      <a:pt x="751" y="1"/>
                    </a:moveTo>
                    <a:cubicBezTo>
                      <a:pt x="732" y="1"/>
                      <a:pt x="711" y="11"/>
                      <a:pt x="700" y="34"/>
                    </a:cubicBezTo>
                    <a:cubicBezTo>
                      <a:pt x="578" y="399"/>
                      <a:pt x="457" y="763"/>
                      <a:pt x="335" y="1128"/>
                    </a:cubicBezTo>
                    <a:cubicBezTo>
                      <a:pt x="274" y="1280"/>
                      <a:pt x="213" y="1462"/>
                      <a:pt x="153" y="1645"/>
                    </a:cubicBezTo>
                    <a:cubicBezTo>
                      <a:pt x="122" y="1736"/>
                      <a:pt x="92" y="1827"/>
                      <a:pt x="61" y="1918"/>
                    </a:cubicBezTo>
                    <a:cubicBezTo>
                      <a:pt x="31" y="2010"/>
                      <a:pt x="1" y="2101"/>
                      <a:pt x="1" y="2192"/>
                    </a:cubicBezTo>
                    <a:cubicBezTo>
                      <a:pt x="1" y="2213"/>
                      <a:pt x="29" y="2248"/>
                      <a:pt x="57" y="2248"/>
                    </a:cubicBezTo>
                    <a:cubicBezTo>
                      <a:pt x="70" y="2248"/>
                      <a:pt x="82" y="2241"/>
                      <a:pt x="92" y="2222"/>
                    </a:cubicBezTo>
                    <a:cubicBezTo>
                      <a:pt x="213" y="2101"/>
                      <a:pt x="244" y="1888"/>
                      <a:pt x="305" y="1736"/>
                    </a:cubicBezTo>
                    <a:cubicBezTo>
                      <a:pt x="365" y="1554"/>
                      <a:pt x="426" y="1371"/>
                      <a:pt x="457" y="1189"/>
                    </a:cubicBezTo>
                    <a:cubicBezTo>
                      <a:pt x="578" y="794"/>
                      <a:pt x="700" y="429"/>
                      <a:pt x="791" y="64"/>
                    </a:cubicBezTo>
                    <a:cubicBezTo>
                      <a:pt x="810" y="27"/>
                      <a:pt x="782" y="1"/>
                      <a:pt x="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606;p48">
                <a:extLst>
                  <a:ext uri="{FF2B5EF4-FFF2-40B4-BE49-F238E27FC236}">
                    <a16:creationId xmlns:a16="http://schemas.microsoft.com/office/drawing/2014/main" id="{7B80C598-F68A-11AD-F129-88FB453B6A25}"/>
                  </a:ext>
                </a:extLst>
              </p:cNvPr>
              <p:cNvSpPr/>
              <p:nvPr/>
            </p:nvSpPr>
            <p:spPr>
              <a:xfrm>
                <a:off x="8851500" y="5831625"/>
                <a:ext cx="101550" cy="210975"/>
              </a:xfrm>
              <a:custGeom>
                <a:avLst/>
                <a:gdLst/>
                <a:ahLst/>
                <a:cxnLst/>
                <a:rect l="l" t="t" r="r" b="b"/>
                <a:pathLst>
                  <a:path w="4062" h="8439" extrusionOk="0">
                    <a:moveTo>
                      <a:pt x="3990" y="0"/>
                    </a:moveTo>
                    <a:cubicBezTo>
                      <a:pt x="3969" y="0"/>
                      <a:pt x="3952" y="10"/>
                      <a:pt x="3952" y="33"/>
                    </a:cubicBezTo>
                    <a:cubicBezTo>
                      <a:pt x="3587" y="1614"/>
                      <a:pt x="2462" y="2830"/>
                      <a:pt x="1581" y="4137"/>
                    </a:cubicBezTo>
                    <a:cubicBezTo>
                      <a:pt x="791" y="5352"/>
                      <a:pt x="0" y="6903"/>
                      <a:pt x="426" y="8392"/>
                    </a:cubicBezTo>
                    <a:cubicBezTo>
                      <a:pt x="437" y="8425"/>
                      <a:pt x="456" y="8438"/>
                      <a:pt x="476" y="8438"/>
                    </a:cubicBezTo>
                    <a:cubicBezTo>
                      <a:pt x="511" y="8438"/>
                      <a:pt x="547" y="8400"/>
                      <a:pt x="547" y="8362"/>
                    </a:cubicBezTo>
                    <a:cubicBezTo>
                      <a:pt x="91" y="5048"/>
                      <a:pt x="3405" y="3073"/>
                      <a:pt x="4043" y="64"/>
                    </a:cubicBezTo>
                    <a:cubicBezTo>
                      <a:pt x="4062" y="26"/>
                      <a:pt x="4022" y="0"/>
                      <a:pt x="3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607;p48">
                <a:extLst>
                  <a:ext uri="{FF2B5EF4-FFF2-40B4-BE49-F238E27FC236}">
                    <a16:creationId xmlns:a16="http://schemas.microsoft.com/office/drawing/2014/main" id="{C6213B1A-3898-9DC1-7F35-06B4F5F6B41E}"/>
                  </a:ext>
                </a:extLst>
              </p:cNvPr>
              <p:cNvSpPr/>
              <p:nvPr/>
            </p:nvSpPr>
            <p:spPr>
              <a:xfrm>
                <a:off x="8876925" y="6003350"/>
                <a:ext cx="112900" cy="77825"/>
              </a:xfrm>
              <a:custGeom>
                <a:avLst/>
                <a:gdLst/>
                <a:ahLst/>
                <a:cxnLst/>
                <a:rect l="l" t="t" r="r" b="b"/>
                <a:pathLst>
                  <a:path w="4516" h="3113" extrusionOk="0">
                    <a:moveTo>
                      <a:pt x="4341" y="0"/>
                    </a:moveTo>
                    <a:cubicBezTo>
                      <a:pt x="4307" y="0"/>
                      <a:pt x="4272" y="26"/>
                      <a:pt x="4272" y="64"/>
                    </a:cubicBezTo>
                    <a:cubicBezTo>
                      <a:pt x="4424" y="1067"/>
                      <a:pt x="3877" y="2161"/>
                      <a:pt x="2996" y="2617"/>
                    </a:cubicBezTo>
                    <a:cubicBezTo>
                      <a:pt x="2674" y="2795"/>
                      <a:pt x="2299" y="2879"/>
                      <a:pt x="1919" y="2879"/>
                    </a:cubicBezTo>
                    <a:cubicBezTo>
                      <a:pt x="1259" y="2879"/>
                      <a:pt x="582" y="2624"/>
                      <a:pt x="138" y="2161"/>
                    </a:cubicBezTo>
                    <a:cubicBezTo>
                      <a:pt x="124" y="2147"/>
                      <a:pt x="108" y="2141"/>
                      <a:pt x="93" y="2141"/>
                    </a:cubicBezTo>
                    <a:cubicBezTo>
                      <a:pt x="43" y="2141"/>
                      <a:pt x="0" y="2206"/>
                      <a:pt x="47" y="2252"/>
                    </a:cubicBezTo>
                    <a:cubicBezTo>
                      <a:pt x="442" y="2678"/>
                      <a:pt x="898" y="2982"/>
                      <a:pt x="1476" y="3073"/>
                    </a:cubicBezTo>
                    <a:cubicBezTo>
                      <a:pt x="1640" y="3099"/>
                      <a:pt x="1804" y="3113"/>
                      <a:pt x="1966" y="3113"/>
                    </a:cubicBezTo>
                    <a:cubicBezTo>
                      <a:pt x="2374" y="3113"/>
                      <a:pt x="2769" y="3026"/>
                      <a:pt x="3117" y="2830"/>
                    </a:cubicBezTo>
                    <a:cubicBezTo>
                      <a:pt x="3603" y="2587"/>
                      <a:pt x="3999" y="2131"/>
                      <a:pt x="4242" y="1645"/>
                    </a:cubicBezTo>
                    <a:cubicBezTo>
                      <a:pt x="4485" y="1128"/>
                      <a:pt x="4515" y="611"/>
                      <a:pt x="4394" y="34"/>
                    </a:cubicBezTo>
                    <a:cubicBezTo>
                      <a:pt x="4382" y="10"/>
                      <a:pt x="4362" y="0"/>
                      <a:pt x="4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608;p48">
                <a:extLst>
                  <a:ext uri="{FF2B5EF4-FFF2-40B4-BE49-F238E27FC236}">
                    <a16:creationId xmlns:a16="http://schemas.microsoft.com/office/drawing/2014/main" id="{20DBDFD7-D348-13DA-E75A-6F3395AE3CBC}"/>
                  </a:ext>
                </a:extLst>
              </p:cNvPr>
              <p:cNvSpPr/>
              <p:nvPr/>
            </p:nvSpPr>
            <p:spPr>
              <a:xfrm>
                <a:off x="8983725" y="5976700"/>
                <a:ext cx="3825" cy="25800"/>
              </a:xfrm>
              <a:custGeom>
                <a:avLst/>
                <a:gdLst/>
                <a:ahLst/>
                <a:cxnLst/>
                <a:rect l="l" t="t" r="r" b="b"/>
                <a:pathLst>
                  <a:path w="153" h="1032" extrusionOk="0">
                    <a:moveTo>
                      <a:pt x="43" y="1"/>
                    </a:moveTo>
                    <a:cubicBezTo>
                      <a:pt x="20" y="1"/>
                      <a:pt x="0" y="18"/>
                      <a:pt x="0" y="36"/>
                    </a:cubicBezTo>
                    <a:cubicBezTo>
                      <a:pt x="31" y="188"/>
                      <a:pt x="31" y="370"/>
                      <a:pt x="61" y="522"/>
                    </a:cubicBezTo>
                    <a:cubicBezTo>
                      <a:pt x="61" y="583"/>
                      <a:pt x="61" y="674"/>
                      <a:pt x="61" y="765"/>
                    </a:cubicBezTo>
                    <a:cubicBezTo>
                      <a:pt x="61" y="826"/>
                      <a:pt x="61" y="917"/>
                      <a:pt x="61" y="1008"/>
                    </a:cubicBezTo>
                    <a:cubicBezTo>
                      <a:pt x="61" y="1024"/>
                      <a:pt x="76" y="1031"/>
                      <a:pt x="91" y="1031"/>
                    </a:cubicBezTo>
                    <a:cubicBezTo>
                      <a:pt x="107" y="1031"/>
                      <a:pt x="122" y="1024"/>
                      <a:pt x="122" y="1008"/>
                    </a:cubicBezTo>
                    <a:cubicBezTo>
                      <a:pt x="122" y="917"/>
                      <a:pt x="122" y="826"/>
                      <a:pt x="152" y="765"/>
                    </a:cubicBezTo>
                    <a:cubicBezTo>
                      <a:pt x="152" y="674"/>
                      <a:pt x="152" y="583"/>
                      <a:pt x="152" y="522"/>
                    </a:cubicBezTo>
                    <a:cubicBezTo>
                      <a:pt x="152" y="340"/>
                      <a:pt x="122" y="188"/>
                      <a:pt x="91" y="36"/>
                    </a:cubicBezTo>
                    <a:cubicBezTo>
                      <a:pt x="78" y="10"/>
                      <a:pt x="60" y="1"/>
                      <a:pt x="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609;p48">
                <a:extLst>
                  <a:ext uri="{FF2B5EF4-FFF2-40B4-BE49-F238E27FC236}">
                    <a16:creationId xmlns:a16="http://schemas.microsoft.com/office/drawing/2014/main" id="{D45A4D1C-31CB-478E-4967-9F141549ADAE}"/>
                  </a:ext>
                </a:extLst>
              </p:cNvPr>
              <p:cNvSpPr/>
              <p:nvPr/>
            </p:nvSpPr>
            <p:spPr>
              <a:xfrm>
                <a:off x="8972325" y="5779325"/>
                <a:ext cx="11800" cy="181000"/>
              </a:xfrm>
              <a:custGeom>
                <a:avLst/>
                <a:gdLst/>
                <a:ahLst/>
                <a:cxnLst/>
                <a:rect l="l" t="t" r="r" b="b"/>
                <a:pathLst>
                  <a:path w="472" h="7240" extrusionOk="0">
                    <a:moveTo>
                      <a:pt x="310" y="1"/>
                    </a:moveTo>
                    <a:cubicBezTo>
                      <a:pt x="274" y="1"/>
                      <a:pt x="230" y="25"/>
                      <a:pt x="213" y="58"/>
                    </a:cubicBezTo>
                    <a:cubicBezTo>
                      <a:pt x="0" y="2429"/>
                      <a:pt x="91" y="4830"/>
                      <a:pt x="365" y="7171"/>
                    </a:cubicBezTo>
                    <a:cubicBezTo>
                      <a:pt x="365" y="7216"/>
                      <a:pt x="395" y="7239"/>
                      <a:pt x="422" y="7239"/>
                    </a:cubicBezTo>
                    <a:cubicBezTo>
                      <a:pt x="449" y="7239"/>
                      <a:pt x="471" y="7216"/>
                      <a:pt x="456" y="7171"/>
                    </a:cubicBezTo>
                    <a:cubicBezTo>
                      <a:pt x="243" y="4830"/>
                      <a:pt x="243" y="2429"/>
                      <a:pt x="365" y="58"/>
                    </a:cubicBezTo>
                    <a:cubicBezTo>
                      <a:pt x="365" y="17"/>
                      <a:pt x="340" y="1"/>
                      <a:pt x="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10;p48">
                <a:extLst>
                  <a:ext uri="{FF2B5EF4-FFF2-40B4-BE49-F238E27FC236}">
                    <a16:creationId xmlns:a16="http://schemas.microsoft.com/office/drawing/2014/main" id="{E70FC27F-824D-6C55-05EC-A305BA908C1A}"/>
                  </a:ext>
                </a:extLst>
              </p:cNvPr>
              <p:cNvSpPr/>
              <p:nvPr/>
            </p:nvSpPr>
            <p:spPr>
              <a:xfrm>
                <a:off x="8958650" y="5785300"/>
                <a:ext cx="16475" cy="37925"/>
              </a:xfrm>
              <a:custGeom>
                <a:avLst/>
                <a:gdLst/>
                <a:ahLst/>
                <a:cxnLst/>
                <a:rect l="l" t="t" r="r" b="b"/>
                <a:pathLst>
                  <a:path w="659" h="1517" extrusionOk="0">
                    <a:moveTo>
                      <a:pt x="573" y="0"/>
                    </a:moveTo>
                    <a:cubicBezTo>
                      <a:pt x="550" y="0"/>
                      <a:pt x="528" y="11"/>
                      <a:pt x="517" y="32"/>
                    </a:cubicBezTo>
                    <a:cubicBezTo>
                      <a:pt x="456" y="275"/>
                      <a:pt x="395" y="518"/>
                      <a:pt x="304" y="731"/>
                    </a:cubicBezTo>
                    <a:cubicBezTo>
                      <a:pt x="243" y="853"/>
                      <a:pt x="213" y="974"/>
                      <a:pt x="152" y="1066"/>
                    </a:cubicBezTo>
                    <a:cubicBezTo>
                      <a:pt x="122" y="1187"/>
                      <a:pt x="30" y="1309"/>
                      <a:pt x="0" y="1430"/>
                    </a:cubicBezTo>
                    <a:cubicBezTo>
                      <a:pt x="0" y="1473"/>
                      <a:pt x="46" y="1516"/>
                      <a:pt x="94" y="1516"/>
                    </a:cubicBezTo>
                    <a:cubicBezTo>
                      <a:pt x="114" y="1516"/>
                      <a:pt x="134" y="1509"/>
                      <a:pt x="152" y="1491"/>
                    </a:cubicBezTo>
                    <a:cubicBezTo>
                      <a:pt x="243" y="1400"/>
                      <a:pt x="274" y="1278"/>
                      <a:pt x="334" y="1157"/>
                    </a:cubicBezTo>
                    <a:cubicBezTo>
                      <a:pt x="365" y="1035"/>
                      <a:pt x="426" y="944"/>
                      <a:pt x="456" y="822"/>
                    </a:cubicBezTo>
                    <a:cubicBezTo>
                      <a:pt x="547" y="579"/>
                      <a:pt x="608" y="336"/>
                      <a:pt x="638" y="93"/>
                    </a:cubicBezTo>
                    <a:cubicBezTo>
                      <a:pt x="658" y="34"/>
                      <a:pt x="614" y="0"/>
                      <a:pt x="5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611;p48">
                <a:extLst>
                  <a:ext uri="{FF2B5EF4-FFF2-40B4-BE49-F238E27FC236}">
                    <a16:creationId xmlns:a16="http://schemas.microsoft.com/office/drawing/2014/main" id="{3A53A0DD-EAC4-FE8E-7C0F-2077F49203AF}"/>
                  </a:ext>
                </a:extLst>
              </p:cNvPr>
              <p:cNvSpPr/>
              <p:nvPr/>
            </p:nvSpPr>
            <p:spPr>
              <a:xfrm>
                <a:off x="8866700" y="6048250"/>
                <a:ext cx="6100" cy="5350"/>
              </a:xfrm>
              <a:custGeom>
                <a:avLst/>
                <a:gdLst/>
                <a:ahLst/>
                <a:cxnLst/>
                <a:rect l="l" t="t" r="r" b="b"/>
                <a:pathLst>
                  <a:path w="244" h="214" extrusionOk="0">
                    <a:moveTo>
                      <a:pt x="61" y="1"/>
                    </a:moveTo>
                    <a:cubicBezTo>
                      <a:pt x="61" y="1"/>
                      <a:pt x="61" y="1"/>
                      <a:pt x="31" y="31"/>
                    </a:cubicBezTo>
                    <a:cubicBezTo>
                      <a:pt x="31" y="61"/>
                      <a:pt x="0" y="61"/>
                      <a:pt x="0" y="92"/>
                    </a:cubicBezTo>
                    <a:lnTo>
                      <a:pt x="31" y="92"/>
                    </a:lnTo>
                    <a:cubicBezTo>
                      <a:pt x="31" y="122"/>
                      <a:pt x="31" y="122"/>
                      <a:pt x="61" y="122"/>
                    </a:cubicBezTo>
                    <a:cubicBezTo>
                      <a:pt x="61" y="153"/>
                      <a:pt x="61" y="153"/>
                      <a:pt x="91" y="153"/>
                    </a:cubicBezTo>
                    <a:cubicBezTo>
                      <a:pt x="91" y="153"/>
                      <a:pt x="91" y="183"/>
                      <a:pt x="91" y="183"/>
                    </a:cubicBezTo>
                    <a:cubicBezTo>
                      <a:pt x="122" y="183"/>
                      <a:pt x="122" y="183"/>
                      <a:pt x="122" y="213"/>
                    </a:cubicBezTo>
                    <a:lnTo>
                      <a:pt x="152" y="213"/>
                    </a:lnTo>
                    <a:cubicBezTo>
                      <a:pt x="183" y="213"/>
                      <a:pt x="183" y="213"/>
                      <a:pt x="213" y="183"/>
                    </a:cubicBezTo>
                    <a:cubicBezTo>
                      <a:pt x="243" y="183"/>
                      <a:pt x="243" y="122"/>
                      <a:pt x="243" y="122"/>
                    </a:cubicBezTo>
                    <a:cubicBezTo>
                      <a:pt x="243" y="122"/>
                      <a:pt x="243" y="92"/>
                      <a:pt x="243" y="92"/>
                    </a:cubicBezTo>
                    <a:cubicBezTo>
                      <a:pt x="213" y="92"/>
                      <a:pt x="213" y="92"/>
                      <a:pt x="213" y="61"/>
                    </a:cubicBezTo>
                    <a:lnTo>
                      <a:pt x="183" y="61"/>
                    </a:lnTo>
                    <a:cubicBezTo>
                      <a:pt x="183" y="31"/>
                      <a:pt x="183" y="31"/>
                      <a:pt x="152" y="31"/>
                    </a:cubicBezTo>
                    <a:cubicBezTo>
                      <a:pt x="152" y="1"/>
                      <a:pt x="152"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612;p48">
                <a:extLst>
                  <a:ext uri="{FF2B5EF4-FFF2-40B4-BE49-F238E27FC236}">
                    <a16:creationId xmlns:a16="http://schemas.microsoft.com/office/drawing/2014/main" id="{2F233C46-73D7-0C21-91D3-BF1549E62CC7}"/>
                  </a:ext>
                </a:extLst>
              </p:cNvPr>
              <p:cNvSpPr/>
              <p:nvPr/>
            </p:nvSpPr>
            <p:spPr>
              <a:xfrm>
                <a:off x="9287375" y="6373250"/>
                <a:ext cx="162175" cy="50100"/>
              </a:xfrm>
              <a:custGeom>
                <a:avLst/>
                <a:gdLst/>
                <a:ahLst/>
                <a:cxnLst/>
                <a:rect l="l" t="t" r="r" b="b"/>
                <a:pathLst>
                  <a:path w="6487" h="2004" extrusionOk="0">
                    <a:moveTo>
                      <a:pt x="3419" y="0"/>
                    </a:moveTo>
                    <a:cubicBezTo>
                      <a:pt x="2745" y="0"/>
                      <a:pt x="2096" y="215"/>
                      <a:pt x="1471" y="405"/>
                    </a:cubicBezTo>
                    <a:cubicBezTo>
                      <a:pt x="924" y="587"/>
                      <a:pt x="347" y="861"/>
                      <a:pt x="43" y="1408"/>
                    </a:cubicBezTo>
                    <a:cubicBezTo>
                      <a:pt x="0" y="1472"/>
                      <a:pt x="77" y="1550"/>
                      <a:pt x="158" y="1550"/>
                    </a:cubicBezTo>
                    <a:cubicBezTo>
                      <a:pt x="192" y="1550"/>
                      <a:pt x="228" y="1536"/>
                      <a:pt x="256" y="1499"/>
                    </a:cubicBezTo>
                    <a:cubicBezTo>
                      <a:pt x="560" y="982"/>
                      <a:pt x="1137" y="770"/>
                      <a:pt x="1684" y="618"/>
                    </a:cubicBezTo>
                    <a:cubicBezTo>
                      <a:pt x="2247" y="421"/>
                      <a:pt x="2863" y="250"/>
                      <a:pt x="3457" y="250"/>
                    </a:cubicBezTo>
                    <a:cubicBezTo>
                      <a:pt x="3505" y="250"/>
                      <a:pt x="3552" y="251"/>
                      <a:pt x="3599" y="253"/>
                    </a:cubicBezTo>
                    <a:cubicBezTo>
                      <a:pt x="4177" y="283"/>
                      <a:pt x="4693" y="466"/>
                      <a:pt x="5180" y="770"/>
                    </a:cubicBezTo>
                    <a:cubicBezTo>
                      <a:pt x="5423" y="922"/>
                      <a:pt x="5636" y="1104"/>
                      <a:pt x="5848" y="1317"/>
                    </a:cubicBezTo>
                    <a:cubicBezTo>
                      <a:pt x="6000" y="1530"/>
                      <a:pt x="6122" y="1803"/>
                      <a:pt x="6335" y="1986"/>
                    </a:cubicBezTo>
                    <a:cubicBezTo>
                      <a:pt x="6346" y="1997"/>
                      <a:pt x="6369" y="2004"/>
                      <a:pt x="6394" y="2004"/>
                    </a:cubicBezTo>
                    <a:cubicBezTo>
                      <a:pt x="6438" y="2004"/>
                      <a:pt x="6487" y="1983"/>
                      <a:pt x="6487" y="1925"/>
                    </a:cubicBezTo>
                    <a:cubicBezTo>
                      <a:pt x="6456" y="1651"/>
                      <a:pt x="6244" y="1408"/>
                      <a:pt x="6061" y="1226"/>
                    </a:cubicBezTo>
                    <a:cubicBezTo>
                      <a:pt x="5879" y="982"/>
                      <a:pt x="5636" y="770"/>
                      <a:pt x="5362" y="587"/>
                    </a:cubicBezTo>
                    <a:cubicBezTo>
                      <a:pt x="4876" y="253"/>
                      <a:pt x="4268" y="40"/>
                      <a:pt x="3660" y="10"/>
                    </a:cubicBezTo>
                    <a:cubicBezTo>
                      <a:pt x="3579" y="3"/>
                      <a:pt x="3499" y="0"/>
                      <a:pt x="3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613;p48">
                <a:extLst>
                  <a:ext uri="{FF2B5EF4-FFF2-40B4-BE49-F238E27FC236}">
                    <a16:creationId xmlns:a16="http://schemas.microsoft.com/office/drawing/2014/main" id="{3B3C47AC-258A-C79B-DDF7-376AF419E728}"/>
                  </a:ext>
                </a:extLst>
              </p:cNvPr>
              <p:cNvSpPr/>
              <p:nvPr/>
            </p:nvSpPr>
            <p:spPr>
              <a:xfrm>
                <a:off x="9446500" y="6415825"/>
                <a:ext cx="26600" cy="8600"/>
              </a:xfrm>
              <a:custGeom>
                <a:avLst/>
                <a:gdLst/>
                <a:ahLst/>
                <a:cxnLst/>
                <a:rect l="l" t="t" r="r" b="b"/>
                <a:pathLst>
                  <a:path w="1064" h="344" extrusionOk="0">
                    <a:moveTo>
                      <a:pt x="946" y="1"/>
                    </a:moveTo>
                    <a:cubicBezTo>
                      <a:pt x="935" y="1"/>
                      <a:pt x="924" y="3"/>
                      <a:pt x="912" y="9"/>
                    </a:cubicBezTo>
                    <a:cubicBezTo>
                      <a:pt x="760" y="39"/>
                      <a:pt x="638" y="70"/>
                      <a:pt x="517" y="100"/>
                    </a:cubicBezTo>
                    <a:lnTo>
                      <a:pt x="91" y="100"/>
                    </a:lnTo>
                    <a:cubicBezTo>
                      <a:pt x="31" y="100"/>
                      <a:pt x="0" y="191"/>
                      <a:pt x="61" y="252"/>
                    </a:cubicBezTo>
                    <a:cubicBezTo>
                      <a:pt x="213" y="313"/>
                      <a:pt x="365" y="343"/>
                      <a:pt x="517" y="343"/>
                    </a:cubicBezTo>
                    <a:cubicBezTo>
                      <a:pt x="699" y="343"/>
                      <a:pt x="851" y="283"/>
                      <a:pt x="1003" y="222"/>
                    </a:cubicBezTo>
                    <a:cubicBezTo>
                      <a:pt x="1064" y="191"/>
                      <a:pt x="1064" y="131"/>
                      <a:pt x="1034" y="70"/>
                    </a:cubicBezTo>
                    <a:cubicBezTo>
                      <a:pt x="1034" y="45"/>
                      <a:pt x="994"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614;p48">
                <a:extLst>
                  <a:ext uri="{FF2B5EF4-FFF2-40B4-BE49-F238E27FC236}">
                    <a16:creationId xmlns:a16="http://schemas.microsoft.com/office/drawing/2014/main" id="{7061F4A6-7BF3-92E1-D3A5-14865C8F61BD}"/>
                  </a:ext>
                </a:extLst>
              </p:cNvPr>
              <p:cNvSpPr/>
              <p:nvPr/>
            </p:nvSpPr>
            <p:spPr>
              <a:xfrm>
                <a:off x="9439650" y="6403675"/>
                <a:ext cx="19775" cy="11375"/>
              </a:xfrm>
              <a:custGeom>
                <a:avLst/>
                <a:gdLst/>
                <a:ahLst/>
                <a:cxnLst/>
                <a:rect l="l" t="t" r="r" b="b"/>
                <a:pathLst>
                  <a:path w="791" h="455" extrusionOk="0">
                    <a:moveTo>
                      <a:pt x="702" y="1"/>
                    </a:moveTo>
                    <a:cubicBezTo>
                      <a:pt x="692" y="1"/>
                      <a:pt x="680" y="3"/>
                      <a:pt x="669" y="9"/>
                    </a:cubicBezTo>
                    <a:lnTo>
                      <a:pt x="608" y="39"/>
                    </a:lnTo>
                    <a:cubicBezTo>
                      <a:pt x="608" y="39"/>
                      <a:pt x="608" y="69"/>
                      <a:pt x="578" y="69"/>
                    </a:cubicBezTo>
                    <a:cubicBezTo>
                      <a:pt x="578" y="69"/>
                      <a:pt x="578" y="69"/>
                      <a:pt x="578" y="100"/>
                    </a:cubicBezTo>
                    <a:cubicBezTo>
                      <a:pt x="578" y="90"/>
                      <a:pt x="578" y="86"/>
                      <a:pt x="577" y="86"/>
                    </a:cubicBezTo>
                    <a:cubicBezTo>
                      <a:pt x="575" y="86"/>
                      <a:pt x="568" y="100"/>
                      <a:pt x="548" y="100"/>
                    </a:cubicBezTo>
                    <a:cubicBezTo>
                      <a:pt x="548" y="130"/>
                      <a:pt x="517" y="130"/>
                      <a:pt x="517" y="130"/>
                    </a:cubicBezTo>
                    <a:lnTo>
                      <a:pt x="517" y="161"/>
                    </a:lnTo>
                    <a:cubicBezTo>
                      <a:pt x="517" y="151"/>
                      <a:pt x="517" y="147"/>
                      <a:pt x="516" y="147"/>
                    </a:cubicBezTo>
                    <a:cubicBezTo>
                      <a:pt x="514" y="147"/>
                      <a:pt x="507" y="161"/>
                      <a:pt x="487" y="161"/>
                    </a:cubicBezTo>
                    <a:lnTo>
                      <a:pt x="457" y="161"/>
                    </a:lnTo>
                    <a:cubicBezTo>
                      <a:pt x="457" y="191"/>
                      <a:pt x="426" y="191"/>
                      <a:pt x="426" y="191"/>
                    </a:cubicBezTo>
                    <a:lnTo>
                      <a:pt x="396" y="191"/>
                    </a:lnTo>
                    <a:cubicBezTo>
                      <a:pt x="365" y="221"/>
                      <a:pt x="365" y="221"/>
                      <a:pt x="335" y="221"/>
                    </a:cubicBezTo>
                    <a:lnTo>
                      <a:pt x="183" y="221"/>
                    </a:lnTo>
                    <a:cubicBezTo>
                      <a:pt x="153" y="221"/>
                      <a:pt x="153" y="221"/>
                      <a:pt x="122" y="191"/>
                    </a:cubicBezTo>
                    <a:cubicBezTo>
                      <a:pt x="92" y="191"/>
                      <a:pt x="31" y="221"/>
                      <a:pt x="1" y="252"/>
                    </a:cubicBezTo>
                    <a:cubicBezTo>
                      <a:pt x="1" y="313"/>
                      <a:pt x="1" y="373"/>
                      <a:pt x="61" y="404"/>
                    </a:cubicBezTo>
                    <a:cubicBezTo>
                      <a:pt x="133" y="439"/>
                      <a:pt x="214" y="454"/>
                      <a:pt x="300" y="454"/>
                    </a:cubicBezTo>
                    <a:cubicBezTo>
                      <a:pt x="361" y="454"/>
                      <a:pt x="424" y="447"/>
                      <a:pt x="487" y="434"/>
                    </a:cubicBezTo>
                    <a:cubicBezTo>
                      <a:pt x="548" y="404"/>
                      <a:pt x="608" y="373"/>
                      <a:pt x="669" y="313"/>
                    </a:cubicBezTo>
                    <a:cubicBezTo>
                      <a:pt x="700" y="282"/>
                      <a:pt x="730" y="282"/>
                      <a:pt x="760" y="252"/>
                    </a:cubicBezTo>
                    <a:cubicBezTo>
                      <a:pt x="791" y="191"/>
                      <a:pt x="791" y="161"/>
                      <a:pt x="791" y="100"/>
                    </a:cubicBezTo>
                    <a:cubicBezTo>
                      <a:pt x="791" y="50"/>
                      <a:pt x="750" y="1"/>
                      <a:pt x="7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615;p48">
                <a:extLst>
                  <a:ext uri="{FF2B5EF4-FFF2-40B4-BE49-F238E27FC236}">
                    <a16:creationId xmlns:a16="http://schemas.microsoft.com/office/drawing/2014/main" id="{F10FD62C-DF61-0879-E6FB-D97C78837676}"/>
                  </a:ext>
                </a:extLst>
              </p:cNvPr>
              <p:cNvSpPr/>
              <p:nvPr/>
            </p:nvSpPr>
            <p:spPr>
              <a:xfrm>
                <a:off x="9432050" y="6397050"/>
                <a:ext cx="9900" cy="9125"/>
              </a:xfrm>
              <a:custGeom>
                <a:avLst/>
                <a:gdLst/>
                <a:ahLst/>
                <a:cxnLst/>
                <a:rect l="l" t="t" r="r" b="b"/>
                <a:pathLst>
                  <a:path w="396" h="365" extrusionOk="0">
                    <a:moveTo>
                      <a:pt x="303" y="222"/>
                    </a:moveTo>
                    <a:cubicBezTo>
                      <a:pt x="294" y="227"/>
                      <a:pt x="284" y="233"/>
                      <a:pt x="274" y="243"/>
                    </a:cubicBezTo>
                    <a:cubicBezTo>
                      <a:pt x="293" y="243"/>
                      <a:pt x="301" y="231"/>
                      <a:pt x="303" y="222"/>
                    </a:cubicBezTo>
                    <a:close/>
                    <a:moveTo>
                      <a:pt x="274" y="0"/>
                    </a:moveTo>
                    <a:cubicBezTo>
                      <a:pt x="274" y="0"/>
                      <a:pt x="274" y="30"/>
                      <a:pt x="244" y="30"/>
                    </a:cubicBezTo>
                    <a:lnTo>
                      <a:pt x="213" y="30"/>
                    </a:lnTo>
                    <a:cubicBezTo>
                      <a:pt x="213" y="30"/>
                      <a:pt x="183" y="61"/>
                      <a:pt x="183" y="61"/>
                    </a:cubicBezTo>
                    <a:cubicBezTo>
                      <a:pt x="153" y="61"/>
                      <a:pt x="122" y="91"/>
                      <a:pt x="122" y="91"/>
                    </a:cubicBezTo>
                    <a:cubicBezTo>
                      <a:pt x="92" y="122"/>
                      <a:pt x="61" y="182"/>
                      <a:pt x="31" y="213"/>
                    </a:cubicBezTo>
                    <a:cubicBezTo>
                      <a:pt x="1" y="243"/>
                      <a:pt x="1" y="274"/>
                      <a:pt x="1" y="274"/>
                    </a:cubicBezTo>
                    <a:cubicBezTo>
                      <a:pt x="31" y="304"/>
                      <a:pt x="31" y="334"/>
                      <a:pt x="61" y="334"/>
                    </a:cubicBezTo>
                    <a:cubicBezTo>
                      <a:pt x="92" y="365"/>
                      <a:pt x="92" y="365"/>
                      <a:pt x="122" y="365"/>
                    </a:cubicBezTo>
                    <a:lnTo>
                      <a:pt x="153" y="334"/>
                    </a:lnTo>
                    <a:cubicBezTo>
                      <a:pt x="183" y="334"/>
                      <a:pt x="183" y="304"/>
                      <a:pt x="183" y="304"/>
                    </a:cubicBezTo>
                    <a:cubicBezTo>
                      <a:pt x="183" y="304"/>
                      <a:pt x="183" y="304"/>
                      <a:pt x="183" y="334"/>
                    </a:cubicBezTo>
                    <a:cubicBezTo>
                      <a:pt x="183" y="314"/>
                      <a:pt x="197" y="294"/>
                      <a:pt x="215" y="274"/>
                    </a:cubicBezTo>
                    <a:lnTo>
                      <a:pt x="215" y="274"/>
                    </a:lnTo>
                    <a:cubicBezTo>
                      <a:pt x="214" y="274"/>
                      <a:pt x="214" y="274"/>
                      <a:pt x="213" y="274"/>
                    </a:cubicBezTo>
                    <a:cubicBezTo>
                      <a:pt x="216" y="271"/>
                      <a:pt x="218" y="269"/>
                      <a:pt x="221" y="267"/>
                    </a:cubicBezTo>
                    <a:lnTo>
                      <a:pt x="221" y="267"/>
                    </a:lnTo>
                    <a:cubicBezTo>
                      <a:pt x="219" y="269"/>
                      <a:pt x="216" y="271"/>
                      <a:pt x="215" y="274"/>
                    </a:cubicBezTo>
                    <a:lnTo>
                      <a:pt x="215" y="274"/>
                    </a:lnTo>
                    <a:cubicBezTo>
                      <a:pt x="241" y="274"/>
                      <a:pt x="244" y="273"/>
                      <a:pt x="244" y="251"/>
                    </a:cubicBezTo>
                    <a:lnTo>
                      <a:pt x="244" y="251"/>
                    </a:lnTo>
                    <a:cubicBezTo>
                      <a:pt x="236" y="255"/>
                      <a:pt x="228" y="260"/>
                      <a:pt x="221" y="267"/>
                    </a:cubicBezTo>
                    <a:lnTo>
                      <a:pt x="221" y="267"/>
                    </a:lnTo>
                    <a:cubicBezTo>
                      <a:pt x="228" y="259"/>
                      <a:pt x="236" y="251"/>
                      <a:pt x="244" y="243"/>
                    </a:cubicBezTo>
                    <a:lnTo>
                      <a:pt x="244" y="243"/>
                    </a:lnTo>
                    <a:cubicBezTo>
                      <a:pt x="244" y="246"/>
                      <a:pt x="244" y="249"/>
                      <a:pt x="244" y="251"/>
                    </a:cubicBezTo>
                    <a:lnTo>
                      <a:pt x="244" y="251"/>
                    </a:lnTo>
                    <a:cubicBezTo>
                      <a:pt x="264" y="240"/>
                      <a:pt x="284" y="233"/>
                      <a:pt x="305" y="213"/>
                    </a:cubicBezTo>
                    <a:lnTo>
                      <a:pt x="305" y="213"/>
                    </a:lnTo>
                    <a:cubicBezTo>
                      <a:pt x="305" y="213"/>
                      <a:pt x="305" y="217"/>
                      <a:pt x="303" y="222"/>
                    </a:cubicBezTo>
                    <a:lnTo>
                      <a:pt x="303" y="222"/>
                    </a:lnTo>
                    <a:cubicBezTo>
                      <a:pt x="321" y="213"/>
                      <a:pt x="335" y="213"/>
                      <a:pt x="335" y="213"/>
                    </a:cubicBezTo>
                    <a:cubicBezTo>
                      <a:pt x="365" y="213"/>
                      <a:pt x="365" y="182"/>
                      <a:pt x="365" y="182"/>
                    </a:cubicBezTo>
                    <a:cubicBezTo>
                      <a:pt x="365" y="182"/>
                      <a:pt x="396" y="182"/>
                      <a:pt x="396" y="152"/>
                    </a:cubicBezTo>
                    <a:cubicBezTo>
                      <a:pt x="396" y="122"/>
                      <a:pt x="396" y="122"/>
                      <a:pt x="396" y="91"/>
                    </a:cubicBezTo>
                    <a:cubicBezTo>
                      <a:pt x="396" y="61"/>
                      <a:pt x="365" y="61"/>
                      <a:pt x="365" y="30"/>
                    </a:cubicBezTo>
                    <a:lnTo>
                      <a:pt x="335" y="30"/>
                    </a:lnTo>
                    <a:cubicBezTo>
                      <a:pt x="335" y="0"/>
                      <a:pt x="305"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616;p48">
                <a:extLst>
                  <a:ext uri="{FF2B5EF4-FFF2-40B4-BE49-F238E27FC236}">
                    <a16:creationId xmlns:a16="http://schemas.microsoft.com/office/drawing/2014/main" id="{7E287E9A-2EEC-1DA8-CA62-8DD76413245F}"/>
                  </a:ext>
                </a:extLst>
              </p:cNvPr>
              <p:cNvSpPr/>
              <p:nvPr/>
            </p:nvSpPr>
            <p:spPr>
              <a:xfrm>
                <a:off x="9431300" y="6397800"/>
                <a:ext cx="2300" cy="3825"/>
              </a:xfrm>
              <a:custGeom>
                <a:avLst/>
                <a:gdLst/>
                <a:ahLst/>
                <a:cxnLst/>
                <a:rect l="l" t="t" r="r" b="b"/>
                <a:pathLst>
                  <a:path w="92" h="153" extrusionOk="0">
                    <a:moveTo>
                      <a:pt x="31" y="0"/>
                    </a:moveTo>
                    <a:cubicBezTo>
                      <a:pt x="31" y="0"/>
                      <a:pt x="0" y="31"/>
                      <a:pt x="0" y="31"/>
                    </a:cubicBezTo>
                    <a:cubicBezTo>
                      <a:pt x="0" y="61"/>
                      <a:pt x="0" y="92"/>
                      <a:pt x="0" y="122"/>
                    </a:cubicBezTo>
                    <a:cubicBezTo>
                      <a:pt x="0" y="152"/>
                      <a:pt x="31" y="152"/>
                      <a:pt x="31" y="152"/>
                    </a:cubicBezTo>
                    <a:cubicBezTo>
                      <a:pt x="61" y="152"/>
                      <a:pt x="91" y="152"/>
                      <a:pt x="61" y="122"/>
                    </a:cubicBezTo>
                    <a:cubicBezTo>
                      <a:pt x="61" y="92"/>
                      <a:pt x="61" y="61"/>
                      <a:pt x="61" y="31"/>
                    </a:cubicBezTo>
                    <a:cubicBezTo>
                      <a:pt x="61" y="31"/>
                      <a:pt x="61" y="0"/>
                      <a:pt x="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617;p48">
                <a:extLst>
                  <a:ext uri="{FF2B5EF4-FFF2-40B4-BE49-F238E27FC236}">
                    <a16:creationId xmlns:a16="http://schemas.microsoft.com/office/drawing/2014/main" id="{29DBC2E9-4F6F-746E-DCEB-74727B97283A}"/>
                  </a:ext>
                </a:extLst>
              </p:cNvPr>
              <p:cNvSpPr/>
              <p:nvPr/>
            </p:nvSpPr>
            <p:spPr>
              <a:xfrm>
                <a:off x="9087050" y="6419225"/>
                <a:ext cx="78650" cy="104075"/>
              </a:xfrm>
              <a:custGeom>
                <a:avLst/>
                <a:gdLst/>
                <a:ahLst/>
                <a:cxnLst/>
                <a:rect l="l" t="t" r="r" b="b"/>
                <a:pathLst>
                  <a:path w="3146" h="4163" extrusionOk="0">
                    <a:moveTo>
                      <a:pt x="3040" y="0"/>
                    </a:moveTo>
                    <a:cubicBezTo>
                      <a:pt x="3018" y="0"/>
                      <a:pt x="2997" y="8"/>
                      <a:pt x="2980" y="25"/>
                    </a:cubicBezTo>
                    <a:cubicBezTo>
                      <a:pt x="2493" y="420"/>
                      <a:pt x="1855" y="299"/>
                      <a:pt x="1278" y="450"/>
                    </a:cubicBezTo>
                    <a:cubicBezTo>
                      <a:pt x="761" y="572"/>
                      <a:pt x="275" y="906"/>
                      <a:pt x="123" y="1484"/>
                    </a:cubicBezTo>
                    <a:cubicBezTo>
                      <a:pt x="1" y="2031"/>
                      <a:pt x="183" y="2609"/>
                      <a:pt x="518" y="3034"/>
                    </a:cubicBezTo>
                    <a:cubicBezTo>
                      <a:pt x="700" y="3277"/>
                      <a:pt x="943" y="3460"/>
                      <a:pt x="1186" y="3642"/>
                    </a:cubicBezTo>
                    <a:cubicBezTo>
                      <a:pt x="1460" y="3855"/>
                      <a:pt x="1734" y="4037"/>
                      <a:pt x="2037" y="4159"/>
                    </a:cubicBezTo>
                    <a:cubicBezTo>
                      <a:pt x="2046" y="4161"/>
                      <a:pt x="2054" y="4163"/>
                      <a:pt x="2062" y="4163"/>
                    </a:cubicBezTo>
                    <a:cubicBezTo>
                      <a:pt x="2144" y="4163"/>
                      <a:pt x="2212" y="4032"/>
                      <a:pt x="2129" y="3976"/>
                    </a:cubicBezTo>
                    <a:cubicBezTo>
                      <a:pt x="1916" y="3764"/>
                      <a:pt x="1642" y="3642"/>
                      <a:pt x="1399" y="3490"/>
                    </a:cubicBezTo>
                    <a:cubicBezTo>
                      <a:pt x="1156" y="3308"/>
                      <a:pt x="943" y="3125"/>
                      <a:pt x="761" y="2913"/>
                    </a:cubicBezTo>
                    <a:cubicBezTo>
                      <a:pt x="396" y="2487"/>
                      <a:pt x="214" y="1849"/>
                      <a:pt x="427" y="1332"/>
                    </a:cubicBezTo>
                    <a:cubicBezTo>
                      <a:pt x="670" y="785"/>
                      <a:pt x="1308" y="633"/>
                      <a:pt x="1855" y="572"/>
                    </a:cubicBezTo>
                    <a:cubicBezTo>
                      <a:pt x="2281" y="542"/>
                      <a:pt x="2828" y="511"/>
                      <a:pt x="3101" y="116"/>
                    </a:cubicBezTo>
                    <a:cubicBezTo>
                      <a:pt x="3145" y="50"/>
                      <a:pt x="3094" y="0"/>
                      <a:pt x="3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618;p48">
                <a:extLst>
                  <a:ext uri="{FF2B5EF4-FFF2-40B4-BE49-F238E27FC236}">
                    <a16:creationId xmlns:a16="http://schemas.microsoft.com/office/drawing/2014/main" id="{BB659FE4-EED9-64B2-C996-F0531D85B412}"/>
                  </a:ext>
                </a:extLst>
              </p:cNvPr>
              <p:cNvSpPr/>
              <p:nvPr/>
            </p:nvSpPr>
            <p:spPr>
              <a:xfrm>
                <a:off x="9067075" y="6365425"/>
                <a:ext cx="89150" cy="35575"/>
              </a:xfrm>
              <a:custGeom>
                <a:avLst/>
                <a:gdLst/>
                <a:ahLst/>
                <a:cxnLst/>
                <a:rect l="l" t="t" r="r" b="b"/>
                <a:pathLst>
                  <a:path w="3566" h="1423" extrusionOk="0">
                    <a:moveTo>
                      <a:pt x="1759" y="1"/>
                    </a:moveTo>
                    <a:cubicBezTo>
                      <a:pt x="1098" y="1"/>
                      <a:pt x="535" y="460"/>
                      <a:pt x="70" y="870"/>
                    </a:cubicBezTo>
                    <a:cubicBezTo>
                      <a:pt x="0" y="963"/>
                      <a:pt x="74" y="1092"/>
                      <a:pt x="167" y="1092"/>
                    </a:cubicBezTo>
                    <a:cubicBezTo>
                      <a:pt x="195" y="1092"/>
                      <a:pt x="225" y="1081"/>
                      <a:pt x="253" y="1052"/>
                    </a:cubicBezTo>
                    <a:cubicBezTo>
                      <a:pt x="671" y="690"/>
                      <a:pt x="1166" y="251"/>
                      <a:pt x="1737" y="251"/>
                    </a:cubicBezTo>
                    <a:cubicBezTo>
                      <a:pt x="1789" y="251"/>
                      <a:pt x="1841" y="254"/>
                      <a:pt x="1894" y="262"/>
                    </a:cubicBezTo>
                    <a:cubicBezTo>
                      <a:pt x="2229" y="292"/>
                      <a:pt x="2502" y="475"/>
                      <a:pt x="2745" y="657"/>
                    </a:cubicBezTo>
                    <a:cubicBezTo>
                      <a:pt x="3019" y="840"/>
                      <a:pt x="3262" y="1052"/>
                      <a:pt x="3353" y="1356"/>
                    </a:cubicBezTo>
                    <a:cubicBezTo>
                      <a:pt x="3376" y="1403"/>
                      <a:pt x="3413" y="1423"/>
                      <a:pt x="3449" y="1423"/>
                    </a:cubicBezTo>
                    <a:cubicBezTo>
                      <a:pt x="3508" y="1423"/>
                      <a:pt x="3566" y="1371"/>
                      <a:pt x="3566" y="1295"/>
                    </a:cubicBezTo>
                    <a:cubicBezTo>
                      <a:pt x="3505" y="961"/>
                      <a:pt x="3232" y="748"/>
                      <a:pt x="2988" y="536"/>
                    </a:cubicBezTo>
                    <a:cubicBezTo>
                      <a:pt x="2685" y="323"/>
                      <a:pt x="2350" y="80"/>
                      <a:pt x="1985" y="19"/>
                    </a:cubicBezTo>
                    <a:cubicBezTo>
                      <a:pt x="1909" y="7"/>
                      <a:pt x="1833" y="1"/>
                      <a:pt x="17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619;p48">
                <a:extLst>
                  <a:ext uri="{FF2B5EF4-FFF2-40B4-BE49-F238E27FC236}">
                    <a16:creationId xmlns:a16="http://schemas.microsoft.com/office/drawing/2014/main" id="{78CD766D-1701-E499-2DEA-E57DA4B36C08}"/>
                  </a:ext>
                </a:extLst>
              </p:cNvPr>
              <p:cNvSpPr/>
              <p:nvPr/>
            </p:nvSpPr>
            <p:spPr>
              <a:xfrm>
                <a:off x="9055150" y="6368925"/>
                <a:ext cx="15225" cy="20100"/>
              </a:xfrm>
              <a:custGeom>
                <a:avLst/>
                <a:gdLst/>
                <a:ahLst/>
                <a:cxnLst/>
                <a:rect l="l" t="t" r="r" b="b"/>
                <a:pathLst>
                  <a:path w="609" h="804" extrusionOk="0">
                    <a:moveTo>
                      <a:pt x="92" y="0"/>
                    </a:moveTo>
                    <a:cubicBezTo>
                      <a:pt x="61" y="0"/>
                      <a:pt x="0" y="31"/>
                      <a:pt x="0" y="92"/>
                    </a:cubicBezTo>
                    <a:cubicBezTo>
                      <a:pt x="0" y="122"/>
                      <a:pt x="0" y="122"/>
                      <a:pt x="31" y="152"/>
                    </a:cubicBezTo>
                    <a:cubicBezTo>
                      <a:pt x="31" y="183"/>
                      <a:pt x="61" y="183"/>
                      <a:pt x="61" y="213"/>
                    </a:cubicBezTo>
                    <a:cubicBezTo>
                      <a:pt x="92" y="244"/>
                      <a:pt x="122" y="244"/>
                      <a:pt x="122" y="274"/>
                    </a:cubicBezTo>
                    <a:cubicBezTo>
                      <a:pt x="152" y="304"/>
                      <a:pt x="152" y="304"/>
                      <a:pt x="152" y="304"/>
                    </a:cubicBezTo>
                    <a:cubicBezTo>
                      <a:pt x="152" y="335"/>
                      <a:pt x="183" y="335"/>
                      <a:pt x="183" y="335"/>
                    </a:cubicBezTo>
                    <a:lnTo>
                      <a:pt x="244" y="426"/>
                    </a:lnTo>
                    <a:cubicBezTo>
                      <a:pt x="304" y="517"/>
                      <a:pt x="365" y="639"/>
                      <a:pt x="426" y="760"/>
                    </a:cubicBezTo>
                    <a:cubicBezTo>
                      <a:pt x="447" y="782"/>
                      <a:pt x="484" y="803"/>
                      <a:pt x="514" y="803"/>
                    </a:cubicBezTo>
                    <a:cubicBezTo>
                      <a:pt x="527" y="803"/>
                      <a:pt x="539" y="800"/>
                      <a:pt x="547" y="791"/>
                    </a:cubicBezTo>
                    <a:cubicBezTo>
                      <a:pt x="608" y="791"/>
                      <a:pt x="608" y="730"/>
                      <a:pt x="608" y="700"/>
                    </a:cubicBezTo>
                    <a:cubicBezTo>
                      <a:pt x="578" y="548"/>
                      <a:pt x="487" y="426"/>
                      <a:pt x="426" y="304"/>
                    </a:cubicBezTo>
                    <a:cubicBezTo>
                      <a:pt x="395" y="274"/>
                      <a:pt x="335" y="213"/>
                      <a:pt x="304" y="152"/>
                    </a:cubicBezTo>
                    <a:lnTo>
                      <a:pt x="213" y="61"/>
                    </a:lnTo>
                    <a:cubicBezTo>
                      <a:pt x="213" y="61"/>
                      <a:pt x="183" y="31"/>
                      <a:pt x="183" y="31"/>
                    </a:cubicBezTo>
                    <a:cubicBezTo>
                      <a:pt x="152" y="0"/>
                      <a:pt x="12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620;p48">
                <a:extLst>
                  <a:ext uri="{FF2B5EF4-FFF2-40B4-BE49-F238E27FC236}">
                    <a16:creationId xmlns:a16="http://schemas.microsoft.com/office/drawing/2014/main" id="{35464541-A776-DF71-20D9-11AA339D6D85}"/>
                  </a:ext>
                </a:extLst>
              </p:cNvPr>
              <p:cNvSpPr/>
              <p:nvPr/>
            </p:nvSpPr>
            <p:spPr>
              <a:xfrm>
                <a:off x="9072625" y="6367400"/>
                <a:ext cx="6850" cy="14775"/>
              </a:xfrm>
              <a:custGeom>
                <a:avLst/>
                <a:gdLst/>
                <a:ahLst/>
                <a:cxnLst/>
                <a:rect l="l" t="t" r="r" b="b"/>
                <a:pathLst>
                  <a:path w="274" h="591" extrusionOk="0">
                    <a:moveTo>
                      <a:pt x="152" y="1"/>
                    </a:moveTo>
                    <a:cubicBezTo>
                      <a:pt x="122" y="1"/>
                      <a:pt x="31" y="31"/>
                      <a:pt x="31" y="92"/>
                    </a:cubicBezTo>
                    <a:cubicBezTo>
                      <a:pt x="31" y="213"/>
                      <a:pt x="0" y="365"/>
                      <a:pt x="0" y="487"/>
                    </a:cubicBezTo>
                    <a:cubicBezTo>
                      <a:pt x="0" y="517"/>
                      <a:pt x="0" y="548"/>
                      <a:pt x="31" y="548"/>
                    </a:cubicBezTo>
                    <a:cubicBezTo>
                      <a:pt x="31" y="578"/>
                      <a:pt x="61" y="578"/>
                      <a:pt x="92" y="578"/>
                    </a:cubicBezTo>
                    <a:cubicBezTo>
                      <a:pt x="100" y="586"/>
                      <a:pt x="112" y="590"/>
                      <a:pt x="126" y="590"/>
                    </a:cubicBezTo>
                    <a:cubicBezTo>
                      <a:pt x="164" y="590"/>
                      <a:pt x="213" y="562"/>
                      <a:pt x="213" y="517"/>
                    </a:cubicBezTo>
                    <a:cubicBezTo>
                      <a:pt x="213" y="457"/>
                      <a:pt x="213" y="396"/>
                      <a:pt x="244" y="335"/>
                    </a:cubicBezTo>
                    <a:cubicBezTo>
                      <a:pt x="244" y="244"/>
                      <a:pt x="274" y="183"/>
                      <a:pt x="274" y="122"/>
                    </a:cubicBezTo>
                    <a:cubicBezTo>
                      <a:pt x="274" y="92"/>
                      <a:pt x="244" y="61"/>
                      <a:pt x="244" y="31"/>
                    </a:cubicBezTo>
                    <a:cubicBezTo>
                      <a:pt x="213" y="1"/>
                      <a:pt x="183"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621;p48">
                <a:extLst>
                  <a:ext uri="{FF2B5EF4-FFF2-40B4-BE49-F238E27FC236}">
                    <a16:creationId xmlns:a16="http://schemas.microsoft.com/office/drawing/2014/main" id="{5609A156-A619-6E2A-B740-65DBF9341106}"/>
                  </a:ext>
                </a:extLst>
              </p:cNvPr>
              <p:cNvSpPr/>
              <p:nvPr/>
            </p:nvSpPr>
            <p:spPr>
              <a:xfrm>
                <a:off x="9080975" y="6368175"/>
                <a:ext cx="4600" cy="5325"/>
              </a:xfrm>
              <a:custGeom>
                <a:avLst/>
                <a:gdLst/>
                <a:ahLst/>
                <a:cxnLst/>
                <a:rect l="l" t="t" r="r" b="b"/>
                <a:pathLst>
                  <a:path w="184" h="213" extrusionOk="0">
                    <a:moveTo>
                      <a:pt x="92" y="0"/>
                    </a:moveTo>
                    <a:cubicBezTo>
                      <a:pt x="92" y="0"/>
                      <a:pt x="62" y="30"/>
                      <a:pt x="62" y="30"/>
                    </a:cubicBezTo>
                    <a:lnTo>
                      <a:pt x="31" y="30"/>
                    </a:lnTo>
                    <a:lnTo>
                      <a:pt x="1" y="91"/>
                    </a:lnTo>
                    <a:cubicBezTo>
                      <a:pt x="1" y="91"/>
                      <a:pt x="1" y="122"/>
                      <a:pt x="1" y="122"/>
                    </a:cubicBezTo>
                    <a:cubicBezTo>
                      <a:pt x="1" y="152"/>
                      <a:pt x="1" y="152"/>
                      <a:pt x="1" y="182"/>
                    </a:cubicBezTo>
                    <a:cubicBezTo>
                      <a:pt x="31" y="213"/>
                      <a:pt x="62" y="213"/>
                      <a:pt x="92" y="213"/>
                    </a:cubicBezTo>
                    <a:cubicBezTo>
                      <a:pt x="122" y="213"/>
                      <a:pt x="153" y="213"/>
                      <a:pt x="183" y="182"/>
                    </a:cubicBezTo>
                    <a:cubicBezTo>
                      <a:pt x="183" y="152"/>
                      <a:pt x="183" y="152"/>
                      <a:pt x="183" y="122"/>
                    </a:cubicBezTo>
                    <a:cubicBezTo>
                      <a:pt x="183" y="122"/>
                      <a:pt x="183" y="91"/>
                      <a:pt x="183" y="91"/>
                    </a:cubicBezTo>
                    <a:lnTo>
                      <a:pt x="153" y="30"/>
                    </a:lnTo>
                    <a:lnTo>
                      <a:pt x="122" y="30"/>
                    </a:lnTo>
                    <a:cubicBezTo>
                      <a:pt x="122" y="0"/>
                      <a:pt x="9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622;p48">
                <a:extLst>
                  <a:ext uri="{FF2B5EF4-FFF2-40B4-BE49-F238E27FC236}">
                    <a16:creationId xmlns:a16="http://schemas.microsoft.com/office/drawing/2014/main" id="{2D206680-FFEF-B5EA-132F-FA85E2CDEF69}"/>
                  </a:ext>
                </a:extLst>
              </p:cNvPr>
              <p:cNvSpPr/>
              <p:nvPr/>
            </p:nvSpPr>
            <p:spPr>
              <a:xfrm>
                <a:off x="9305150" y="6278425"/>
                <a:ext cx="16750" cy="20425"/>
              </a:xfrm>
              <a:custGeom>
                <a:avLst/>
                <a:gdLst/>
                <a:ahLst/>
                <a:cxnLst/>
                <a:rect l="l" t="t" r="r" b="b"/>
                <a:pathLst>
                  <a:path w="670" h="817" extrusionOk="0">
                    <a:moveTo>
                      <a:pt x="145" y="1"/>
                    </a:moveTo>
                    <a:cubicBezTo>
                      <a:pt x="124" y="1"/>
                      <a:pt x="103" y="11"/>
                      <a:pt x="92" y="34"/>
                    </a:cubicBezTo>
                    <a:cubicBezTo>
                      <a:pt x="31" y="95"/>
                      <a:pt x="31" y="247"/>
                      <a:pt x="31" y="338"/>
                    </a:cubicBezTo>
                    <a:cubicBezTo>
                      <a:pt x="1" y="429"/>
                      <a:pt x="31" y="551"/>
                      <a:pt x="92" y="642"/>
                    </a:cubicBezTo>
                    <a:cubicBezTo>
                      <a:pt x="122" y="702"/>
                      <a:pt x="213" y="763"/>
                      <a:pt x="304" y="794"/>
                    </a:cubicBezTo>
                    <a:cubicBezTo>
                      <a:pt x="350" y="809"/>
                      <a:pt x="403" y="816"/>
                      <a:pt x="453" y="816"/>
                    </a:cubicBezTo>
                    <a:cubicBezTo>
                      <a:pt x="502" y="816"/>
                      <a:pt x="548" y="809"/>
                      <a:pt x="578" y="794"/>
                    </a:cubicBezTo>
                    <a:cubicBezTo>
                      <a:pt x="639" y="763"/>
                      <a:pt x="669" y="733"/>
                      <a:pt x="669" y="672"/>
                    </a:cubicBezTo>
                    <a:cubicBezTo>
                      <a:pt x="669" y="611"/>
                      <a:pt x="608" y="581"/>
                      <a:pt x="578" y="581"/>
                    </a:cubicBezTo>
                    <a:lnTo>
                      <a:pt x="365" y="581"/>
                    </a:lnTo>
                    <a:lnTo>
                      <a:pt x="335" y="551"/>
                    </a:lnTo>
                    <a:lnTo>
                      <a:pt x="274" y="551"/>
                    </a:lnTo>
                    <a:cubicBezTo>
                      <a:pt x="274" y="551"/>
                      <a:pt x="274" y="520"/>
                      <a:pt x="274" y="520"/>
                    </a:cubicBezTo>
                    <a:lnTo>
                      <a:pt x="244" y="490"/>
                    </a:lnTo>
                    <a:cubicBezTo>
                      <a:pt x="244" y="459"/>
                      <a:pt x="244" y="459"/>
                      <a:pt x="244" y="429"/>
                    </a:cubicBezTo>
                    <a:lnTo>
                      <a:pt x="244" y="399"/>
                    </a:lnTo>
                    <a:cubicBezTo>
                      <a:pt x="244" y="368"/>
                      <a:pt x="244" y="338"/>
                      <a:pt x="244" y="338"/>
                    </a:cubicBezTo>
                    <a:cubicBezTo>
                      <a:pt x="213" y="216"/>
                      <a:pt x="244" y="125"/>
                      <a:pt x="213" y="34"/>
                    </a:cubicBezTo>
                    <a:cubicBezTo>
                      <a:pt x="213" y="64"/>
                      <a:pt x="213" y="64"/>
                      <a:pt x="213" y="64"/>
                    </a:cubicBezTo>
                    <a:cubicBezTo>
                      <a:pt x="213" y="27"/>
                      <a:pt x="178" y="1"/>
                      <a:pt x="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623;p48">
                <a:extLst>
                  <a:ext uri="{FF2B5EF4-FFF2-40B4-BE49-F238E27FC236}">
                    <a16:creationId xmlns:a16="http://schemas.microsoft.com/office/drawing/2014/main" id="{F6DDD328-3096-29F1-CE6D-8B8C45783525}"/>
                  </a:ext>
                </a:extLst>
              </p:cNvPr>
              <p:cNvSpPr/>
              <p:nvPr/>
            </p:nvSpPr>
            <p:spPr>
              <a:xfrm>
                <a:off x="9326450" y="6278500"/>
                <a:ext cx="146425" cy="25450"/>
              </a:xfrm>
              <a:custGeom>
                <a:avLst/>
                <a:gdLst/>
                <a:ahLst/>
                <a:cxnLst/>
                <a:rect l="l" t="t" r="r" b="b"/>
                <a:pathLst>
                  <a:path w="5857" h="1018" extrusionOk="0">
                    <a:moveTo>
                      <a:pt x="3252" y="0"/>
                    </a:moveTo>
                    <a:cubicBezTo>
                      <a:pt x="2796" y="0"/>
                      <a:pt x="2340" y="31"/>
                      <a:pt x="1884" y="122"/>
                    </a:cubicBezTo>
                    <a:cubicBezTo>
                      <a:pt x="1307" y="244"/>
                      <a:pt x="729" y="487"/>
                      <a:pt x="152" y="548"/>
                    </a:cubicBezTo>
                    <a:cubicBezTo>
                      <a:pt x="10" y="548"/>
                      <a:pt x="0" y="733"/>
                      <a:pt x="123" y="733"/>
                    </a:cubicBezTo>
                    <a:cubicBezTo>
                      <a:pt x="132" y="733"/>
                      <a:pt x="141" y="732"/>
                      <a:pt x="152" y="730"/>
                    </a:cubicBezTo>
                    <a:cubicBezTo>
                      <a:pt x="668" y="699"/>
                      <a:pt x="1155" y="517"/>
                      <a:pt x="1671" y="426"/>
                    </a:cubicBezTo>
                    <a:cubicBezTo>
                      <a:pt x="2127" y="304"/>
                      <a:pt x="2583" y="244"/>
                      <a:pt x="3039" y="244"/>
                    </a:cubicBezTo>
                    <a:cubicBezTo>
                      <a:pt x="3495" y="244"/>
                      <a:pt x="3951" y="274"/>
                      <a:pt x="4377" y="396"/>
                    </a:cubicBezTo>
                    <a:cubicBezTo>
                      <a:pt x="4863" y="548"/>
                      <a:pt x="5258" y="760"/>
                      <a:pt x="5684" y="1003"/>
                    </a:cubicBezTo>
                    <a:cubicBezTo>
                      <a:pt x="5698" y="1013"/>
                      <a:pt x="5713" y="1018"/>
                      <a:pt x="5727" y="1018"/>
                    </a:cubicBezTo>
                    <a:cubicBezTo>
                      <a:pt x="5800" y="1018"/>
                      <a:pt x="5856" y="902"/>
                      <a:pt x="5805" y="851"/>
                    </a:cubicBezTo>
                    <a:cubicBezTo>
                      <a:pt x="5136" y="244"/>
                      <a:pt x="4133" y="31"/>
                      <a:pt x="3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624;p48">
                <a:extLst>
                  <a:ext uri="{FF2B5EF4-FFF2-40B4-BE49-F238E27FC236}">
                    <a16:creationId xmlns:a16="http://schemas.microsoft.com/office/drawing/2014/main" id="{7AA1E5C7-D066-7DDA-2D96-8F141C3D9CC8}"/>
                  </a:ext>
                </a:extLst>
              </p:cNvPr>
              <p:cNvSpPr/>
              <p:nvPr/>
            </p:nvSpPr>
            <p:spPr>
              <a:xfrm>
                <a:off x="9309700" y="6260150"/>
                <a:ext cx="173300" cy="40900"/>
              </a:xfrm>
              <a:custGeom>
                <a:avLst/>
                <a:gdLst/>
                <a:ahLst/>
                <a:cxnLst/>
                <a:rect l="l" t="t" r="r" b="b"/>
                <a:pathLst>
                  <a:path w="6932" h="1636" extrusionOk="0">
                    <a:moveTo>
                      <a:pt x="3097" y="1"/>
                    </a:moveTo>
                    <a:cubicBezTo>
                      <a:pt x="2814" y="1"/>
                      <a:pt x="2532" y="23"/>
                      <a:pt x="2250" y="66"/>
                    </a:cubicBezTo>
                    <a:cubicBezTo>
                      <a:pt x="1521" y="187"/>
                      <a:pt x="852" y="552"/>
                      <a:pt x="122" y="643"/>
                    </a:cubicBezTo>
                    <a:cubicBezTo>
                      <a:pt x="1" y="674"/>
                      <a:pt x="31" y="856"/>
                      <a:pt x="153" y="856"/>
                    </a:cubicBezTo>
                    <a:cubicBezTo>
                      <a:pt x="700" y="826"/>
                      <a:pt x="1217" y="552"/>
                      <a:pt x="1764" y="400"/>
                    </a:cubicBezTo>
                    <a:cubicBezTo>
                      <a:pt x="2194" y="273"/>
                      <a:pt x="2646" y="210"/>
                      <a:pt x="3084" y="210"/>
                    </a:cubicBezTo>
                    <a:cubicBezTo>
                      <a:pt x="3171" y="210"/>
                      <a:pt x="3258" y="213"/>
                      <a:pt x="3344" y="218"/>
                    </a:cubicBezTo>
                    <a:cubicBezTo>
                      <a:pt x="3892" y="248"/>
                      <a:pt x="4439" y="370"/>
                      <a:pt x="4925" y="552"/>
                    </a:cubicBezTo>
                    <a:cubicBezTo>
                      <a:pt x="5107" y="613"/>
                      <a:pt x="6597" y="1251"/>
                      <a:pt x="6445" y="1525"/>
                    </a:cubicBezTo>
                    <a:cubicBezTo>
                      <a:pt x="6421" y="1571"/>
                      <a:pt x="6452" y="1636"/>
                      <a:pt x="6495" y="1636"/>
                    </a:cubicBezTo>
                    <a:cubicBezTo>
                      <a:pt x="6508" y="1636"/>
                      <a:pt x="6522" y="1630"/>
                      <a:pt x="6536" y="1616"/>
                    </a:cubicBezTo>
                    <a:cubicBezTo>
                      <a:pt x="6931" y="1342"/>
                      <a:pt x="6110" y="886"/>
                      <a:pt x="5928" y="795"/>
                    </a:cubicBezTo>
                    <a:cubicBezTo>
                      <a:pt x="5351" y="430"/>
                      <a:pt x="4743" y="218"/>
                      <a:pt x="4074" y="96"/>
                    </a:cubicBezTo>
                    <a:cubicBezTo>
                      <a:pt x="3748" y="31"/>
                      <a:pt x="3422" y="1"/>
                      <a:pt x="3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625;p48">
                <a:extLst>
                  <a:ext uri="{FF2B5EF4-FFF2-40B4-BE49-F238E27FC236}">
                    <a16:creationId xmlns:a16="http://schemas.microsoft.com/office/drawing/2014/main" id="{AF052657-8DD9-BF9F-5879-B8BC3C041E44}"/>
                  </a:ext>
                </a:extLst>
              </p:cNvPr>
              <p:cNvSpPr/>
              <p:nvPr/>
            </p:nvSpPr>
            <p:spPr>
              <a:xfrm>
                <a:off x="9077200" y="6258550"/>
                <a:ext cx="88150" cy="29025"/>
              </a:xfrm>
              <a:custGeom>
                <a:avLst/>
                <a:gdLst/>
                <a:ahLst/>
                <a:cxnLst/>
                <a:rect l="l" t="t" r="r" b="b"/>
                <a:pathLst>
                  <a:path w="3526" h="1161" extrusionOk="0">
                    <a:moveTo>
                      <a:pt x="595" y="1"/>
                    </a:moveTo>
                    <a:cubicBezTo>
                      <a:pt x="404" y="1"/>
                      <a:pt x="210" y="37"/>
                      <a:pt x="61" y="130"/>
                    </a:cubicBezTo>
                    <a:cubicBezTo>
                      <a:pt x="5" y="157"/>
                      <a:pt x="0" y="286"/>
                      <a:pt x="69" y="286"/>
                    </a:cubicBezTo>
                    <a:cubicBezTo>
                      <a:pt x="75" y="286"/>
                      <a:pt x="83" y="284"/>
                      <a:pt x="91" y="282"/>
                    </a:cubicBezTo>
                    <a:cubicBezTo>
                      <a:pt x="273" y="282"/>
                      <a:pt x="425" y="221"/>
                      <a:pt x="577" y="221"/>
                    </a:cubicBezTo>
                    <a:cubicBezTo>
                      <a:pt x="631" y="212"/>
                      <a:pt x="682" y="208"/>
                      <a:pt x="731" y="208"/>
                    </a:cubicBezTo>
                    <a:cubicBezTo>
                      <a:pt x="851" y="208"/>
                      <a:pt x="965" y="230"/>
                      <a:pt x="1094" y="251"/>
                    </a:cubicBezTo>
                    <a:cubicBezTo>
                      <a:pt x="1398" y="312"/>
                      <a:pt x="1702" y="434"/>
                      <a:pt x="1976" y="555"/>
                    </a:cubicBezTo>
                    <a:cubicBezTo>
                      <a:pt x="2280" y="646"/>
                      <a:pt x="2583" y="768"/>
                      <a:pt x="2827" y="950"/>
                    </a:cubicBezTo>
                    <a:cubicBezTo>
                      <a:pt x="2994" y="1046"/>
                      <a:pt x="3143" y="1161"/>
                      <a:pt x="3317" y="1161"/>
                    </a:cubicBezTo>
                    <a:cubicBezTo>
                      <a:pt x="3364" y="1161"/>
                      <a:pt x="3413" y="1152"/>
                      <a:pt x="3465" y="1133"/>
                    </a:cubicBezTo>
                    <a:cubicBezTo>
                      <a:pt x="3526" y="1102"/>
                      <a:pt x="3465" y="1011"/>
                      <a:pt x="3404" y="1011"/>
                    </a:cubicBezTo>
                    <a:cubicBezTo>
                      <a:pt x="3380" y="1021"/>
                      <a:pt x="3356" y="1025"/>
                      <a:pt x="3332" y="1025"/>
                    </a:cubicBezTo>
                    <a:cubicBezTo>
                      <a:pt x="3205" y="1025"/>
                      <a:pt x="3081" y="905"/>
                      <a:pt x="2979" y="829"/>
                    </a:cubicBezTo>
                    <a:cubicBezTo>
                      <a:pt x="2857" y="738"/>
                      <a:pt x="2705" y="677"/>
                      <a:pt x="2583" y="586"/>
                    </a:cubicBezTo>
                    <a:cubicBezTo>
                      <a:pt x="2310" y="464"/>
                      <a:pt x="2036" y="373"/>
                      <a:pt x="1793" y="251"/>
                    </a:cubicBezTo>
                    <a:cubicBezTo>
                      <a:pt x="1520" y="160"/>
                      <a:pt x="1246" y="69"/>
                      <a:pt x="942" y="38"/>
                    </a:cubicBezTo>
                    <a:cubicBezTo>
                      <a:pt x="836" y="15"/>
                      <a:pt x="716" y="1"/>
                      <a:pt x="5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626;p48">
                <a:extLst>
                  <a:ext uri="{FF2B5EF4-FFF2-40B4-BE49-F238E27FC236}">
                    <a16:creationId xmlns:a16="http://schemas.microsoft.com/office/drawing/2014/main" id="{18493A49-C914-6F4E-A7DD-9E4E8C7F57E9}"/>
                  </a:ext>
                </a:extLst>
              </p:cNvPr>
              <p:cNvSpPr/>
              <p:nvPr/>
            </p:nvSpPr>
            <p:spPr>
              <a:xfrm>
                <a:off x="9159250" y="6273375"/>
                <a:ext cx="8375" cy="12750"/>
              </a:xfrm>
              <a:custGeom>
                <a:avLst/>
                <a:gdLst/>
                <a:ahLst/>
                <a:cxnLst/>
                <a:rect l="l" t="t" r="r" b="b"/>
                <a:pathLst>
                  <a:path w="335" h="510" extrusionOk="0">
                    <a:moveTo>
                      <a:pt x="137" y="0"/>
                    </a:moveTo>
                    <a:cubicBezTo>
                      <a:pt x="122" y="0"/>
                      <a:pt x="107" y="8"/>
                      <a:pt x="92" y="23"/>
                    </a:cubicBezTo>
                    <a:cubicBezTo>
                      <a:pt x="61" y="53"/>
                      <a:pt x="61" y="84"/>
                      <a:pt x="92" y="114"/>
                    </a:cubicBezTo>
                    <a:cubicBezTo>
                      <a:pt x="92" y="129"/>
                      <a:pt x="92" y="129"/>
                      <a:pt x="92" y="129"/>
                    </a:cubicBezTo>
                    <a:cubicBezTo>
                      <a:pt x="92" y="129"/>
                      <a:pt x="92" y="129"/>
                      <a:pt x="92" y="145"/>
                    </a:cubicBezTo>
                    <a:cubicBezTo>
                      <a:pt x="122" y="175"/>
                      <a:pt x="122" y="175"/>
                      <a:pt x="122" y="175"/>
                    </a:cubicBezTo>
                    <a:cubicBezTo>
                      <a:pt x="122" y="175"/>
                      <a:pt x="122" y="205"/>
                      <a:pt x="122" y="205"/>
                    </a:cubicBezTo>
                    <a:cubicBezTo>
                      <a:pt x="122" y="236"/>
                      <a:pt x="122" y="236"/>
                      <a:pt x="153" y="266"/>
                    </a:cubicBezTo>
                    <a:lnTo>
                      <a:pt x="153" y="297"/>
                    </a:lnTo>
                    <a:lnTo>
                      <a:pt x="153" y="327"/>
                    </a:lnTo>
                    <a:cubicBezTo>
                      <a:pt x="122" y="327"/>
                      <a:pt x="153" y="327"/>
                      <a:pt x="153" y="297"/>
                    </a:cubicBezTo>
                    <a:lnTo>
                      <a:pt x="153" y="297"/>
                    </a:lnTo>
                    <a:cubicBezTo>
                      <a:pt x="153" y="297"/>
                      <a:pt x="152" y="297"/>
                      <a:pt x="122" y="327"/>
                    </a:cubicBezTo>
                    <a:cubicBezTo>
                      <a:pt x="122" y="327"/>
                      <a:pt x="122" y="327"/>
                      <a:pt x="92" y="357"/>
                    </a:cubicBezTo>
                    <a:lnTo>
                      <a:pt x="61" y="357"/>
                    </a:lnTo>
                    <a:cubicBezTo>
                      <a:pt x="31" y="388"/>
                      <a:pt x="31" y="388"/>
                      <a:pt x="31" y="418"/>
                    </a:cubicBezTo>
                    <a:cubicBezTo>
                      <a:pt x="1" y="418"/>
                      <a:pt x="1" y="449"/>
                      <a:pt x="31" y="449"/>
                    </a:cubicBezTo>
                    <a:cubicBezTo>
                      <a:pt x="31" y="479"/>
                      <a:pt x="61" y="509"/>
                      <a:pt x="92" y="509"/>
                    </a:cubicBezTo>
                    <a:cubicBezTo>
                      <a:pt x="153" y="509"/>
                      <a:pt x="183" y="509"/>
                      <a:pt x="213" y="479"/>
                    </a:cubicBezTo>
                    <a:cubicBezTo>
                      <a:pt x="274" y="449"/>
                      <a:pt x="305" y="418"/>
                      <a:pt x="305" y="357"/>
                    </a:cubicBezTo>
                    <a:cubicBezTo>
                      <a:pt x="335" y="266"/>
                      <a:pt x="305" y="205"/>
                      <a:pt x="305" y="145"/>
                    </a:cubicBezTo>
                    <a:cubicBezTo>
                      <a:pt x="274" y="114"/>
                      <a:pt x="274" y="84"/>
                      <a:pt x="244" y="84"/>
                    </a:cubicBezTo>
                    <a:cubicBezTo>
                      <a:pt x="244" y="84"/>
                      <a:pt x="244" y="53"/>
                      <a:pt x="244" y="53"/>
                    </a:cubicBezTo>
                    <a:cubicBezTo>
                      <a:pt x="223" y="53"/>
                      <a:pt x="217" y="40"/>
                      <a:pt x="214" y="40"/>
                    </a:cubicBezTo>
                    <a:cubicBezTo>
                      <a:pt x="213" y="40"/>
                      <a:pt x="213" y="43"/>
                      <a:pt x="213" y="53"/>
                    </a:cubicBezTo>
                    <a:lnTo>
                      <a:pt x="183" y="23"/>
                    </a:lnTo>
                    <a:cubicBezTo>
                      <a:pt x="168" y="8"/>
                      <a:pt x="153" y="0"/>
                      <a:pt x="1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627;p48">
                <a:extLst>
                  <a:ext uri="{FF2B5EF4-FFF2-40B4-BE49-F238E27FC236}">
                    <a16:creationId xmlns:a16="http://schemas.microsoft.com/office/drawing/2014/main" id="{1BC5133B-9470-91A1-02C3-AF3FAD006884}"/>
                  </a:ext>
                </a:extLst>
              </p:cNvPr>
              <p:cNvSpPr/>
              <p:nvPr/>
            </p:nvSpPr>
            <p:spPr>
              <a:xfrm>
                <a:off x="9128100" y="6554100"/>
                <a:ext cx="217125" cy="21525"/>
              </a:xfrm>
              <a:custGeom>
                <a:avLst/>
                <a:gdLst/>
                <a:ahLst/>
                <a:cxnLst/>
                <a:rect l="l" t="t" r="r" b="b"/>
                <a:pathLst>
                  <a:path w="8685" h="861" extrusionOk="0">
                    <a:moveTo>
                      <a:pt x="1291" y="0"/>
                    </a:moveTo>
                    <a:cubicBezTo>
                      <a:pt x="902" y="0"/>
                      <a:pt x="512" y="14"/>
                      <a:pt x="122" y="40"/>
                    </a:cubicBezTo>
                    <a:cubicBezTo>
                      <a:pt x="0" y="40"/>
                      <a:pt x="0" y="192"/>
                      <a:pt x="122" y="192"/>
                    </a:cubicBezTo>
                    <a:cubicBezTo>
                      <a:pt x="344" y="183"/>
                      <a:pt x="566" y="179"/>
                      <a:pt x="789" y="179"/>
                    </a:cubicBezTo>
                    <a:cubicBezTo>
                      <a:pt x="2055" y="179"/>
                      <a:pt x="3318" y="320"/>
                      <a:pt x="4560" y="527"/>
                    </a:cubicBezTo>
                    <a:cubicBezTo>
                      <a:pt x="5456" y="694"/>
                      <a:pt x="6382" y="860"/>
                      <a:pt x="7296" y="860"/>
                    </a:cubicBezTo>
                    <a:cubicBezTo>
                      <a:pt x="7715" y="860"/>
                      <a:pt x="8131" y="825"/>
                      <a:pt x="8542" y="739"/>
                    </a:cubicBezTo>
                    <a:cubicBezTo>
                      <a:pt x="8685" y="711"/>
                      <a:pt x="8639" y="494"/>
                      <a:pt x="8506" y="494"/>
                    </a:cubicBezTo>
                    <a:cubicBezTo>
                      <a:pt x="8498" y="494"/>
                      <a:pt x="8490" y="495"/>
                      <a:pt x="8481" y="496"/>
                    </a:cubicBezTo>
                    <a:cubicBezTo>
                      <a:pt x="8044" y="587"/>
                      <a:pt x="7610" y="624"/>
                      <a:pt x="7177" y="624"/>
                    </a:cubicBezTo>
                    <a:cubicBezTo>
                      <a:pt x="6164" y="624"/>
                      <a:pt x="5157" y="424"/>
                      <a:pt x="4134" y="253"/>
                    </a:cubicBezTo>
                    <a:cubicBezTo>
                      <a:pt x="3187" y="81"/>
                      <a:pt x="2239" y="0"/>
                      <a:pt x="1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628;p48">
                <a:extLst>
                  <a:ext uri="{FF2B5EF4-FFF2-40B4-BE49-F238E27FC236}">
                    <a16:creationId xmlns:a16="http://schemas.microsoft.com/office/drawing/2014/main" id="{02272BE2-DDD0-318C-4F2C-5D9F02A09DD4}"/>
                  </a:ext>
                </a:extLst>
              </p:cNvPr>
              <p:cNvSpPr/>
              <p:nvPr/>
            </p:nvSpPr>
            <p:spPr>
              <a:xfrm>
                <a:off x="9181300" y="6567400"/>
                <a:ext cx="170225" cy="170575"/>
              </a:xfrm>
              <a:custGeom>
                <a:avLst/>
                <a:gdLst/>
                <a:ahLst/>
                <a:cxnLst/>
                <a:rect l="l" t="t" r="r" b="b"/>
                <a:pathLst>
                  <a:path w="6809" h="6823" extrusionOk="0">
                    <a:moveTo>
                      <a:pt x="6477" y="0"/>
                    </a:moveTo>
                    <a:cubicBezTo>
                      <a:pt x="6434" y="0"/>
                      <a:pt x="6383" y="33"/>
                      <a:pt x="6383" y="86"/>
                    </a:cubicBezTo>
                    <a:cubicBezTo>
                      <a:pt x="6444" y="1727"/>
                      <a:pt x="5988" y="3369"/>
                      <a:pt x="4924" y="4645"/>
                    </a:cubicBezTo>
                    <a:cubicBezTo>
                      <a:pt x="4407" y="5253"/>
                      <a:pt x="3769" y="5800"/>
                      <a:pt x="3040" y="6135"/>
                    </a:cubicBezTo>
                    <a:cubicBezTo>
                      <a:pt x="2553" y="6378"/>
                      <a:pt x="2067" y="6499"/>
                      <a:pt x="1550" y="6530"/>
                    </a:cubicBezTo>
                    <a:cubicBezTo>
                      <a:pt x="1477" y="6534"/>
                      <a:pt x="1404" y="6536"/>
                      <a:pt x="1331" y="6536"/>
                    </a:cubicBezTo>
                    <a:cubicBezTo>
                      <a:pt x="1045" y="6536"/>
                      <a:pt x="759" y="6508"/>
                      <a:pt x="473" y="6508"/>
                    </a:cubicBezTo>
                    <a:cubicBezTo>
                      <a:pt x="346" y="6508"/>
                      <a:pt x="218" y="6514"/>
                      <a:pt x="91" y="6530"/>
                    </a:cubicBezTo>
                    <a:cubicBezTo>
                      <a:pt x="0" y="6560"/>
                      <a:pt x="0" y="6682"/>
                      <a:pt x="91" y="6712"/>
                    </a:cubicBezTo>
                    <a:cubicBezTo>
                      <a:pt x="352" y="6794"/>
                      <a:pt x="648" y="6823"/>
                      <a:pt x="942" y="6823"/>
                    </a:cubicBezTo>
                    <a:cubicBezTo>
                      <a:pt x="1195" y="6823"/>
                      <a:pt x="1446" y="6801"/>
                      <a:pt x="1672" y="6773"/>
                    </a:cubicBezTo>
                    <a:cubicBezTo>
                      <a:pt x="2158" y="6743"/>
                      <a:pt x="2614" y="6621"/>
                      <a:pt x="3070" y="6408"/>
                    </a:cubicBezTo>
                    <a:cubicBezTo>
                      <a:pt x="3860" y="6043"/>
                      <a:pt x="4559" y="5466"/>
                      <a:pt x="5137" y="4797"/>
                    </a:cubicBezTo>
                    <a:cubicBezTo>
                      <a:pt x="6201" y="3490"/>
                      <a:pt x="6809" y="1758"/>
                      <a:pt x="6535" y="56"/>
                    </a:cubicBezTo>
                    <a:cubicBezTo>
                      <a:pt x="6535" y="17"/>
                      <a:pt x="6508" y="0"/>
                      <a:pt x="6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629;p48">
                <a:extLst>
                  <a:ext uri="{FF2B5EF4-FFF2-40B4-BE49-F238E27FC236}">
                    <a16:creationId xmlns:a16="http://schemas.microsoft.com/office/drawing/2014/main" id="{5D86A16A-03B7-C461-BA9E-84B7694EDDBB}"/>
                  </a:ext>
                </a:extLst>
              </p:cNvPr>
              <p:cNvSpPr/>
              <p:nvPr/>
            </p:nvSpPr>
            <p:spPr>
              <a:xfrm>
                <a:off x="9165325" y="6724550"/>
                <a:ext cx="12950" cy="7625"/>
              </a:xfrm>
              <a:custGeom>
                <a:avLst/>
                <a:gdLst/>
                <a:ahLst/>
                <a:cxnLst/>
                <a:rect l="l" t="t" r="r" b="b"/>
                <a:pathLst>
                  <a:path w="518" h="305" extrusionOk="0">
                    <a:moveTo>
                      <a:pt x="92" y="1"/>
                    </a:moveTo>
                    <a:cubicBezTo>
                      <a:pt x="62" y="1"/>
                      <a:pt x="31" y="1"/>
                      <a:pt x="1" y="31"/>
                    </a:cubicBezTo>
                    <a:cubicBezTo>
                      <a:pt x="1" y="61"/>
                      <a:pt x="1" y="92"/>
                      <a:pt x="1" y="122"/>
                    </a:cubicBezTo>
                    <a:cubicBezTo>
                      <a:pt x="31" y="122"/>
                      <a:pt x="31" y="153"/>
                      <a:pt x="62" y="153"/>
                    </a:cubicBezTo>
                    <a:cubicBezTo>
                      <a:pt x="62" y="153"/>
                      <a:pt x="62" y="183"/>
                      <a:pt x="62" y="183"/>
                    </a:cubicBezTo>
                    <a:lnTo>
                      <a:pt x="92" y="213"/>
                    </a:lnTo>
                    <a:cubicBezTo>
                      <a:pt x="122" y="244"/>
                      <a:pt x="153" y="244"/>
                      <a:pt x="213" y="274"/>
                    </a:cubicBezTo>
                    <a:cubicBezTo>
                      <a:pt x="244" y="274"/>
                      <a:pt x="274" y="274"/>
                      <a:pt x="305" y="305"/>
                    </a:cubicBezTo>
                    <a:lnTo>
                      <a:pt x="426" y="305"/>
                    </a:lnTo>
                    <a:cubicBezTo>
                      <a:pt x="457" y="305"/>
                      <a:pt x="487" y="274"/>
                      <a:pt x="517" y="244"/>
                    </a:cubicBezTo>
                    <a:cubicBezTo>
                      <a:pt x="517" y="213"/>
                      <a:pt x="487" y="183"/>
                      <a:pt x="457" y="153"/>
                    </a:cubicBezTo>
                    <a:lnTo>
                      <a:pt x="396" y="153"/>
                    </a:lnTo>
                    <a:cubicBezTo>
                      <a:pt x="396" y="153"/>
                      <a:pt x="365" y="122"/>
                      <a:pt x="365" y="122"/>
                    </a:cubicBezTo>
                    <a:lnTo>
                      <a:pt x="305" y="122"/>
                    </a:lnTo>
                    <a:cubicBezTo>
                      <a:pt x="305" y="122"/>
                      <a:pt x="305" y="92"/>
                      <a:pt x="274" y="92"/>
                    </a:cubicBezTo>
                    <a:lnTo>
                      <a:pt x="244" y="92"/>
                    </a:lnTo>
                    <a:lnTo>
                      <a:pt x="183" y="61"/>
                    </a:lnTo>
                    <a:cubicBezTo>
                      <a:pt x="183" y="61"/>
                      <a:pt x="153" y="31"/>
                      <a:pt x="153" y="31"/>
                    </a:cubicBezTo>
                    <a:lnTo>
                      <a:pt x="122" y="31"/>
                    </a:lnTo>
                    <a:lnTo>
                      <a:pt x="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630;p48">
                <a:extLst>
                  <a:ext uri="{FF2B5EF4-FFF2-40B4-BE49-F238E27FC236}">
                    <a16:creationId xmlns:a16="http://schemas.microsoft.com/office/drawing/2014/main" id="{0A7DDC7C-96DC-1390-49CE-23D6B9C9B0A8}"/>
                  </a:ext>
                </a:extLst>
              </p:cNvPr>
              <p:cNvSpPr/>
              <p:nvPr/>
            </p:nvSpPr>
            <p:spPr>
              <a:xfrm>
                <a:off x="9124300" y="6560225"/>
                <a:ext cx="9150" cy="124700"/>
              </a:xfrm>
              <a:custGeom>
                <a:avLst/>
                <a:gdLst/>
                <a:ahLst/>
                <a:cxnLst/>
                <a:rect l="l" t="t" r="r" b="b"/>
                <a:pathLst>
                  <a:path w="366" h="4988" extrusionOk="0">
                    <a:moveTo>
                      <a:pt x="61" y="1"/>
                    </a:moveTo>
                    <a:cubicBezTo>
                      <a:pt x="31" y="1"/>
                      <a:pt x="0" y="23"/>
                      <a:pt x="0" y="69"/>
                    </a:cubicBezTo>
                    <a:cubicBezTo>
                      <a:pt x="61" y="859"/>
                      <a:pt x="92" y="1680"/>
                      <a:pt x="122" y="2470"/>
                    </a:cubicBezTo>
                    <a:cubicBezTo>
                      <a:pt x="122" y="2865"/>
                      <a:pt x="122" y="3260"/>
                      <a:pt x="122" y="3656"/>
                    </a:cubicBezTo>
                    <a:cubicBezTo>
                      <a:pt x="122" y="4081"/>
                      <a:pt x="122" y="4507"/>
                      <a:pt x="152" y="4902"/>
                    </a:cubicBezTo>
                    <a:cubicBezTo>
                      <a:pt x="170" y="4955"/>
                      <a:pt x="218" y="4987"/>
                      <a:pt x="256" y="4987"/>
                    </a:cubicBezTo>
                    <a:cubicBezTo>
                      <a:pt x="283" y="4987"/>
                      <a:pt x="304" y="4970"/>
                      <a:pt x="304" y="4932"/>
                    </a:cubicBezTo>
                    <a:cubicBezTo>
                      <a:pt x="365" y="4537"/>
                      <a:pt x="365" y="4142"/>
                      <a:pt x="365" y="3747"/>
                    </a:cubicBezTo>
                    <a:cubicBezTo>
                      <a:pt x="365" y="3352"/>
                      <a:pt x="335" y="2926"/>
                      <a:pt x="335" y="2531"/>
                    </a:cubicBezTo>
                    <a:cubicBezTo>
                      <a:pt x="304" y="1710"/>
                      <a:pt x="213" y="890"/>
                      <a:pt x="122" y="69"/>
                    </a:cubicBezTo>
                    <a:cubicBezTo>
                      <a:pt x="122" y="23"/>
                      <a:pt x="9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631;p48">
                <a:extLst>
                  <a:ext uri="{FF2B5EF4-FFF2-40B4-BE49-F238E27FC236}">
                    <a16:creationId xmlns:a16="http://schemas.microsoft.com/office/drawing/2014/main" id="{7B0CF523-8319-95BB-1F0A-08CD6E81E486}"/>
                  </a:ext>
                </a:extLst>
              </p:cNvPr>
              <p:cNvSpPr/>
              <p:nvPr/>
            </p:nvSpPr>
            <p:spPr>
              <a:xfrm>
                <a:off x="9130675" y="6688775"/>
                <a:ext cx="30350" cy="37875"/>
              </a:xfrm>
              <a:custGeom>
                <a:avLst/>
                <a:gdLst/>
                <a:ahLst/>
                <a:cxnLst/>
                <a:rect l="l" t="t" r="r" b="b"/>
                <a:pathLst>
                  <a:path w="1214" h="1515" extrusionOk="0">
                    <a:moveTo>
                      <a:pt x="79" y="0"/>
                    </a:moveTo>
                    <a:cubicBezTo>
                      <a:pt x="39" y="0"/>
                      <a:pt x="0" y="26"/>
                      <a:pt x="19" y="64"/>
                    </a:cubicBezTo>
                    <a:cubicBezTo>
                      <a:pt x="80" y="368"/>
                      <a:pt x="171" y="641"/>
                      <a:pt x="353" y="884"/>
                    </a:cubicBezTo>
                    <a:cubicBezTo>
                      <a:pt x="536" y="1128"/>
                      <a:pt x="748" y="1340"/>
                      <a:pt x="992" y="1492"/>
                    </a:cubicBezTo>
                    <a:cubicBezTo>
                      <a:pt x="1013" y="1508"/>
                      <a:pt x="1033" y="1515"/>
                      <a:pt x="1053" y="1515"/>
                    </a:cubicBezTo>
                    <a:cubicBezTo>
                      <a:pt x="1148" y="1515"/>
                      <a:pt x="1214" y="1360"/>
                      <a:pt x="1113" y="1310"/>
                    </a:cubicBezTo>
                    <a:cubicBezTo>
                      <a:pt x="900" y="1158"/>
                      <a:pt x="688" y="976"/>
                      <a:pt x="536" y="763"/>
                    </a:cubicBezTo>
                    <a:cubicBezTo>
                      <a:pt x="353" y="550"/>
                      <a:pt x="232" y="307"/>
                      <a:pt x="141" y="33"/>
                    </a:cubicBezTo>
                    <a:cubicBezTo>
                      <a:pt x="129" y="10"/>
                      <a:pt x="104" y="0"/>
                      <a:pt x="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632;p48">
                <a:extLst>
                  <a:ext uri="{FF2B5EF4-FFF2-40B4-BE49-F238E27FC236}">
                    <a16:creationId xmlns:a16="http://schemas.microsoft.com/office/drawing/2014/main" id="{CAA13421-3DFF-179F-C965-932FAFA1F8EF}"/>
                  </a:ext>
                </a:extLst>
              </p:cNvPr>
              <p:cNvSpPr/>
              <p:nvPr/>
            </p:nvSpPr>
            <p:spPr>
              <a:xfrm>
                <a:off x="9141300" y="6756050"/>
                <a:ext cx="52925" cy="19950"/>
              </a:xfrm>
              <a:custGeom>
                <a:avLst/>
                <a:gdLst/>
                <a:ahLst/>
                <a:cxnLst/>
                <a:rect l="l" t="t" r="r" b="b"/>
                <a:pathLst>
                  <a:path w="2117" h="798" extrusionOk="0">
                    <a:moveTo>
                      <a:pt x="120" y="1"/>
                    </a:moveTo>
                    <a:cubicBezTo>
                      <a:pt x="51" y="1"/>
                      <a:pt x="1" y="90"/>
                      <a:pt x="50" y="139"/>
                    </a:cubicBezTo>
                    <a:cubicBezTo>
                      <a:pt x="323" y="382"/>
                      <a:pt x="627" y="564"/>
                      <a:pt x="962" y="656"/>
                    </a:cubicBezTo>
                    <a:cubicBezTo>
                      <a:pt x="1114" y="716"/>
                      <a:pt x="1296" y="747"/>
                      <a:pt x="1478" y="777"/>
                    </a:cubicBezTo>
                    <a:cubicBezTo>
                      <a:pt x="1541" y="790"/>
                      <a:pt x="1610" y="797"/>
                      <a:pt x="1681" y="797"/>
                    </a:cubicBezTo>
                    <a:cubicBezTo>
                      <a:pt x="1782" y="797"/>
                      <a:pt x="1888" y="782"/>
                      <a:pt x="1995" y="747"/>
                    </a:cubicBezTo>
                    <a:cubicBezTo>
                      <a:pt x="2086" y="716"/>
                      <a:pt x="2117" y="564"/>
                      <a:pt x="1995" y="564"/>
                    </a:cubicBezTo>
                    <a:cubicBezTo>
                      <a:pt x="1843" y="534"/>
                      <a:pt x="1661" y="534"/>
                      <a:pt x="1509" y="504"/>
                    </a:cubicBezTo>
                    <a:cubicBezTo>
                      <a:pt x="1357" y="504"/>
                      <a:pt x="1205" y="473"/>
                      <a:pt x="1053" y="412"/>
                    </a:cubicBezTo>
                    <a:cubicBezTo>
                      <a:pt x="749" y="352"/>
                      <a:pt x="445" y="200"/>
                      <a:pt x="171" y="17"/>
                    </a:cubicBezTo>
                    <a:cubicBezTo>
                      <a:pt x="154" y="6"/>
                      <a:pt x="137" y="1"/>
                      <a:pt x="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633;p48">
                <a:extLst>
                  <a:ext uri="{FF2B5EF4-FFF2-40B4-BE49-F238E27FC236}">
                    <a16:creationId xmlns:a16="http://schemas.microsoft.com/office/drawing/2014/main" id="{68EC635B-B94D-9ABE-8092-4A515BE844EF}"/>
                  </a:ext>
                </a:extLst>
              </p:cNvPr>
              <p:cNvSpPr/>
              <p:nvPr/>
            </p:nvSpPr>
            <p:spPr>
              <a:xfrm>
                <a:off x="9128450" y="6573600"/>
                <a:ext cx="196050" cy="30925"/>
              </a:xfrm>
              <a:custGeom>
                <a:avLst/>
                <a:gdLst/>
                <a:ahLst/>
                <a:cxnLst/>
                <a:rect l="l" t="t" r="r" b="b"/>
                <a:pathLst>
                  <a:path w="7842" h="1237" extrusionOk="0">
                    <a:moveTo>
                      <a:pt x="95" y="1"/>
                    </a:moveTo>
                    <a:cubicBezTo>
                      <a:pt x="44" y="1"/>
                      <a:pt x="0" y="71"/>
                      <a:pt x="47" y="142"/>
                    </a:cubicBezTo>
                    <a:cubicBezTo>
                      <a:pt x="412" y="598"/>
                      <a:pt x="1081" y="780"/>
                      <a:pt x="1628" y="932"/>
                    </a:cubicBezTo>
                    <a:cubicBezTo>
                      <a:pt x="2388" y="1115"/>
                      <a:pt x="3147" y="1236"/>
                      <a:pt x="3907" y="1236"/>
                    </a:cubicBezTo>
                    <a:cubicBezTo>
                      <a:pt x="5214" y="1236"/>
                      <a:pt x="6704" y="1023"/>
                      <a:pt x="7768" y="172"/>
                    </a:cubicBezTo>
                    <a:cubicBezTo>
                      <a:pt x="7841" y="123"/>
                      <a:pt x="7776" y="34"/>
                      <a:pt x="7716" y="34"/>
                    </a:cubicBezTo>
                    <a:cubicBezTo>
                      <a:pt x="7702" y="34"/>
                      <a:pt x="7688" y="39"/>
                      <a:pt x="7676" y="51"/>
                    </a:cubicBezTo>
                    <a:cubicBezTo>
                      <a:pt x="6491" y="659"/>
                      <a:pt x="5306" y="1023"/>
                      <a:pt x="3968" y="1023"/>
                    </a:cubicBezTo>
                    <a:cubicBezTo>
                      <a:pt x="3299" y="1023"/>
                      <a:pt x="2631" y="932"/>
                      <a:pt x="1962" y="811"/>
                    </a:cubicBezTo>
                    <a:cubicBezTo>
                      <a:pt x="1324" y="659"/>
                      <a:pt x="625" y="476"/>
                      <a:pt x="138" y="20"/>
                    </a:cubicBezTo>
                    <a:cubicBezTo>
                      <a:pt x="125" y="7"/>
                      <a:pt x="109" y="1"/>
                      <a:pt x="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634;p48">
                <a:extLst>
                  <a:ext uri="{FF2B5EF4-FFF2-40B4-BE49-F238E27FC236}">
                    <a16:creationId xmlns:a16="http://schemas.microsoft.com/office/drawing/2014/main" id="{B47D06E8-3E3E-65AF-A64D-9E2DE8F4E63E}"/>
                  </a:ext>
                </a:extLst>
              </p:cNvPr>
              <p:cNvSpPr/>
              <p:nvPr/>
            </p:nvSpPr>
            <p:spPr>
              <a:xfrm>
                <a:off x="9158075" y="6668875"/>
                <a:ext cx="155450" cy="52400"/>
              </a:xfrm>
              <a:custGeom>
                <a:avLst/>
                <a:gdLst/>
                <a:ahLst/>
                <a:cxnLst/>
                <a:rect l="l" t="t" r="r" b="b"/>
                <a:pathLst>
                  <a:path w="6218" h="2096" extrusionOk="0">
                    <a:moveTo>
                      <a:pt x="4375" y="1"/>
                    </a:moveTo>
                    <a:cubicBezTo>
                      <a:pt x="3841" y="1"/>
                      <a:pt x="3305" y="76"/>
                      <a:pt x="2783" y="221"/>
                    </a:cubicBezTo>
                    <a:cubicBezTo>
                      <a:pt x="1811" y="495"/>
                      <a:pt x="655" y="1073"/>
                      <a:pt x="48" y="1954"/>
                    </a:cubicBezTo>
                    <a:cubicBezTo>
                      <a:pt x="0" y="2025"/>
                      <a:pt x="81" y="2095"/>
                      <a:pt x="148" y="2095"/>
                    </a:cubicBezTo>
                    <a:cubicBezTo>
                      <a:pt x="168" y="2095"/>
                      <a:pt x="186" y="2089"/>
                      <a:pt x="200" y="2076"/>
                    </a:cubicBezTo>
                    <a:cubicBezTo>
                      <a:pt x="625" y="1711"/>
                      <a:pt x="959" y="1346"/>
                      <a:pt x="1446" y="1073"/>
                    </a:cubicBezTo>
                    <a:cubicBezTo>
                      <a:pt x="1902" y="799"/>
                      <a:pt x="2388" y="586"/>
                      <a:pt x="2905" y="434"/>
                    </a:cubicBezTo>
                    <a:cubicBezTo>
                      <a:pt x="3408" y="301"/>
                      <a:pt x="3918" y="233"/>
                      <a:pt x="4429" y="233"/>
                    </a:cubicBezTo>
                    <a:cubicBezTo>
                      <a:pt x="4967" y="233"/>
                      <a:pt x="5505" y="309"/>
                      <a:pt x="6036" y="465"/>
                    </a:cubicBezTo>
                    <a:cubicBezTo>
                      <a:pt x="6157" y="465"/>
                      <a:pt x="6218" y="313"/>
                      <a:pt x="6096" y="282"/>
                    </a:cubicBezTo>
                    <a:cubicBezTo>
                      <a:pt x="5540" y="92"/>
                      <a:pt x="4959" y="1"/>
                      <a:pt x="4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635;p48">
                <a:extLst>
                  <a:ext uri="{FF2B5EF4-FFF2-40B4-BE49-F238E27FC236}">
                    <a16:creationId xmlns:a16="http://schemas.microsoft.com/office/drawing/2014/main" id="{EA88DD94-B829-186E-97FD-4E75A0B6EB50}"/>
                  </a:ext>
                </a:extLst>
              </p:cNvPr>
              <p:cNvSpPr/>
              <p:nvPr/>
            </p:nvSpPr>
            <p:spPr>
              <a:xfrm>
                <a:off x="9334450" y="6359800"/>
                <a:ext cx="71800" cy="10225"/>
              </a:xfrm>
              <a:custGeom>
                <a:avLst/>
                <a:gdLst/>
                <a:ahLst/>
                <a:cxnLst/>
                <a:rect l="l" t="t" r="r" b="b"/>
                <a:pathLst>
                  <a:path w="2872" h="409" extrusionOk="0">
                    <a:moveTo>
                      <a:pt x="1412" y="1"/>
                    </a:moveTo>
                    <a:cubicBezTo>
                      <a:pt x="956" y="1"/>
                      <a:pt x="500" y="62"/>
                      <a:pt x="105" y="213"/>
                    </a:cubicBezTo>
                    <a:cubicBezTo>
                      <a:pt x="1" y="266"/>
                      <a:pt x="31" y="408"/>
                      <a:pt x="100" y="408"/>
                    </a:cubicBezTo>
                    <a:cubicBezTo>
                      <a:pt x="111" y="408"/>
                      <a:pt x="123" y="404"/>
                      <a:pt x="136" y="396"/>
                    </a:cubicBezTo>
                    <a:cubicBezTo>
                      <a:pt x="490" y="269"/>
                      <a:pt x="845" y="206"/>
                      <a:pt x="1199" y="206"/>
                    </a:cubicBezTo>
                    <a:cubicBezTo>
                      <a:pt x="1270" y="206"/>
                      <a:pt x="1341" y="208"/>
                      <a:pt x="1412" y="213"/>
                    </a:cubicBezTo>
                    <a:cubicBezTo>
                      <a:pt x="1868" y="213"/>
                      <a:pt x="2324" y="305"/>
                      <a:pt x="2750" y="305"/>
                    </a:cubicBezTo>
                    <a:cubicBezTo>
                      <a:pt x="2841" y="305"/>
                      <a:pt x="2871" y="153"/>
                      <a:pt x="2780" y="153"/>
                    </a:cubicBezTo>
                    <a:cubicBezTo>
                      <a:pt x="2324" y="31"/>
                      <a:pt x="1868" y="1"/>
                      <a:pt x="1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636;p48">
                <a:extLst>
                  <a:ext uri="{FF2B5EF4-FFF2-40B4-BE49-F238E27FC236}">
                    <a16:creationId xmlns:a16="http://schemas.microsoft.com/office/drawing/2014/main" id="{A89B33AC-C1AE-075F-A668-AB0A06CE61D4}"/>
                  </a:ext>
                </a:extLst>
              </p:cNvPr>
              <p:cNvSpPr/>
              <p:nvPr/>
            </p:nvSpPr>
            <p:spPr>
              <a:xfrm>
                <a:off x="9099975" y="6351625"/>
                <a:ext cx="38525" cy="9850"/>
              </a:xfrm>
              <a:custGeom>
                <a:avLst/>
                <a:gdLst/>
                <a:ahLst/>
                <a:cxnLst/>
                <a:rect l="l" t="t" r="r" b="b"/>
                <a:pathLst>
                  <a:path w="1541" h="394" extrusionOk="0">
                    <a:moveTo>
                      <a:pt x="605" y="1"/>
                    </a:moveTo>
                    <a:cubicBezTo>
                      <a:pt x="548" y="1"/>
                      <a:pt x="487" y="9"/>
                      <a:pt x="426" y="24"/>
                    </a:cubicBezTo>
                    <a:cubicBezTo>
                      <a:pt x="305" y="24"/>
                      <a:pt x="183" y="54"/>
                      <a:pt x="61" y="115"/>
                    </a:cubicBezTo>
                    <a:cubicBezTo>
                      <a:pt x="1" y="145"/>
                      <a:pt x="61" y="267"/>
                      <a:pt x="153" y="267"/>
                    </a:cubicBezTo>
                    <a:cubicBezTo>
                      <a:pt x="244" y="237"/>
                      <a:pt x="335" y="206"/>
                      <a:pt x="457" y="176"/>
                    </a:cubicBezTo>
                    <a:lnTo>
                      <a:pt x="761" y="176"/>
                    </a:lnTo>
                    <a:cubicBezTo>
                      <a:pt x="973" y="206"/>
                      <a:pt x="1186" y="267"/>
                      <a:pt x="1369" y="389"/>
                    </a:cubicBezTo>
                    <a:cubicBezTo>
                      <a:pt x="1378" y="392"/>
                      <a:pt x="1388" y="393"/>
                      <a:pt x="1398" y="393"/>
                    </a:cubicBezTo>
                    <a:cubicBezTo>
                      <a:pt x="1477" y="393"/>
                      <a:pt x="1541" y="291"/>
                      <a:pt x="1460" y="237"/>
                    </a:cubicBezTo>
                    <a:cubicBezTo>
                      <a:pt x="1247" y="115"/>
                      <a:pt x="1004" y="24"/>
                      <a:pt x="761" y="24"/>
                    </a:cubicBezTo>
                    <a:cubicBezTo>
                      <a:pt x="715" y="9"/>
                      <a:pt x="662" y="1"/>
                      <a:pt x="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637;p48">
                <a:extLst>
                  <a:ext uri="{FF2B5EF4-FFF2-40B4-BE49-F238E27FC236}">
                    <a16:creationId xmlns:a16="http://schemas.microsoft.com/office/drawing/2014/main" id="{7310C2D0-1CF7-94EB-A4EF-D374D29FC064}"/>
                  </a:ext>
                </a:extLst>
              </p:cNvPr>
              <p:cNvSpPr/>
              <p:nvPr/>
            </p:nvSpPr>
            <p:spPr>
              <a:xfrm>
                <a:off x="9071875" y="6365125"/>
                <a:ext cx="8375" cy="15800"/>
              </a:xfrm>
              <a:custGeom>
                <a:avLst/>
                <a:gdLst/>
                <a:ahLst/>
                <a:cxnLst/>
                <a:rect l="l" t="t" r="r" b="b"/>
                <a:pathLst>
                  <a:path w="335" h="632" extrusionOk="0">
                    <a:moveTo>
                      <a:pt x="61" y="0"/>
                    </a:moveTo>
                    <a:cubicBezTo>
                      <a:pt x="0" y="31"/>
                      <a:pt x="0" y="92"/>
                      <a:pt x="30" y="122"/>
                    </a:cubicBezTo>
                    <a:cubicBezTo>
                      <a:pt x="30" y="122"/>
                      <a:pt x="30" y="152"/>
                      <a:pt x="30" y="152"/>
                    </a:cubicBezTo>
                    <a:cubicBezTo>
                      <a:pt x="30" y="152"/>
                      <a:pt x="30" y="152"/>
                      <a:pt x="30" y="183"/>
                    </a:cubicBezTo>
                    <a:cubicBezTo>
                      <a:pt x="30" y="183"/>
                      <a:pt x="61" y="213"/>
                      <a:pt x="61" y="244"/>
                    </a:cubicBezTo>
                    <a:cubicBezTo>
                      <a:pt x="61" y="274"/>
                      <a:pt x="91" y="304"/>
                      <a:pt x="91" y="335"/>
                    </a:cubicBezTo>
                    <a:lnTo>
                      <a:pt x="91" y="396"/>
                    </a:lnTo>
                    <a:cubicBezTo>
                      <a:pt x="91" y="396"/>
                      <a:pt x="91" y="396"/>
                      <a:pt x="91" y="426"/>
                    </a:cubicBezTo>
                    <a:cubicBezTo>
                      <a:pt x="91" y="426"/>
                      <a:pt x="122" y="426"/>
                      <a:pt x="122" y="456"/>
                    </a:cubicBezTo>
                    <a:cubicBezTo>
                      <a:pt x="122" y="456"/>
                      <a:pt x="122" y="487"/>
                      <a:pt x="122" y="517"/>
                    </a:cubicBezTo>
                    <a:cubicBezTo>
                      <a:pt x="122" y="548"/>
                      <a:pt x="122" y="578"/>
                      <a:pt x="152" y="608"/>
                    </a:cubicBezTo>
                    <a:cubicBezTo>
                      <a:pt x="167" y="624"/>
                      <a:pt x="190" y="631"/>
                      <a:pt x="217" y="631"/>
                    </a:cubicBezTo>
                    <a:cubicBezTo>
                      <a:pt x="243" y="631"/>
                      <a:pt x="274" y="624"/>
                      <a:pt x="304" y="608"/>
                    </a:cubicBezTo>
                    <a:cubicBezTo>
                      <a:pt x="334" y="578"/>
                      <a:pt x="334" y="548"/>
                      <a:pt x="334" y="517"/>
                    </a:cubicBezTo>
                    <a:cubicBezTo>
                      <a:pt x="334" y="487"/>
                      <a:pt x="334" y="456"/>
                      <a:pt x="334" y="426"/>
                    </a:cubicBezTo>
                    <a:cubicBezTo>
                      <a:pt x="334" y="396"/>
                      <a:pt x="304" y="335"/>
                      <a:pt x="304" y="274"/>
                    </a:cubicBezTo>
                    <a:cubicBezTo>
                      <a:pt x="304" y="244"/>
                      <a:pt x="274" y="183"/>
                      <a:pt x="243" y="152"/>
                    </a:cubicBezTo>
                    <a:cubicBezTo>
                      <a:pt x="243" y="122"/>
                      <a:pt x="213" y="61"/>
                      <a:pt x="182" y="31"/>
                    </a:cubicBezTo>
                    <a:cubicBezTo>
                      <a:pt x="152" y="31"/>
                      <a:pt x="15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638;p48">
                <a:extLst>
                  <a:ext uri="{FF2B5EF4-FFF2-40B4-BE49-F238E27FC236}">
                    <a16:creationId xmlns:a16="http://schemas.microsoft.com/office/drawing/2014/main" id="{72D0ADB6-D032-B3BB-39B6-546DF07D9E98}"/>
                  </a:ext>
                </a:extLst>
              </p:cNvPr>
              <p:cNvSpPr/>
              <p:nvPr/>
            </p:nvSpPr>
            <p:spPr>
              <a:xfrm>
                <a:off x="9078700" y="6368175"/>
                <a:ext cx="6100" cy="6675"/>
              </a:xfrm>
              <a:custGeom>
                <a:avLst/>
                <a:gdLst/>
                <a:ahLst/>
                <a:cxnLst/>
                <a:rect l="l" t="t" r="r" b="b"/>
                <a:pathLst>
                  <a:path w="244" h="267" extrusionOk="0">
                    <a:moveTo>
                      <a:pt x="92" y="0"/>
                    </a:moveTo>
                    <a:cubicBezTo>
                      <a:pt x="92" y="0"/>
                      <a:pt x="61" y="30"/>
                      <a:pt x="61" y="30"/>
                    </a:cubicBezTo>
                    <a:cubicBezTo>
                      <a:pt x="61" y="30"/>
                      <a:pt x="31" y="30"/>
                      <a:pt x="31" y="61"/>
                    </a:cubicBezTo>
                    <a:cubicBezTo>
                      <a:pt x="31" y="61"/>
                      <a:pt x="31" y="61"/>
                      <a:pt x="31" y="91"/>
                    </a:cubicBezTo>
                    <a:cubicBezTo>
                      <a:pt x="1" y="91"/>
                      <a:pt x="1" y="122"/>
                      <a:pt x="31" y="122"/>
                    </a:cubicBezTo>
                    <a:cubicBezTo>
                      <a:pt x="31" y="152"/>
                      <a:pt x="31" y="152"/>
                      <a:pt x="31" y="182"/>
                    </a:cubicBezTo>
                    <a:cubicBezTo>
                      <a:pt x="61" y="213"/>
                      <a:pt x="61" y="213"/>
                      <a:pt x="61" y="213"/>
                    </a:cubicBezTo>
                    <a:lnTo>
                      <a:pt x="61" y="243"/>
                    </a:lnTo>
                    <a:lnTo>
                      <a:pt x="153" y="243"/>
                    </a:lnTo>
                    <a:cubicBezTo>
                      <a:pt x="153" y="258"/>
                      <a:pt x="153" y="266"/>
                      <a:pt x="156" y="266"/>
                    </a:cubicBezTo>
                    <a:cubicBezTo>
                      <a:pt x="160" y="266"/>
                      <a:pt x="168" y="258"/>
                      <a:pt x="183" y="243"/>
                    </a:cubicBezTo>
                    <a:lnTo>
                      <a:pt x="213" y="243"/>
                    </a:lnTo>
                    <a:cubicBezTo>
                      <a:pt x="213" y="213"/>
                      <a:pt x="244" y="213"/>
                      <a:pt x="244" y="213"/>
                    </a:cubicBezTo>
                    <a:cubicBezTo>
                      <a:pt x="244" y="213"/>
                      <a:pt x="244" y="182"/>
                      <a:pt x="244" y="182"/>
                    </a:cubicBezTo>
                    <a:cubicBezTo>
                      <a:pt x="244" y="182"/>
                      <a:pt x="244" y="152"/>
                      <a:pt x="244" y="152"/>
                    </a:cubicBezTo>
                    <a:cubicBezTo>
                      <a:pt x="244" y="152"/>
                      <a:pt x="213" y="122"/>
                      <a:pt x="213" y="122"/>
                    </a:cubicBezTo>
                    <a:cubicBezTo>
                      <a:pt x="213" y="91"/>
                      <a:pt x="213" y="61"/>
                      <a:pt x="213" y="61"/>
                    </a:cubicBezTo>
                    <a:cubicBezTo>
                      <a:pt x="213" y="61"/>
                      <a:pt x="183" y="61"/>
                      <a:pt x="183" y="30"/>
                    </a:cubicBezTo>
                    <a:cubicBezTo>
                      <a:pt x="183" y="30"/>
                      <a:pt x="153" y="30"/>
                      <a:pt x="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639;p48">
                <a:extLst>
                  <a:ext uri="{FF2B5EF4-FFF2-40B4-BE49-F238E27FC236}">
                    <a16:creationId xmlns:a16="http://schemas.microsoft.com/office/drawing/2014/main" id="{B26A6D73-A750-9D22-0406-C2564DD5476D}"/>
                  </a:ext>
                </a:extLst>
              </p:cNvPr>
              <p:cNvSpPr/>
              <p:nvPr/>
            </p:nvSpPr>
            <p:spPr>
              <a:xfrm>
                <a:off x="9357875" y="5538825"/>
                <a:ext cx="52925" cy="182000"/>
              </a:xfrm>
              <a:custGeom>
                <a:avLst/>
                <a:gdLst/>
                <a:ahLst/>
                <a:cxnLst/>
                <a:rect l="l" t="t" r="r" b="b"/>
                <a:pathLst>
                  <a:path w="2117" h="7280" extrusionOk="0">
                    <a:moveTo>
                      <a:pt x="2047" y="1"/>
                    </a:moveTo>
                    <a:cubicBezTo>
                      <a:pt x="2020" y="1"/>
                      <a:pt x="1995" y="16"/>
                      <a:pt x="1995" y="43"/>
                    </a:cubicBezTo>
                    <a:cubicBezTo>
                      <a:pt x="1600" y="1228"/>
                      <a:pt x="1387" y="2475"/>
                      <a:pt x="1083" y="3660"/>
                    </a:cubicBezTo>
                    <a:cubicBezTo>
                      <a:pt x="749" y="4845"/>
                      <a:pt x="384" y="6031"/>
                      <a:pt x="19" y="7216"/>
                    </a:cubicBezTo>
                    <a:cubicBezTo>
                      <a:pt x="0" y="7254"/>
                      <a:pt x="40" y="7280"/>
                      <a:pt x="80" y="7280"/>
                    </a:cubicBezTo>
                    <a:cubicBezTo>
                      <a:pt x="104" y="7280"/>
                      <a:pt x="129" y="7270"/>
                      <a:pt x="141" y="7247"/>
                    </a:cubicBezTo>
                    <a:cubicBezTo>
                      <a:pt x="536" y="6031"/>
                      <a:pt x="901" y="4845"/>
                      <a:pt x="1235" y="3630"/>
                    </a:cubicBezTo>
                    <a:cubicBezTo>
                      <a:pt x="1569" y="2475"/>
                      <a:pt x="1934" y="1259"/>
                      <a:pt x="2117" y="73"/>
                    </a:cubicBezTo>
                    <a:cubicBezTo>
                      <a:pt x="2117" y="23"/>
                      <a:pt x="2080" y="1"/>
                      <a:pt x="20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640;p48">
                <a:extLst>
                  <a:ext uri="{FF2B5EF4-FFF2-40B4-BE49-F238E27FC236}">
                    <a16:creationId xmlns:a16="http://schemas.microsoft.com/office/drawing/2014/main" id="{679F898F-FA6D-3DBF-539B-A2DF355F7860}"/>
                  </a:ext>
                </a:extLst>
              </p:cNvPr>
              <p:cNvSpPr/>
              <p:nvPr/>
            </p:nvSpPr>
            <p:spPr>
              <a:xfrm>
                <a:off x="9424725" y="5531500"/>
                <a:ext cx="37750" cy="173175"/>
              </a:xfrm>
              <a:custGeom>
                <a:avLst/>
                <a:gdLst/>
                <a:ahLst/>
                <a:cxnLst/>
                <a:rect l="l" t="t" r="r" b="b"/>
                <a:pathLst>
                  <a:path w="1510" h="6927" extrusionOk="0">
                    <a:moveTo>
                      <a:pt x="86" y="0"/>
                    </a:moveTo>
                    <a:cubicBezTo>
                      <a:pt x="44" y="0"/>
                      <a:pt x="0" y="34"/>
                      <a:pt x="20" y="93"/>
                    </a:cubicBezTo>
                    <a:cubicBezTo>
                      <a:pt x="111" y="366"/>
                      <a:pt x="142" y="670"/>
                      <a:pt x="172" y="944"/>
                    </a:cubicBezTo>
                    <a:cubicBezTo>
                      <a:pt x="263" y="1552"/>
                      <a:pt x="354" y="2129"/>
                      <a:pt x="446" y="2707"/>
                    </a:cubicBezTo>
                    <a:cubicBezTo>
                      <a:pt x="537" y="3436"/>
                      <a:pt x="689" y="4135"/>
                      <a:pt x="841" y="4865"/>
                    </a:cubicBezTo>
                    <a:cubicBezTo>
                      <a:pt x="962" y="5534"/>
                      <a:pt x="1084" y="6263"/>
                      <a:pt x="1357" y="6901"/>
                    </a:cubicBezTo>
                    <a:cubicBezTo>
                      <a:pt x="1375" y="6919"/>
                      <a:pt x="1396" y="6927"/>
                      <a:pt x="1416" y="6927"/>
                    </a:cubicBezTo>
                    <a:cubicBezTo>
                      <a:pt x="1464" y="6927"/>
                      <a:pt x="1509" y="6884"/>
                      <a:pt x="1509" y="6841"/>
                    </a:cubicBezTo>
                    <a:cubicBezTo>
                      <a:pt x="1388" y="6111"/>
                      <a:pt x="1145" y="5412"/>
                      <a:pt x="993" y="4713"/>
                    </a:cubicBezTo>
                    <a:cubicBezTo>
                      <a:pt x="871" y="4014"/>
                      <a:pt x="719" y="3315"/>
                      <a:pt x="598" y="2616"/>
                    </a:cubicBezTo>
                    <a:cubicBezTo>
                      <a:pt x="506" y="2038"/>
                      <a:pt x="415" y="1491"/>
                      <a:pt x="324" y="913"/>
                    </a:cubicBezTo>
                    <a:cubicBezTo>
                      <a:pt x="263" y="640"/>
                      <a:pt x="233" y="336"/>
                      <a:pt x="142" y="32"/>
                    </a:cubicBezTo>
                    <a:cubicBezTo>
                      <a:pt x="131" y="10"/>
                      <a:pt x="109" y="0"/>
                      <a:pt x="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641;p48">
                <a:extLst>
                  <a:ext uri="{FF2B5EF4-FFF2-40B4-BE49-F238E27FC236}">
                    <a16:creationId xmlns:a16="http://schemas.microsoft.com/office/drawing/2014/main" id="{17B92893-9696-CD33-52DC-3C86203D673D}"/>
                  </a:ext>
                </a:extLst>
              </p:cNvPr>
              <p:cNvSpPr/>
              <p:nvPr/>
            </p:nvSpPr>
            <p:spPr>
              <a:xfrm>
                <a:off x="9411525" y="5523425"/>
                <a:ext cx="10675" cy="8875"/>
              </a:xfrm>
              <a:custGeom>
                <a:avLst/>
                <a:gdLst/>
                <a:ahLst/>
                <a:cxnLst/>
                <a:rect l="l" t="t" r="r" b="b"/>
                <a:pathLst>
                  <a:path w="427" h="355" extrusionOk="0">
                    <a:moveTo>
                      <a:pt x="285" y="1"/>
                    </a:moveTo>
                    <a:cubicBezTo>
                      <a:pt x="235" y="1"/>
                      <a:pt x="189" y="15"/>
                      <a:pt x="153" y="51"/>
                    </a:cubicBezTo>
                    <a:cubicBezTo>
                      <a:pt x="123" y="51"/>
                      <a:pt x="92" y="81"/>
                      <a:pt x="62" y="81"/>
                    </a:cubicBezTo>
                    <a:cubicBezTo>
                      <a:pt x="62" y="112"/>
                      <a:pt x="31" y="142"/>
                      <a:pt x="31" y="142"/>
                    </a:cubicBezTo>
                    <a:cubicBezTo>
                      <a:pt x="31" y="142"/>
                      <a:pt x="31" y="173"/>
                      <a:pt x="1" y="173"/>
                    </a:cubicBezTo>
                    <a:cubicBezTo>
                      <a:pt x="1" y="193"/>
                      <a:pt x="1" y="213"/>
                      <a:pt x="1" y="233"/>
                    </a:cubicBezTo>
                    <a:cubicBezTo>
                      <a:pt x="1" y="264"/>
                      <a:pt x="1" y="294"/>
                      <a:pt x="31" y="294"/>
                    </a:cubicBezTo>
                    <a:cubicBezTo>
                      <a:pt x="31" y="325"/>
                      <a:pt x="62" y="355"/>
                      <a:pt x="62" y="355"/>
                    </a:cubicBezTo>
                    <a:cubicBezTo>
                      <a:pt x="92" y="355"/>
                      <a:pt x="123" y="355"/>
                      <a:pt x="123" y="325"/>
                    </a:cubicBezTo>
                    <a:lnTo>
                      <a:pt x="153" y="325"/>
                    </a:lnTo>
                    <a:cubicBezTo>
                      <a:pt x="183" y="294"/>
                      <a:pt x="214" y="294"/>
                      <a:pt x="214" y="264"/>
                    </a:cubicBezTo>
                    <a:cubicBezTo>
                      <a:pt x="214" y="264"/>
                      <a:pt x="214" y="233"/>
                      <a:pt x="244" y="233"/>
                    </a:cubicBezTo>
                    <a:lnTo>
                      <a:pt x="214" y="233"/>
                    </a:lnTo>
                    <a:cubicBezTo>
                      <a:pt x="244" y="233"/>
                      <a:pt x="244" y="233"/>
                      <a:pt x="274" y="203"/>
                    </a:cubicBezTo>
                    <a:lnTo>
                      <a:pt x="274" y="203"/>
                    </a:lnTo>
                    <a:cubicBezTo>
                      <a:pt x="274" y="233"/>
                      <a:pt x="244" y="233"/>
                      <a:pt x="244" y="233"/>
                    </a:cubicBezTo>
                    <a:cubicBezTo>
                      <a:pt x="274" y="233"/>
                      <a:pt x="274" y="203"/>
                      <a:pt x="305" y="203"/>
                    </a:cubicBezTo>
                    <a:lnTo>
                      <a:pt x="396" y="203"/>
                    </a:lnTo>
                    <a:cubicBezTo>
                      <a:pt x="396" y="173"/>
                      <a:pt x="426" y="173"/>
                      <a:pt x="426" y="142"/>
                    </a:cubicBezTo>
                    <a:cubicBezTo>
                      <a:pt x="426" y="81"/>
                      <a:pt x="426" y="51"/>
                      <a:pt x="396" y="21"/>
                    </a:cubicBezTo>
                    <a:cubicBezTo>
                      <a:pt x="358" y="8"/>
                      <a:pt x="32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642;p48">
                <a:extLst>
                  <a:ext uri="{FF2B5EF4-FFF2-40B4-BE49-F238E27FC236}">
                    <a16:creationId xmlns:a16="http://schemas.microsoft.com/office/drawing/2014/main" id="{489E7CA3-29FB-DDC1-87F0-0D31307C19BA}"/>
                  </a:ext>
                </a:extLst>
              </p:cNvPr>
              <p:cNvSpPr/>
              <p:nvPr/>
            </p:nvSpPr>
            <p:spPr>
              <a:xfrm>
                <a:off x="9691175" y="6837175"/>
                <a:ext cx="14050" cy="18100"/>
              </a:xfrm>
              <a:custGeom>
                <a:avLst/>
                <a:gdLst/>
                <a:ahLst/>
                <a:cxnLst/>
                <a:rect l="l" t="t" r="r" b="b"/>
                <a:pathLst>
                  <a:path w="562" h="724" extrusionOk="0">
                    <a:moveTo>
                      <a:pt x="467" y="0"/>
                    </a:moveTo>
                    <a:cubicBezTo>
                      <a:pt x="450" y="0"/>
                      <a:pt x="435" y="8"/>
                      <a:pt x="426" y="25"/>
                    </a:cubicBezTo>
                    <a:cubicBezTo>
                      <a:pt x="335" y="146"/>
                      <a:pt x="274" y="237"/>
                      <a:pt x="213" y="328"/>
                    </a:cubicBezTo>
                    <a:cubicBezTo>
                      <a:pt x="153" y="420"/>
                      <a:pt x="92" y="511"/>
                      <a:pt x="31" y="632"/>
                    </a:cubicBezTo>
                    <a:cubicBezTo>
                      <a:pt x="1" y="632"/>
                      <a:pt x="31" y="693"/>
                      <a:pt x="31" y="693"/>
                    </a:cubicBezTo>
                    <a:cubicBezTo>
                      <a:pt x="31" y="693"/>
                      <a:pt x="61" y="724"/>
                      <a:pt x="61" y="724"/>
                    </a:cubicBezTo>
                    <a:cubicBezTo>
                      <a:pt x="92" y="724"/>
                      <a:pt x="122" y="724"/>
                      <a:pt x="153" y="693"/>
                    </a:cubicBezTo>
                    <a:cubicBezTo>
                      <a:pt x="213" y="602"/>
                      <a:pt x="274" y="511"/>
                      <a:pt x="335" y="389"/>
                    </a:cubicBezTo>
                    <a:cubicBezTo>
                      <a:pt x="396" y="298"/>
                      <a:pt x="456" y="207"/>
                      <a:pt x="517" y="116"/>
                    </a:cubicBezTo>
                    <a:cubicBezTo>
                      <a:pt x="561" y="50"/>
                      <a:pt x="510" y="0"/>
                      <a:pt x="4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643;p48">
                <a:extLst>
                  <a:ext uri="{FF2B5EF4-FFF2-40B4-BE49-F238E27FC236}">
                    <a16:creationId xmlns:a16="http://schemas.microsoft.com/office/drawing/2014/main" id="{83B7FC03-DB13-3E9C-D993-CF19C4A40143}"/>
                  </a:ext>
                </a:extLst>
              </p:cNvPr>
              <p:cNvSpPr/>
              <p:nvPr/>
            </p:nvSpPr>
            <p:spPr>
              <a:xfrm>
                <a:off x="9646350" y="6912425"/>
                <a:ext cx="11425" cy="12975"/>
              </a:xfrm>
              <a:custGeom>
                <a:avLst/>
                <a:gdLst/>
                <a:ahLst/>
                <a:cxnLst/>
                <a:rect l="l" t="t" r="r" b="b"/>
                <a:pathLst>
                  <a:path w="457" h="519" extrusionOk="0">
                    <a:moveTo>
                      <a:pt x="346" y="1"/>
                    </a:moveTo>
                    <a:cubicBezTo>
                      <a:pt x="327" y="1"/>
                      <a:pt x="304" y="8"/>
                      <a:pt x="274" y="24"/>
                    </a:cubicBezTo>
                    <a:cubicBezTo>
                      <a:pt x="243" y="84"/>
                      <a:pt x="183" y="145"/>
                      <a:pt x="122" y="206"/>
                    </a:cubicBezTo>
                    <a:cubicBezTo>
                      <a:pt x="91" y="236"/>
                      <a:pt x="61" y="267"/>
                      <a:pt x="61" y="297"/>
                    </a:cubicBezTo>
                    <a:cubicBezTo>
                      <a:pt x="31" y="328"/>
                      <a:pt x="31" y="328"/>
                      <a:pt x="31" y="358"/>
                    </a:cubicBezTo>
                    <a:cubicBezTo>
                      <a:pt x="0" y="388"/>
                      <a:pt x="0" y="419"/>
                      <a:pt x="0" y="449"/>
                    </a:cubicBezTo>
                    <a:cubicBezTo>
                      <a:pt x="0" y="474"/>
                      <a:pt x="40" y="518"/>
                      <a:pt x="71" y="518"/>
                    </a:cubicBezTo>
                    <a:cubicBezTo>
                      <a:pt x="79" y="518"/>
                      <a:pt x="86" y="516"/>
                      <a:pt x="91" y="510"/>
                    </a:cubicBezTo>
                    <a:cubicBezTo>
                      <a:pt x="122" y="480"/>
                      <a:pt x="152" y="480"/>
                      <a:pt x="183" y="449"/>
                    </a:cubicBezTo>
                    <a:cubicBezTo>
                      <a:pt x="183" y="419"/>
                      <a:pt x="183" y="419"/>
                      <a:pt x="213" y="388"/>
                    </a:cubicBezTo>
                    <a:cubicBezTo>
                      <a:pt x="213" y="358"/>
                      <a:pt x="213" y="358"/>
                      <a:pt x="243" y="358"/>
                    </a:cubicBezTo>
                    <a:cubicBezTo>
                      <a:pt x="243" y="358"/>
                      <a:pt x="243" y="328"/>
                      <a:pt x="243" y="328"/>
                    </a:cubicBezTo>
                    <a:cubicBezTo>
                      <a:pt x="304" y="267"/>
                      <a:pt x="365" y="206"/>
                      <a:pt x="395" y="145"/>
                    </a:cubicBezTo>
                    <a:cubicBezTo>
                      <a:pt x="456" y="115"/>
                      <a:pt x="456" y="54"/>
                      <a:pt x="395" y="24"/>
                    </a:cubicBezTo>
                    <a:cubicBezTo>
                      <a:pt x="380" y="8"/>
                      <a:pt x="365" y="1"/>
                      <a:pt x="3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644;p48">
                <a:extLst>
                  <a:ext uri="{FF2B5EF4-FFF2-40B4-BE49-F238E27FC236}">
                    <a16:creationId xmlns:a16="http://schemas.microsoft.com/office/drawing/2014/main" id="{06E84A9E-25CD-835E-B772-D9BA0C9E3651}"/>
                  </a:ext>
                </a:extLst>
              </p:cNvPr>
              <p:cNvSpPr/>
              <p:nvPr/>
            </p:nvSpPr>
            <p:spPr>
              <a:xfrm>
                <a:off x="9354550" y="6289900"/>
                <a:ext cx="3050" cy="8200"/>
              </a:xfrm>
              <a:custGeom>
                <a:avLst/>
                <a:gdLst/>
                <a:ahLst/>
                <a:cxnLst/>
                <a:rect l="l" t="t" r="r" b="b"/>
                <a:pathLst>
                  <a:path w="122" h="328" extrusionOk="0">
                    <a:moveTo>
                      <a:pt x="61" y="0"/>
                    </a:moveTo>
                    <a:cubicBezTo>
                      <a:pt x="31" y="0"/>
                      <a:pt x="0" y="0"/>
                      <a:pt x="0" y="31"/>
                    </a:cubicBezTo>
                    <a:lnTo>
                      <a:pt x="0" y="183"/>
                    </a:lnTo>
                    <a:lnTo>
                      <a:pt x="0" y="243"/>
                    </a:lnTo>
                    <a:cubicBezTo>
                      <a:pt x="0" y="274"/>
                      <a:pt x="0" y="304"/>
                      <a:pt x="31" y="304"/>
                    </a:cubicBezTo>
                    <a:cubicBezTo>
                      <a:pt x="31" y="319"/>
                      <a:pt x="46" y="327"/>
                      <a:pt x="61" y="327"/>
                    </a:cubicBezTo>
                    <a:cubicBezTo>
                      <a:pt x="76" y="327"/>
                      <a:pt x="91" y="319"/>
                      <a:pt x="91" y="304"/>
                    </a:cubicBezTo>
                    <a:cubicBezTo>
                      <a:pt x="122" y="304"/>
                      <a:pt x="122" y="274"/>
                      <a:pt x="122" y="243"/>
                    </a:cubicBezTo>
                    <a:lnTo>
                      <a:pt x="122" y="183"/>
                    </a:lnTo>
                    <a:lnTo>
                      <a:pt x="122" y="31"/>
                    </a:lnTo>
                    <a:cubicBezTo>
                      <a:pt x="122" y="0"/>
                      <a:pt x="9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645;p48">
                <a:extLst>
                  <a:ext uri="{FF2B5EF4-FFF2-40B4-BE49-F238E27FC236}">
                    <a16:creationId xmlns:a16="http://schemas.microsoft.com/office/drawing/2014/main" id="{48A3CA88-B399-8925-E7F6-A444ED4B8642}"/>
                  </a:ext>
                </a:extLst>
              </p:cNvPr>
              <p:cNvSpPr/>
              <p:nvPr/>
            </p:nvSpPr>
            <p:spPr>
              <a:xfrm>
                <a:off x="9364425" y="6287300"/>
                <a:ext cx="3825" cy="10975"/>
              </a:xfrm>
              <a:custGeom>
                <a:avLst/>
                <a:gdLst/>
                <a:ahLst/>
                <a:cxnLst/>
                <a:rect l="l" t="t" r="r" b="b"/>
                <a:pathLst>
                  <a:path w="153" h="439" extrusionOk="0">
                    <a:moveTo>
                      <a:pt x="82" y="1"/>
                    </a:moveTo>
                    <a:cubicBezTo>
                      <a:pt x="76" y="1"/>
                      <a:pt x="70" y="4"/>
                      <a:pt x="61" y="13"/>
                    </a:cubicBezTo>
                    <a:cubicBezTo>
                      <a:pt x="31" y="13"/>
                      <a:pt x="0" y="13"/>
                      <a:pt x="0" y="44"/>
                    </a:cubicBezTo>
                    <a:cubicBezTo>
                      <a:pt x="0" y="104"/>
                      <a:pt x="0" y="165"/>
                      <a:pt x="0" y="226"/>
                    </a:cubicBezTo>
                    <a:cubicBezTo>
                      <a:pt x="0" y="287"/>
                      <a:pt x="0" y="347"/>
                      <a:pt x="31" y="408"/>
                    </a:cubicBezTo>
                    <a:cubicBezTo>
                      <a:pt x="31" y="439"/>
                      <a:pt x="61" y="439"/>
                      <a:pt x="92" y="439"/>
                    </a:cubicBezTo>
                    <a:cubicBezTo>
                      <a:pt x="92" y="439"/>
                      <a:pt x="122" y="439"/>
                      <a:pt x="122" y="408"/>
                    </a:cubicBezTo>
                    <a:cubicBezTo>
                      <a:pt x="152" y="347"/>
                      <a:pt x="122" y="287"/>
                      <a:pt x="122" y="226"/>
                    </a:cubicBezTo>
                    <a:cubicBezTo>
                      <a:pt x="122" y="165"/>
                      <a:pt x="122" y="104"/>
                      <a:pt x="122" y="44"/>
                    </a:cubicBezTo>
                    <a:cubicBezTo>
                      <a:pt x="100" y="22"/>
                      <a:pt x="94"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646;p48">
                <a:extLst>
                  <a:ext uri="{FF2B5EF4-FFF2-40B4-BE49-F238E27FC236}">
                    <a16:creationId xmlns:a16="http://schemas.microsoft.com/office/drawing/2014/main" id="{0CCE2F34-CE37-1AD4-56E1-9AA9B53FA343}"/>
                  </a:ext>
                </a:extLst>
              </p:cNvPr>
              <p:cNvSpPr/>
              <p:nvPr/>
            </p:nvSpPr>
            <p:spPr>
              <a:xfrm>
                <a:off x="9374300" y="6287050"/>
                <a:ext cx="4575" cy="11050"/>
              </a:xfrm>
              <a:custGeom>
                <a:avLst/>
                <a:gdLst/>
                <a:ahLst/>
                <a:cxnLst/>
                <a:rect l="l" t="t" r="r" b="b"/>
                <a:pathLst>
                  <a:path w="183" h="442" extrusionOk="0">
                    <a:moveTo>
                      <a:pt x="77" y="0"/>
                    </a:moveTo>
                    <a:cubicBezTo>
                      <a:pt x="61" y="0"/>
                      <a:pt x="46" y="8"/>
                      <a:pt x="31" y="23"/>
                    </a:cubicBezTo>
                    <a:cubicBezTo>
                      <a:pt x="1" y="23"/>
                      <a:pt x="1" y="54"/>
                      <a:pt x="1" y="84"/>
                    </a:cubicBezTo>
                    <a:cubicBezTo>
                      <a:pt x="31" y="114"/>
                      <a:pt x="31" y="145"/>
                      <a:pt x="31" y="175"/>
                    </a:cubicBezTo>
                    <a:cubicBezTo>
                      <a:pt x="31" y="206"/>
                      <a:pt x="61" y="236"/>
                      <a:pt x="61" y="266"/>
                    </a:cubicBezTo>
                    <a:cubicBezTo>
                      <a:pt x="61" y="266"/>
                      <a:pt x="61" y="297"/>
                      <a:pt x="61" y="297"/>
                    </a:cubicBezTo>
                    <a:lnTo>
                      <a:pt x="61" y="327"/>
                    </a:lnTo>
                    <a:cubicBezTo>
                      <a:pt x="61" y="357"/>
                      <a:pt x="61" y="357"/>
                      <a:pt x="61" y="357"/>
                    </a:cubicBezTo>
                    <a:cubicBezTo>
                      <a:pt x="61" y="388"/>
                      <a:pt x="92" y="418"/>
                      <a:pt x="92" y="418"/>
                    </a:cubicBezTo>
                    <a:cubicBezTo>
                      <a:pt x="92" y="433"/>
                      <a:pt x="107" y="441"/>
                      <a:pt x="122" y="441"/>
                    </a:cubicBezTo>
                    <a:cubicBezTo>
                      <a:pt x="137" y="441"/>
                      <a:pt x="153" y="433"/>
                      <a:pt x="153" y="418"/>
                    </a:cubicBezTo>
                    <a:cubicBezTo>
                      <a:pt x="153" y="418"/>
                      <a:pt x="183" y="388"/>
                      <a:pt x="183" y="388"/>
                    </a:cubicBezTo>
                    <a:cubicBezTo>
                      <a:pt x="183" y="357"/>
                      <a:pt x="183" y="357"/>
                      <a:pt x="183" y="327"/>
                    </a:cubicBezTo>
                    <a:cubicBezTo>
                      <a:pt x="183" y="297"/>
                      <a:pt x="183" y="266"/>
                      <a:pt x="183" y="236"/>
                    </a:cubicBezTo>
                    <a:cubicBezTo>
                      <a:pt x="153" y="145"/>
                      <a:pt x="153" y="84"/>
                      <a:pt x="122" y="23"/>
                    </a:cubicBezTo>
                    <a:cubicBezTo>
                      <a:pt x="107" y="8"/>
                      <a:pt x="92" y="0"/>
                      <a:pt x="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647;p48">
                <a:extLst>
                  <a:ext uri="{FF2B5EF4-FFF2-40B4-BE49-F238E27FC236}">
                    <a16:creationId xmlns:a16="http://schemas.microsoft.com/office/drawing/2014/main" id="{8CFE3744-541E-9EFC-F1DC-50E3B2CDE154}"/>
                  </a:ext>
                </a:extLst>
              </p:cNvPr>
              <p:cNvSpPr/>
              <p:nvPr/>
            </p:nvSpPr>
            <p:spPr>
              <a:xfrm>
                <a:off x="9390250" y="6282750"/>
                <a:ext cx="4600" cy="12500"/>
              </a:xfrm>
              <a:custGeom>
                <a:avLst/>
                <a:gdLst/>
                <a:ahLst/>
                <a:cxnLst/>
                <a:rect l="l" t="t" r="r" b="b"/>
                <a:pathLst>
                  <a:path w="184" h="500" extrusionOk="0">
                    <a:moveTo>
                      <a:pt x="94" y="0"/>
                    </a:moveTo>
                    <a:cubicBezTo>
                      <a:pt x="82" y="0"/>
                      <a:pt x="71" y="4"/>
                      <a:pt x="62" y="13"/>
                    </a:cubicBezTo>
                    <a:cubicBezTo>
                      <a:pt x="31" y="13"/>
                      <a:pt x="1" y="43"/>
                      <a:pt x="31" y="104"/>
                    </a:cubicBezTo>
                    <a:cubicBezTo>
                      <a:pt x="31" y="134"/>
                      <a:pt x="31" y="165"/>
                      <a:pt x="31" y="195"/>
                    </a:cubicBezTo>
                    <a:cubicBezTo>
                      <a:pt x="31" y="195"/>
                      <a:pt x="31" y="226"/>
                      <a:pt x="31" y="226"/>
                    </a:cubicBezTo>
                    <a:lnTo>
                      <a:pt x="31" y="256"/>
                    </a:lnTo>
                    <a:cubicBezTo>
                      <a:pt x="62" y="317"/>
                      <a:pt x="31" y="408"/>
                      <a:pt x="62" y="469"/>
                    </a:cubicBezTo>
                    <a:cubicBezTo>
                      <a:pt x="62" y="499"/>
                      <a:pt x="92" y="499"/>
                      <a:pt x="122" y="499"/>
                    </a:cubicBezTo>
                    <a:cubicBezTo>
                      <a:pt x="153" y="499"/>
                      <a:pt x="153" y="499"/>
                      <a:pt x="183" y="469"/>
                    </a:cubicBezTo>
                    <a:cubicBezTo>
                      <a:pt x="183" y="408"/>
                      <a:pt x="183" y="317"/>
                      <a:pt x="183" y="256"/>
                    </a:cubicBezTo>
                    <a:cubicBezTo>
                      <a:pt x="183" y="195"/>
                      <a:pt x="153" y="134"/>
                      <a:pt x="153" y="43"/>
                    </a:cubicBezTo>
                    <a:cubicBezTo>
                      <a:pt x="153" y="22"/>
                      <a:pt x="122" y="0"/>
                      <a:pt x="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648;p48">
                <a:extLst>
                  <a:ext uri="{FF2B5EF4-FFF2-40B4-BE49-F238E27FC236}">
                    <a16:creationId xmlns:a16="http://schemas.microsoft.com/office/drawing/2014/main" id="{C88522D3-EA83-FFF5-951A-C92700ACA3CB}"/>
                  </a:ext>
                </a:extLst>
              </p:cNvPr>
              <p:cNvSpPr/>
              <p:nvPr/>
            </p:nvSpPr>
            <p:spPr>
              <a:xfrm>
                <a:off x="9409250" y="6281525"/>
                <a:ext cx="3075" cy="12775"/>
              </a:xfrm>
              <a:custGeom>
                <a:avLst/>
                <a:gdLst/>
                <a:ahLst/>
                <a:cxnLst/>
                <a:rect l="l" t="t" r="r" b="b"/>
                <a:pathLst>
                  <a:path w="123" h="511" extrusionOk="0">
                    <a:moveTo>
                      <a:pt x="62" y="1"/>
                    </a:moveTo>
                    <a:cubicBezTo>
                      <a:pt x="31" y="1"/>
                      <a:pt x="1" y="31"/>
                      <a:pt x="1" y="62"/>
                    </a:cubicBezTo>
                    <a:cubicBezTo>
                      <a:pt x="1" y="123"/>
                      <a:pt x="1" y="214"/>
                      <a:pt x="1" y="275"/>
                    </a:cubicBezTo>
                    <a:lnTo>
                      <a:pt x="1" y="396"/>
                    </a:lnTo>
                    <a:cubicBezTo>
                      <a:pt x="31" y="427"/>
                      <a:pt x="31" y="487"/>
                      <a:pt x="62" y="487"/>
                    </a:cubicBezTo>
                    <a:cubicBezTo>
                      <a:pt x="62" y="502"/>
                      <a:pt x="69" y="510"/>
                      <a:pt x="77" y="510"/>
                    </a:cubicBezTo>
                    <a:cubicBezTo>
                      <a:pt x="84" y="510"/>
                      <a:pt x="92" y="502"/>
                      <a:pt x="92" y="487"/>
                    </a:cubicBezTo>
                    <a:cubicBezTo>
                      <a:pt x="122" y="457"/>
                      <a:pt x="122" y="427"/>
                      <a:pt x="122" y="396"/>
                    </a:cubicBezTo>
                    <a:cubicBezTo>
                      <a:pt x="122" y="335"/>
                      <a:pt x="92" y="305"/>
                      <a:pt x="92" y="275"/>
                    </a:cubicBezTo>
                    <a:cubicBezTo>
                      <a:pt x="92" y="214"/>
                      <a:pt x="92" y="123"/>
                      <a:pt x="122" y="62"/>
                    </a:cubicBezTo>
                    <a:cubicBezTo>
                      <a:pt x="122" y="3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649;p48">
                <a:extLst>
                  <a:ext uri="{FF2B5EF4-FFF2-40B4-BE49-F238E27FC236}">
                    <a16:creationId xmlns:a16="http://schemas.microsoft.com/office/drawing/2014/main" id="{AB80EE61-CA4B-A4E9-D0C7-C28F452FB8B6}"/>
                  </a:ext>
                </a:extLst>
              </p:cNvPr>
              <p:cNvSpPr/>
              <p:nvPr/>
            </p:nvSpPr>
            <p:spPr>
              <a:xfrm>
                <a:off x="9421425" y="6286850"/>
                <a:ext cx="3050" cy="7625"/>
              </a:xfrm>
              <a:custGeom>
                <a:avLst/>
                <a:gdLst/>
                <a:ahLst/>
                <a:cxnLst/>
                <a:rect l="l" t="t" r="r" b="b"/>
                <a:pathLst>
                  <a:path w="122" h="305" extrusionOk="0">
                    <a:moveTo>
                      <a:pt x="61" y="1"/>
                    </a:moveTo>
                    <a:cubicBezTo>
                      <a:pt x="30" y="1"/>
                      <a:pt x="0" y="31"/>
                      <a:pt x="0" y="31"/>
                    </a:cubicBezTo>
                    <a:cubicBezTo>
                      <a:pt x="0" y="31"/>
                      <a:pt x="0" y="62"/>
                      <a:pt x="0" y="62"/>
                    </a:cubicBezTo>
                    <a:cubicBezTo>
                      <a:pt x="0" y="122"/>
                      <a:pt x="0" y="153"/>
                      <a:pt x="0" y="183"/>
                    </a:cubicBezTo>
                    <a:cubicBezTo>
                      <a:pt x="0" y="214"/>
                      <a:pt x="0" y="214"/>
                      <a:pt x="0" y="244"/>
                    </a:cubicBezTo>
                    <a:cubicBezTo>
                      <a:pt x="30" y="274"/>
                      <a:pt x="30" y="305"/>
                      <a:pt x="61" y="305"/>
                    </a:cubicBezTo>
                    <a:cubicBezTo>
                      <a:pt x="91" y="305"/>
                      <a:pt x="91" y="305"/>
                      <a:pt x="122" y="274"/>
                    </a:cubicBezTo>
                    <a:cubicBezTo>
                      <a:pt x="122" y="244"/>
                      <a:pt x="122" y="244"/>
                      <a:pt x="122" y="214"/>
                    </a:cubicBezTo>
                    <a:cubicBezTo>
                      <a:pt x="122" y="214"/>
                      <a:pt x="122" y="214"/>
                      <a:pt x="122" y="183"/>
                    </a:cubicBezTo>
                    <a:cubicBezTo>
                      <a:pt x="91" y="183"/>
                      <a:pt x="91" y="153"/>
                      <a:pt x="91" y="122"/>
                    </a:cubicBezTo>
                    <a:cubicBezTo>
                      <a:pt x="91" y="102"/>
                      <a:pt x="91" y="82"/>
                      <a:pt x="91" y="62"/>
                    </a:cubicBezTo>
                    <a:cubicBezTo>
                      <a:pt x="91" y="62"/>
                      <a:pt x="91" y="31"/>
                      <a:pt x="91" y="31"/>
                    </a:cubicBezTo>
                    <a:cubicBezTo>
                      <a:pt x="91" y="31"/>
                      <a:pt x="61"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650;p48">
                <a:extLst>
                  <a:ext uri="{FF2B5EF4-FFF2-40B4-BE49-F238E27FC236}">
                    <a16:creationId xmlns:a16="http://schemas.microsoft.com/office/drawing/2014/main" id="{2886A8BF-6600-13D2-CFDF-0E20C210D9ED}"/>
                  </a:ext>
                </a:extLst>
              </p:cNvPr>
              <p:cNvSpPr/>
              <p:nvPr/>
            </p:nvSpPr>
            <p:spPr>
              <a:xfrm>
                <a:off x="9434325" y="6288375"/>
                <a:ext cx="3825" cy="9150"/>
              </a:xfrm>
              <a:custGeom>
                <a:avLst/>
                <a:gdLst/>
                <a:ahLst/>
                <a:cxnLst/>
                <a:rect l="l" t="t" r="r" b="b"/>
                <a:pathLst>
                  <a:path w="153" h="366" extrusionOk="0">
                    <a:moveTo>
                      <a:pt x="62" y="1"/>
                    </a:moveTo>
                    <a:cubicBezTo>
                      <a:pt x="31" y="31"/>
                      <a:pt x="1" y="31"/>
                      <a:pt x="31" y="61"/>
                    </a:cubicBezTo>
                    <a:cubicBezTo>
                      <a:pt x="31" y="122"/>
                      <a:pt x="31" y="153"/>
                      <a:pt x="31" y="213"/>
                    </a:cubicBezTo>
                    <a:cubicBezTo>
                      <a:pt x="31" y="213"/>
                      <a:pt x="31" y="244"/>
                      <a:pt x="31" y="274"/>
                    </a:cubicBezTo>
                    <a:cubicBezTo>
                      <a:pt x="31" y="304"/>
                      <a:pt x="31" y="304"/>
                      <a:pt x="62" y="304"/>
                    </a:cubicBezTo>
                    <a:cubicBezTo>
                      <a:pt x="62" y="335"/>
                      <a:pt x="62" y="335"/>
                      <a:pt x="92" y="365"/>
                    </a:cubicBezTo>
                    <a:cubicBezTo>
                      <a:pt x="92" y="365"/>
                      <a:pt x="122" y="365"/>
                      <a:pt x="122" y="335"/>
                    </a:cubicBezTo>
                    <a:cubicBezTo>
                      <a:pt x="153" y="335"/>
                      <a:pt x="153" y="304"/>
                      <a:pt x="153" y="304"/>
                    </a:cubicBezTo>
                    <a:lnTo>
                      <a:pt x="153" y="274"/>
                    </a:lnTo>
                    <a:cubicBezTo>
                      <a:pt x="153" y="244"/>
                      <a:pt x="153" y="213"/>
                      <a:pt x="153" y="213"/>
                    </a:cubicBezTo>
                    <a:cubicBezTo>
                      <a:pt x="153" y="153"/>
                      <a:pt x="122" y="122"/>
                      <a:pt x="122" y="61"/>
                    </a:cubicBezTo>
                    <a:cubicBezTo>
                      <a:pt x="122" y="61"/>
                      <a:pt x="122" y="31"/>
                      <a:pt x="122" y="31"/>
                    </a:cubicBezTo>
                    <a:cubicBezTo>
                      <a:pt x="92" y="3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651;p48">
                <a:extLst>
                  <a:ext uri="{FF2B5EF4-FFF2-40B4-BE49-F238E27FC236}">
                    <a16:creationId xmlns:a16="http://schemas.microsoft.com/office/drawing/2014/main" id="{661E5CFB-CA5F-902D-3ADB-F3B715A96183}"/>
                  </a:ext>
                </a:extLst>
              </p:cNvPr>
              <p:cNvSpPr/>
              <p:nvPr/>
            </p:nvSpPr>
            <p:spPr>
              <a:xfrm>
                <a:off x="9446500" y="6295225"/>
                <a:ext cx="3050" cy="4575"/>
              </a:xfrm>
              <a:custGeom>
                <a:avLst/>
                <a:gdLst/>
                <a:ahLst/>
                <a:cxnLst/>
                <a:rect l="l" t="t" r="r" b="b"/>
                <a:pathLst>
                  <a:path w="122" h="183" extrusionOk="0">
                    <a:moveTo>
                      <a:pt x="31" y="0"/>
                    </a:moveTo>
                    <a:cubicBezTo>
                      <a:pt x="31" y="0"/>
                      <a:pt x="0" y="0"/>
                      <a:pt x="0" y="30"/>
                    </a:cubicBezTo>
                    <a:cubicBezTo>
                      <a:pt x="0" y="30"/>
                      <a:pt x="0" y="61"/>
                      <a:pt x="0" y="61"/>
                    </a:cubicBezTo>
                    <a:cubicBezTo>
                      <a:pt x="0" y="91"/>
                      <a:pt x="0" y="91"/>
                      <a:pt x="0" y="91"/>
                    </a:cubicBezTo>
                    <a:cubicBezTo>
                      <a:pt x="0" y="91"/>
                      <a:pt x="0" y="91"/>
                      <a:pt x="0" y="122"/>
                    </a:cubicBezTo>
                    <a:lnTo>
                      <a:pt x="31" y="122"/>
                    </a:lnTo>
                    <a:lnTo>
                      <a:pt x="31" y="152"/>
                    </a:lnTo>
                    <a:cubicBezTo>
                      <a:pt x="31" y="182"/>
                      <a:pt x="61" y="182"/>
                      <a:pt x="61" y="182"/>
                    </a:cubicBezTo>
                    <a:lnTo>
                      <a:pt x="91" y="182"/>
                    </a:lnTo>
                    <a:cubicBezTo>
                      <a:pt x="91" y="182"/>
                      <a:pt x="122" y="182"/>
                      <a:pt x="122" y="152"/>
                    </a:cubicBezTo>
                    <a:cubicBezTo>
                      <a:pt x="122" y="152"/>
                      <a:pt x="122" y="152"/>
                      <a:pt x="122" y="122"/>
                    </a:cubicBezTo>
                    <a:cubicBezTo>
                      <a:pt x="122" y="91"/>
                      <a:pt x="122" y="91"/>
                      <a:pt x="122" y="91"/>
                    </a:cubicBezTo>
                    <a:cubicBezTo>
                      <a:pt x="122" y="91"/>
                      <a:pt x="122" y="91"/>
                      <a:pt x="122" y="61"/>
                    </a:cubicBezTo>
                    <a:cubicBezTo>
                      <a:pt x="91" y="61"/>
                      <a:pt x="91" y="30"/>
                      <a:pt x="91" y="30"/>
                    </a:cubicBezTo>
                    <a:cubicBezTo>
                      <a:pt x="91" y="30"/>
                      <a:pt x="9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652;p48">
                <a:extLst>
                  <a:ext uri="{FF2B5EF4-FFF2-40B4-BE49-F238E27FC236}">
                    <a16:creationId xmlns:a16="http://schemas.microsoft.com/office/drawing/2014/main" id="{D2416B9B-B5B8-C25F-D6BF-A40D639867F9}"/>
                  </a:ext>
                </a:extLst>
              </p:cNvPr>
              <p:cNvSpPr/>
              <p:nvPr/>
            </p:nvSpPr>
            <p:spPr>
              <a:xfrm>
                <a:off x="9457125" y="6298250"/>
                <a:ext cx="4600" cy="4600"/>
              </a:xfrm>
              <a:custGeom>
                <a:avLst/>
                <a:gdLst/>
                <a:ahLst/>
                <a:cxnLst/>
                <a:rect l="l" t="t" r="r" b="b"/>
                <a:pathLst>
                  <a:path w="184" h="184" extrusionOk="0">
                    <a:moveTo>
                      <a:pt x="31" y="1"/>
                    </a:moveTo>
                    <a:cubicBezTo>
                      <a:pt x="31" y="31"/>
                      <a:pt x="1" y="31"/>
                      <a:pt x="1" y="61"/>
                    </a:cubicBezTo>
                    <a:lnTo>
                      <a:pt x="31" y="61"/>
                    </a:lnTo>
                    <a:cubicBezTo>
                      <a:pt x="1" y="92"/>
                      <a:pt x="31" y="92"/>
                      <a:pt x="31" y="92"/>
                    </a:cubicBezTo>
                    <a:cubicBezTo>
                      <a:pt x="31" y="122"/>
                      <a:pt x="61" y="122"/>
                      <a:pt x="61" y="122"/>
                    </a:cubicBezTo>
                    <a:cubicBezTo>
                      <a:pt x="61" y="153"/>
                      <a:pt x="61" y="153"/>
                      <a:pt x="92" y="153"/>
                    </a:cubicBezTo>
                    <a:lnTo>
                      <a:pt x="122" y="153"/>
                    </a:lnTo>
                    <a:cubicBezTo>
                      <a:pt x="122" y="153"/>
                      <a:pt x="122" y="153"/>
                      <a:pt x="122" y="183"/>
                    </a:cubicBezTo>
                    <a:lnTo>
                      <a:pt x="153" y="183"/>
                    </a:lnTo>
                    <a:cubicBezTo>
                      <a:pt x="153" y="153"/>
                      <a:pt x="153" y="153"/>
                      <a:pt x="183" y="153"/>
                    </a:cubicBezTo>
                    <a:cubicBezTo>
                      <a:pt x="183" y="122"/>
                      <a:pt x="183" y="122"/>
                      <a:pt x="183" y="122"/>
                    </a:cubicBezTo>
                    <a:cubicBezTo>
                      <a:pt x="183" y="122"/>
                      <a:pt x="183" y="92"/>
                      <a:pt x="183" y="92"/>
                    </a:cubicBezTo>
                    <a:cubicBezTo>
                      <a:pt x="153" y="92"/>
                      <a:pt x="153" y="92"/>
                      <a:pt x="153" y="61"/>
                    </a:cubicBezTo>
                    <a:cubicBezTo>
                      <a:pt x="122" y="31"/>
                      <a:pt x="122" y="3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653;p48">
                <a:extLst>
                  <a:ext uri="{FF2B5EF4-FFF2-40B4-BE49-F238E27FC236}">
                    <a16:creationId xmlns:a16="http://schemas.microsoft.com/office/drawing/2014/main" id="{75077CED-CFCB-5379-D94D-98846760D22F}"/>
                  </a:ext>
                </a:extLst>
              </p:cNvPr>
              <p:cNvSpPr/>
              <p:nvPr/>
            </p:nvSpPr>
            <p:spPr>
              <a:xfrm>
                <a:off x="9156975" y="67686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654;p48">
                <a:extLst>
                  <a:ext uri="{FF2B5EF4-FFF2-40B4-BE49-F238E27FC236}">
                    <a16:creationId xmlns:a16="http://schemas.microsoft.com/office/drawing/2014/main" id="{CC772EE4-C2A4-5614-6E40-C43645EFD9E5}"/>
                  </a:ext>
                </a:extLst>
              </p:cNvPr>
              <p:cNvSpPr/>
              <p:nvPr/>
            </p:nvSpPr>
            <p:spPr>
              <a:xfrm>
                <a:off x="9198775" y="6974550"/>
                <a:ext cx="6100" cy="9475"/>
              </a:xfrm>
              <a:custGeom>
                <a:avLst/>
                <a:gdLst/>
                <a:ahLst/>
                <a:cxnLst/>
                <a:rect l="l" t="t" r="r" b="b"/>
                <a:pathLst>
                  <a:path w="244" h="379" extrusionOk="0">
                    <a:moveTo>
                      <a:pt x="213" y="1"/>
                    </a:moveTo>
                    <a:cubicBezTo>
                      <a:pt x="183" y="1"/>
                      <a:pt x="122" y="1"/>
                      <a:pt x="91" y="31"/>
                    </a:cubicBezTo>
                    <a:cubicBezTo>
                      <a:pt x="61" y="62"/>
                      <a:pt x="31" y="122"/>
                      <a:pt x="0" y="183"/>
                    </a:cubicBezTo>
                    <a:cubicBezTo>
                      <a:pt x="0" y="214"/>
                      <a:pt x="0" y="244"/>
                      <a:pt x="0" y="274"/>
                    </a:cubicBezTo>
                    <a:cubicBezTo>
                      <a:pt x="0" y="305"/>
                      <a:pt x="31" y="335"/>
                      <a:pt x="61" y="365"/>
                    </a:cubicBezTo>
                    <a:cubicBezTo>
                      <a:pt x="61" y="374"/>
                      <a:pt x="66" y="378"/>
                      <a:pt x="74" y="378"/>
                    </a:cubicBezTo>
                    <a:cubicBezTo>
                      <a:pt x="91" y="378"/>
                      <a:pt x="122" y="357"/>
                      <a:pt x="122" y="335"/>
                    </a:cubicBezTo>
                    <a:cubicBezTo>
                      <a:pt x="122" y="335"/>
                      <a:pt x="152" y="335"/>
                      <a:pt x="152" y="305"/>
                    </a:cubicBezTo>
                    <a:cubicBezTo>
                      <a:pt x="152" y="274"/>
                      <a:pt x="152" y="274"/>
                      <a:pt x="152" y="274"/>
                    </a:cubicBezTo>
                    <a:cubicBezTo>
                      <a:pt x="152" y="244"/>
                      <a:pt x="152" y="244"/>
                      <a:pt x="152" y="244"/>
                    </a:cubicBezTo>
                    <a:cubicBezTo>
                      <a:pt x="152" y="244"/>
                      <a:pt x="152" y="214"/>
                      <a:pt x="183" y="183"/>
                    </a:cubicBezTo>
                    <a:lnTo>
                      <a:pt x="152" y="183"/>
                    </a:lnTo>
                    <a:cubicBezTo>
                      <a:pt x="183" y="183"/>
                      <a:pt x="183" y="153"/>
                      <a:pt x="213" y="122"/>
                    </a:cubicBezTo>
                    <a:cubicBezTo>
                      <a:pt x="243" y="92"/>
                      <a:pt x="243" y="3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655;p48">
                <a:extLst>
                  <a:ext uri="{FF2B5EF4-FFF2-40B4-BE49-F238E27FC236}">
                    <a16:creationId xmlns:a16="http://schemas.microsoft.com/office/drawing/2014/main" id="{B1F854F2-201F-3620-D13D-5E4A55870018}"/>
                  </a:ext>
                </a:extLst>
              </p:cNvPr>
              <p:cNvSpPr/>
              <p:nvPr/>
            </p:nvSpPr>
            <p:spPr>
              <a:xfrm>
                <a:off x="9213975" y="6976075"/>
                <a:ext cx="4575" cy="15975"/>
              </a:xfrm>
              <a:custGeom>
                <a:avLst/>
                <a:gdLst/>
                <a:ahLst/>
                <a:cxnLst/>
                <a:rect l="l" t="t" r="r" b="b"/>
                <a:pathLst>
                  <a:path w="183" h="639" extrusionOk="0">
                    <a:moveTo>
                      <a:pt x="91" y="1"/>
                    </a:moveTo>
                    <a:cubicBezTo>
                      <a:pt x="61" y="31"/>
                      <a:pt x="30" y="61"/>
                      <a:pt x="30" y="92"/>
                    </a:cubicBezTo>
                    <a:cubicBezTo>
                      <a:pt x="61" y="183"/>
                      <a:pt x="61" y="274"/>
                      <a:pt x="30" y="365"/>
                    </a:cubicBezTo>
                    <a:cubicBezTo>
                      <a:pt x="30" y="426"/>
                      <a:pt x="30" y="456"/>
                      <a:pt x="0" y="487"/>
                    </a:cubicBezTo>
                    <a:cubicBezTo>
                      <a:pt x="0" y="517"/>
                      <a:pt x="0" y="548"/>
                      <a:pt x="0" y="578"/>
                    </a:cubicBezTo>
                    <a:cubicBezTo>
                      <a:pt x="0" y="608"/>
                      <a:pt x="30" y="639"/>
                      <a:pt x="61" y="639"/>
                    </a:cubicBezTo>
                    <a:cubicBezTo>
                      <a:pt x="122" y="639"/>
                      <a:pt x="152" y="548"/>
                      <a:pt x="152" y="517"/>
                    </a:cubicBezTo>
                    <a:cubicBezTo>
                      <a:pt x="152" y="456"/>
                      <a:pt x="182" y="396"/>
                      <a:pt x="182" y="365"/>
                    </a:cubicBezTo>
                    <a:cubicBezTo>
                      <a:pt x="182" y="274"/>
                      <a:pt x="182" y="153"/>
                      <a:pt x="152" y="61"/>
                    </a:cubicBezTo>
                    <a:cubicBezTo>
                      <a:pt x="152" y="31"/>
                      <a:pt x="12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656;p48">
                <a:extLst>
                  <a:ext uri="{FF2B5EF4-FFF2-40B4-BE49-F238E27FC236}">
                    <a16:creationId xmlns:a16="http://schemas.microsoft.com/office/drawing/2014/main" id="{C0356BFF-1B8F-2E6A-79D6-4FD80E8F25CE}"/>
                  </a:ext>
                </a:extLst>
              </p:cNvPr>
              <p:cNvSpPr/>
              <p:nvPr/>
            </p:nvSpPr>
            <p:spPr>
              <a:xfrm>
                <a:off x="9233725" y="6976075"/>
                <a:ext cx="5350" cy="17250"/>
              </a:xfrm>
              <a:custGeom>
                <a:avLst/>
                <a:gdLst/>
                <a:ahLst/>
                <a:cxnLst/>
                <a:rect l="l" t="t" r="r" b="b"/>
                <a:pathLst>
                  <a:path w="214" h="690" extrusionOk="0">
                    <a:moveTo>
                      <a:pt x="92" y="1"/>
                    </a:moveTo>
                    <a:cubicBezTo>
                      <a:pt x="61" y="1"/>
                      <a:pt x="0" y="31"/>
                      <a:pt x="0" y="92"/>
                    </a:cubicBezTo>
                    <a:cubicBezTo>
                      <a:pt x="31" y="183"/>
                      <a:pt x="31" y="274"/>
                      <a:pt x="31" y="365"/>
                    </a:cubicBezTo>
                    <a:cubicBezTo>
                      <a:pt x="61" y="426"/>
                      <a:pt x="61" y="456"/>
                      <a:pt x="61" y="517"/>
                    </a:cubicBezTo>
                    <a:cubicBezTo>
                      <a:pt x="61" y="578"/>
                      <a:pt x="61" y="608"/>
                      <a:pt x="92" y="669"/>
                    </a:cubicBezTo>
                    <a:cubicBezTo>
                      <a:pt x="104" y="682"/>
                      <a:pt x="122" y="689"/>
                      <a:pt x="141" y="689"/>
                    </a:cubicBezTo>
                    <a:cubicBezTo>
                      <a:pt x="167" y="689"/>
                      <a:pt x="195" y="674"/>
                      <a:pt x="213" y="639"/>
                    </a:cubicBezTo>
                    <a:cubicBezTo>
                      <a:pt x="213" y="608"/>
                      <a:pt x="213" y="548"/>
                      <a:pt x="213" y="487"/>
                    </a:cubicBezTo>
                    <a:cubicBezTo>
                      <a:pt x="213" y="456"/>
                      <a:pt x="183" y="396"/>
                      <a:pt x="183" y="365"/>
                    </a:cubicBezTo>
                    <a:lnTo>
                      <a:pt x="152" y="61"/>
                    </a:lnTo>
                    <a:cubicBezTo>
                      <a:pt x="152" y="31"/>
                      <a:pt x="122"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657;p48">
                <a:extLst>
                  <a:ext uri="{FF2B5EF4-FFF2-40B4-BE49-F238E27FC236}">
                    <a16:creationId xmlns:a16="http://schemas.microsoft.com/office/drawing/2014/main" id="{E59C4B85-07B8-0418-8E06-94513F098D70}"/>
                  </a:ext>
                </a:extLst>
              </p:cNvPr>
              <p:cNvSpPr/>
              <p:nvPr/>
            </p:nvSpPr>
            <p:spPr>
              <a:xfrm>
                <a:off x="9255750" y="6982150"/>
                <a:ext cx="3825" cy="14850"/>
              </a:xfrm>
              <a:custGeom>
                <a:avLst/>
                <a:gdLst/>
                <a:ahLst/>
                <a:cxnLst/>
                <a:rect l="l" t="t" r="r" b="b"/>
                <a:pathLst>
                  <a:path w="153" h="594" extrusionOk="0">
                    <a:moveTo>
                      <a:pt x="92" y="1"/>
                    </a:moveTo>
                    <a:cubicBezTo>
                      <a:pt x="31" y="31"/>
                      <a:pt x="1" y="61"/>
                      <a:pt x="1" y="92"/>
                    </a:cubicBezTo>
                    <a:lnTo>
                      <a:pt x="1" y="305"/>
                    </a:lnTo>
                    <a:cubicBezTo>
                      <a:pt x="1" y="396"/>
                      <a:pt x="1" y="457"/>
                      <a:pt x="31" y="548"/>
                    </a:cubicBezTo>
                    <a:cubicBezTo>
                      <a:pt x="31" y="578"/>
                      <a:pt x="54" y="593"/>
                      <a:pt x="81" y="593"/>
                    </a:cubicBezTo>
                    <a:cubicBezTo>
                      <a:pt x="107" y="593"/>
                      <a:pt x="138" y="578"/>
                      <a:pt x="153" y="548"/>
                    </a:cubicBezTo>
                    <a:cubicBezTo>
                      <a:pt x="153" y="457"/>
                      <a:pt x="153" y="396"/>
                      <a:pt x="153" y="305"/>
                    </a:cubicBezTo>
                    <a:lnTo>
                      <a:pt x="153" y="92"/>
                    </a:lnTo>
                    <a:cubicBezTo>
                      <a:pt x="153" y="61"/>
                      <a:pt x="122"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658;p48">
                <a:extLst>
                  <a:ext uri="{FF2B5EF4-FFF2-40B4-BE49-F238E27FC236}">
                    <a16:creationId xmlns:a16="http://schemas.microsoft.com/office/drawing/2014/main" id="{0493D6A9-E0DC-DCC8-F190-F689ADDFC62F}"/>
                  </a:ext>
                </a:extLst>
              </p:cNvPr>
              <p:cNvSpPr/>
              <p:nvPr/>
            </p:nvSpPr>
            <p:spPr>
              <a:xfrm>
                <a:off x="9279325" y="6975125"/>
                <a:ext cx="4575" cy="19775"/>
              </a:xfrm>
              <a:custGeom>
                <a:avLst/>
                <a:gdLst/>
                <a:ahLst/>
                <a:cxnLst/>
                <a:rect l="l" t="t" r="r" b="b"/>
                <a:pathLst>
                  <a:path w="183" h="791" extrusionOk="0">
                    <a:moveTo>
                      <a:pt x="91" y="1"/>
                    </a:moveTo>
                    <a:cubicBezTo>
                      <a:pt x="61" y="1"/>
                      <a:pt x="30" y="23"/>
                      <a:pt x="30" y="69"/>
                    </a:cubicBezTo>
                    <a:cubicBezTo>
                      <a:pt x="30" y="191"/>
                      <a:pt x="30" y="312"/>
                      <a:pt x="30" y="403"/>
                    </a:cubicBezTo>
                    <a:cubicBezTo>
                      <a:pt x="30" y="525"/>
                      <a:pt x="0" y="677"/>
                      <a:pt x="61" y="768"/>
                    </a:cubicBezTo>
                    <a:cubicBezTo>
                      <a:pt x="61" y="783"/>
                      <a:pt x="76" y="791"/>
                      <a:pt x="91" y="791"/>
                    </a:cubicBezTo>
                    <a:cubicBezTo>
                      <a:pt x="106" y="791"/>
                      <a:pt x="122" y="783"/>
                      <a:pt x="122" y="768"/>
                    </a:cubicBezTo>
                    <a:cubicBezTo>
                      <a:pt x="182" y="677"/>
                      <a:pt x="152" y="525"/>
                      <a:pt x="152" y="403"/>
                    </a:cubicBezTo>
                    <a:cubicBezTo>
                      <a:pt x="152" y="282"/>
                      <a:pt x="152" y="160"/>
                      <a:pt x="152" y="69"/>
                    </a:cubicBezTo>
                    <a:cubicBezTo>
                      <a:pt x="152" y="23"/>
                      <a:pt x="12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659;p48">
                <a:extLst>
                  <a:ext uri="{FF2B5EF4-FFF2-40B4-BE49-F238E27FC236}">
                    <a16:creationId xmlns:a16="http://schemas.microsoft.com/office/drawing/2014/main" id="{F2763F3A-5133-C59D-950A-34A97140B699}"/>
                  </a:ext>
                </a:extLst>
              </p:cNvPr>
              <p:cNvSpPr/>
              <p:nvPr/>
            </p:nvSpPr>
            <p:spPr>
              <a:xfrm>
                <a:off x="9299825" y="6975125"/>
                <a:ext cx="6875" cy="26550"/>
              </a:xfrm>
              <a:custGeom>
                <a:avLst/>
                <a:gdLst/>
                <a:ahLst/>
                <a:cxnLst/>
                <a:rect l="l" t="t" r="r" b="b"/>
                <a:pathLst>
                  <a:path w="275" h="1062" extrusionOk="0">
                    <a:moveTo>
                      <a:pt x="214" y="1"/>
                    </a:moveTo>
                    <a:cubicBezTo>
                      <a:pt x="183" y="1"/>
                      <a:pt x="153" y="23"/>
                      <a:pt x="153" y="69"/>
                    </a:cubicBezTo>
                    <a:cubicBezTo>
                      <a:pt x="153" y="221"/>
                      <a:pt x="122" y="373"/>
                      <a:pt x="92" y="525"/>
                    </a:cubicBezTo>
                    <a:cubicBezTo>
                      <a:pt x="62" y="616"/>
                      <a:pt x="62" y="677"/>
                      <a:pt x="31" y="768"/>
                    </a:cubicBezTo>
                    <a:cubicBezTo>
                      <a:pt x="1" y="859"/>
                      <a:pt x="1" y="920"/>
                      <a:pt x="1" y="1011"/>
                    </a:cubicBezTo>
                    <a:cubicBezTo>
                      <a:pt x="1" y="1047"/>
                      <a:pt x="22" y="1062"/>
                      <a:pt x="45" y="1062"/>
                    </a:cubicBezTo>
                    <a:cubicBezTo>
                      <a:pt x="62" y="1062"/>
                      <a:pt x="79" y="1054"/>
                      <a:pt x="92" y="1042"/>
                    </a:cubicBezTo>
                    <a:cubicBezTo>
                      <a:pt x="153" y="981"/>
                      <a:pt x="153" y="890"/>
                      <a:pt x="183" y="798"/>
                    </a:cubicBezTo>
                    <a:cubicBezTo>
                      <a:pt x="214" y="738"/>
                      <a:pt x="214" y="646"/>
                      <a:pt x="244" y="555"/>
                    </a:cubicBezTo>
                    <a:cubicBezTo>
                      <a:pt x="244" y="403"/>
                      <a:pt x="274" y="221"/>
                      <a:pt x="274" y="69"/>
                    </a:cubicBezTo>
                    <a:cubicBezTo>
                      <a:pt x="274" y="23"/>
                      <a:pt x="244" y="1"/>
                      <a:pt x="2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660;p48">
                <a:extLst>
                  <a:ext uri="{FF2B5EF4-FFF2-40B4-BE49-F238E27FC236}">
                    <a16:creationId xmlns:a16="http://schemas.microsoft.com/office/drawing/2014/main" id="{44044DF3-86F2-F1CC-B144-D9E3F8885570}"/>
                  </a:ext>
                </a:extLst>
              </p:cNvPr>
              <p:cNvSpPr/>
              <p:nvPr/>
            </p:nvSpPr>
            <p:spPr>
              <a:xfrm>
                <a:off x="9318825" y="6975125"/>
                <a:ext cx="4600" cy="24850"/>
              </a:xfrm>
              <a:custGeom>
                <a:avLst/>
                <a:gdLst/>
                <a:ahLst/>
                <a:cxnLst/>
                <a:rect l="l" t="t" r="r" b="b"/>
                <a:pathLst>
                  <a:path w="184" h="994" extrusionOk="0">
                    <a:moveTo>
                      <a:pt x="80" y="1"/>
                    </a:moveTo>
                    <a:cubicBezTo>
                      <a:pt x="54" y="1"/>
                      <a:pt x="31" y="23"/>
                      <a:pt x="31" y="69"/>
                    </a:cubicBezTo>
                    <a:cubicBezTo>
                      <a:pt x="61" y="221"/>
                      <a:pt x="61" y="342"/>
                      <a:pt x="31" y="525"/>
                    </a:cubicBezTo>
                    <a:cubicBezTo>
                      <a:pt x="31" y="586"/>
                      <a:pt x="31" y="646"/>
                      <a:pt x="31" y="738"/>
                    </a:cubicBezTo>
                    <a:cubicBezTo>
                      <a:pt x="1" y="798"/>
                      <a:pt x="1" y="890"/>
                      <a:pt x="1" y="950"/>
                    </a:cubicBezTo>
                    <a:cubicBezTo>
                      <a:pt x="1" y="972"/>
                      <a:pt x="31" y="993"/>
                      <a:pt x="60" y="993"/>
                    </a:cubicBezTo>
                    <a:cubicBezTo>
                      <a:pt x="71" y="993"/>
                      <a:pt x="83" y="990"/>
                      <a:pt x="92" y="981"/>
                    </a:cubicBezTo>
                    <a:cubicBezTo>
                      <a:pt x="122" y="920"/>
                      <a:pt x="122" y="829"/>
                      <a:pt x="153" y="768"/>
                    </a:cubicBezTo>
                    <a:cubicBezTo>
                      <a:pt x="153" y="677"/>
                      <a:pt x="153" y="616"/>
                      <a:pt x="153" y="525"/>
                    </a:cubicBezTo>
                    <a:cubicBezTo>
                      <a:pt x="183" y="373"/>
                      <a:pt x="153" y="221"/>
                      <a:pt x="153" y="69"/>
                    </a:cubicBezTo>
                    <a:cubicBezTo>
                      <a:pt x="137" y="23"/>
                      <a:pt x="107" y="1"/>
                      <a:pt x="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661;p48">
                <a:extLst>
                  <a:ext uri="{FF2B5EF4-FFF2-40B4-BE49-F238E27FC236}">
                    <a16:creationId xmlns:a16="http://schemas.microsoft.com/office/drawing/2014/main" id="{B29FB4ED-6FC0-F193-DFE4-3B25E4ECB317}"/>
                  </a:ext>
                </a:extLst>
              </p:cNvPr>
              <p:cNvSpPr/>
              <p:nvPr/>
            </p:nvSpPr>
            <p:spPr>
              <a:xfrm>
                <a:off x="9338575" y="6973725"/>
                <a:ext cx="7625" cy="29475"/>
              </a:xfrm>
              <a:custGeom>
                <a:avLst/>
                <a:gdLst/>
                <a:ahLst/>
                <a:cxnLst/>
                <a:rect l="l" t="t" r="r" b="b"/>
                <a:pathLst>
                  <a:path w="305" h="1179" extrusionOk="0">
                    <a:moveTo>
                      <a:pt x="243" y="1"/>
                    </a:moveTo>
                    <a:cubicBezTo>
                      <a:pt x="227" y="1"/>
                      <a:pt x="214" y="11"/>
                      <a:pt x="214" y="34"/>
                    </a:cubicBezTo>
                    <a:cubicBezTo>
                      <a:pt x="183" y="216"/>
                      <a:pt x="153" y="398"/>
                      <a:pt x="92" y="581"/>
                    </a:cubicBezTo>
                    <a:cubicBezTo>
                      <a:pt x="92" y="672"/>
                      <a:pt x="62" y="763"/>
                      <a:pt x="62" y="854"/>
                    </a:cubicBezTo>
                    <a:cubicBezTo>
                      <a:pt x="31" y="946"/>
                      <a:pt x="1" y="1037"/>
                      <a:pt x="31" y="1128"/>
                    </a:cubicBezTo>
                    <a:cubicBezTo>
                      <a:pt x="31" y="1164"/>
                      <a:pt x="52" y="1178"/>
                      <a:pt x="76" y="1178"/>
                    </a:cubicBezTo>
                    <a:cubicBezTo>
                      <a:pt x="92" y="1178"/>
                      <a:pt x="110" y="1171"/>
                      <a:pt x="123" y="1158"/>
                    </a:cubicBezTo>
                    <a:cubicBezTo>
                      <a:pt x="153" y="1067"/>
                      <a:pt x="183" y="976"/>
                      <a:pt x="183" y="885"/>
                    </a:cubicBezTo>
                    <a:cubicBezTo>
                      <a:pt x="214" y="794"/>
                      <a:pt x="214" y="702"/>
                      <a:pt x="214" y="611"/>
                    </a:cubicBezTo>
                    <a:cubicBezTo>
                      <a:pt x="244" y="429"/>
                      <a:pt x="275" y="247"/>
                      <a:pt x="305" y="64"/>
                    </a:cubicBezTo>
                    <a:cubicBezTo>
                      <a:pt x="305" y="27"/>
                      <a:pt x="270" y="1"/>
                      <a:pt x="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662;p48">
                <a:extLst>
                  <a:ext uri="{FF2B5EF4-FFF2-40B4-BE49-F238E27FC236}">
                    <a16:creationId xmlns:a16="http://schemas.microsoft.com/office/drawing/2014/main" id="{505837F9-A713-E2C3-E87A-D19442829D3F}"/>
                  </a:ext>
                </a:extLst>
              </p:cNvPr>
              <p:cNvSpPr/>
              <p:nvPr/>
            </p:nvSpPr>
            <p:spPr>
              <a:xfrm>
                <a:off x="9362900" y="6967325"/>
                <a:ext cx="6100" cy="32325"/>
              </a:xfrm>
              <a:custGeom>
                <a:avLst/>
                <a:gdLst/>
                <a:ahLst/>
                <a:cxnLst/>
                <a:rect l="l" t="t" r="r" b="b"/>
                <a:pathLst>
                  <a:path w="244" h="1293" extrusionOk="0">
                    <a:moveTo>
                      <a:pt x="153" y="1"/>
                    </a:moveTo>
                    <a:cubicBezTo>
                      <a:pt x="122" y="1"/>
                      <a:pt x="92" y="16"/>
                      <a:pt x="92" y="47"/>
                    </a:cubicBezTo>
                    <a:cubicBezTo>
                      <a:pt x="122" y="259"/>
                      <a:pt x="92" y="472"/>
                      <a:pt x="61" y="685"/>
                    </a:cubicBezTo>
                    <a:cubicBezTo>
                      <a:pt x="61" y="806"/>
                      <a:pt x="31" y="898"/>
                      <a:pt x="31" y="1019"/>
                    </a:cubicBezTo>
                    <a:lnTo>
                      <a:pt x="1" y="1171"/>
                    </a:lnTo>
                    <a:cubicBezTo>
                      <a:pt x="1" y="1202"/>
                      <a:pt x="1" y="1262"/>
                      <a:pt x="31" y="1293"/>
                    </a:cubicBezTo>
                    <a:lnTo>
                      <a:pt x="61" y="1293"/>
                    </a:lnTo>
                    <a:cubicBezTo>
                      <a:pt x="122" y="1262"/>
                      <a:pt x="122" y="1232"/>
                      <a:pt x="122" y="1171"/>
                    </a:cubicBezTo>
                    <a:cubicBezTo>
                      <a:pt x="153" y="1141"/>
                      <a:pt x="153" y="1080"/>
                      <a:pt x="183" y="1019"/>
                    </a:cubicBezTo>
                    <a:cubicBezTo>
                      <a:pt x="183" y="928"/>
                      <a:pt x="213" y="806"/>
                      <a:pt x="213" y="715"/>
                    </a:cubicBezTo>
                    <a:cubicBezTo>
                      <a:pt x="244" y="472"/>
                      <a:pt x="244" y="259"/>
                      <a:pt x="213" y="47"/>
                    </a:cubicBezTo>
                    <a:cubicBezTo>
                      <a:pt x="213" y="16"/>
                      <a:pt x="183"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663;p48">
                <a:extLst>
                  <a:ext uri="{FF2B5EF4-FFF2-40B4-BE49-F238E27FC236}">
                    <a16:creationId xmlns:a16="http://schemas.microsoft.com/office/drawing/2014/main" id="{979EB348-4833-C1FB-E962-397C130CCA7C}"/>
                  </a:ext>
                </a:extLst>
              </p:cNvPr>
              <p:cNvSpPr/>
              <p:nvPr/>
            </p:nvSpPr>
            <p:spPr>
              <a:xfrm>
                <a:off x="9385700" y="6952900"/>
                <a:ext cx="6875" cy="45050"/>
              </a:xfrm>
              <a:custGeom>
                <a:avLst/>
                <a:gdLst/>
                <a:ahLst/>
                <a:cxnLst/>
                <a:rect l="l" t="t" r="r" b="b"/>
                <a:pathLst>
                  <a:path w="275" h="1802" extrusionOk="0">
                    <a:moveTo>
                      <a:pt x="198" y="0"/>
                    </a:moveTo>
                    <a:cubicBezTo>
                      <a:pt x="175" y="0"/>
                      <a:pt x="152" y="16"/>
                      <a:pt x="152" y="46"/>
                    </a:cubicBezTo>
                    <a:cubicBezTo>
                      <a:pt x="152" y="350"/>
                      <a:pt x="152" y="654"/>
                      <a:pt x="122" y="928"/>
                    </a:cubicBezTo>
                    <a:cubicBezTo>
                      <a:pt x="122" y="1080"/>
                      <a:pt x="92" y="1231"/>
                      <a:pt x="92" y="1383"/>
                    </a:cubicBezTo>
                    <a:cubicBezTo>
                      <a:pt x="61" y="1505"/>
                      <a:pt x="0" y="1657"/>
                      <a:pt x="61" y="1779"/>
                    </a:cubicBezTo>
                    <a:cubicBezTo>
                      <a:pt x="61" y="1794"/>
                      <a:pt x="69" y="1801"/>
                      <a:pt x="80" y="1801"/>
                    </a:cubicBezTo>
                    <a:cubicBezTo>
                      <a:pt x="92" y="1801"/>
                      <a:pt x="107" y="1794"/>
                      <a:pt x="122" y="1779"/>
                    </a:cubicBezTo>
                    <a:cubicBezTo>
                      <a:pt x="213" y="1687"/>
                      <a:pt x="213" y="1505"/>
                      <a:pt x="213" y="1383"/>
                    </a:cubicBezTo>
                    <a:cubicBezTo>
                      <a:pt x="244" y="1262"/>
                      <a:pt x="244" y="1110"/>
                      <a:pt x="274" y="958"/>
                    </a:cubicBezTo>
                    <a:cubicBezTo>
                      <a:pt x="274" y="654"/>
                      <a:pt x="274" y="350"/>
                      <a:pt x="244" y="46"/>
                    </a:cubicBezTo>
                    <a:cubicBezTo>
                      <a:pt x="244" y="16"/>
                      <a:pt x="221" y="0"/>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664;p48">
                <a:extLst>
                  <a:ext uri="{FF2B5EF4-FFF2-40B4-BE49-F238E27FC236}">
                    <a16:creationId xmlns:a16="http://schemas.microsoft.com/office/drawing/2014/main" id="{518E604A-9F79-AE0A-5FE7-CC3237E3FC6D}"/>
                  </a:ext>
                </a:extLst>
              </p:cNvPr>
              <p:cNvSpPr/>
              <p:nvPr/>
            </p:nvSpPr>
            <p:spPr>
              <a:xfrm>
                <a:off x="9408500" y="6948350"/>
                <a:ext cx="6850" cy="46875"/>
              </a:xfrm>
              <a:custGeom>
                <a:avLst/>
                <a:gdLst/>
                <a:ahLst/>
                <a:cxnLst/>
                <a:rect l="l" t="t" r="r" b="b"/>
                <a:pathLst>
                  <a:path w="274" h="1875" extrusionOk="0">
                    <a:moveTo>
                      <a:pt x="171" y="0"/>
                    </a:moveTo>
                    <a:cubicBezTo>
                      <a:pt x="145" y="0"/>
                      <a:pt x="122" y="15"/>
                      <a:pt x="122" y="46"/>
                    </a:cubicBezTo>
                    <a:cubicBezTo>
                      <a:pt x="122" y="350"/>
                      <a:pt x="122" y="654"/>
                      <a:pt x="122" y="927"/>
                    </a:cubicBezTo>
                    <a:cubicBezTo>
                      <a:pt x="92" y="1079"/>
                      <a:pt x="92" y="1231"/>
                      <a:pt x="61" y="1383"/>
                    </a:cubicBezTo>
                    <a:cubicBezTo>
                      <a:pt x="61" y="1535"/>
                      <a:pt x="0" y="1687"/>
                      <a:pt x="0" y="1839"/>
                    </a:cubicBezTo>
                    <a:cubicBezTo>
                      <a:pt x="18" y="1857"/>
                      <a:pt x="46" y="1874"/>
                      <a:pt x="66" y="1874"/>
                    </a:cubicBezTo>
                    <a:cubicBezTo>
                      <a:pt x="81" y="1874"/>
                      <a:pt x="92" y="1865"/>
                      <a:pt x="92" y="1839"/>
                    </a:cubicBezTo>
                    <a:cubicBezTo>
                      <a:pt x="183" y="1717"/>
                      <a:pt x="183" y="1535"/>
                      <a:pt x="213" y="1413"/>
                    </a:cubicBezTo>
                    <a:cubicBezTo>
                      <a:pt x="213" y="1262"/>
                      <a:pt x="244" y="1110"/>
                      <a:pt x="244" y="988"/>
                    </a:cubicBezTo>
                    <a:cubicBezTo>
                      <a:pt x="274" y="684"/>
                      <a:pt x="244" y="350"/>
                      <a:pt x="244" y="46"/>
                    </a:cubicBezTo>
                    <a:cubicBezTo>
                      <a:pt x="228" y="15"/>
                      <a:pt x="198"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665;p48">
                <a:extLst>
                  <a:ext uri="{FF2B5EF4-FFF2-40B4-BE49-F238E27FC236}">
                    <a16:creationId xmlns:a16="http://schemas.microsoft.com/office/drawing/2014/main" id="{2F766ADC-5820-7126-552B-6E0DA3E5F8FD}"/>
                  </a:ext>
                </a:extLst>
              </p:cNvPr>
              <p:cNvSpPr/>
              <p:nvPr/>
            </p:nvSpPr>
            <p:spPr>
              <a:xfrm>
                <a:off x="9435100" y="6933975"/>
                <a:ext cx="6850" cy="55100"/>
              </a:xfrm>
              <a:custGeom>
                <a:avLst/>
                <a:gdLst/>
                <a:ahLst/>
                <a:cxnLst/>
                <a:rect l="l" t="t" r="r" b="b"/>
                <a:pathLst>
                  <a:path w="274" h="2204" extrusionOk="0">
                    <a:moveTo>
                      <a:pt x="173" y="1"/>
                    </a:moveTo>
                    <a:cubicBezTo>
                      <a:pt x="146" y="1"/>
                      <a:pt x="122" y="16"/>
                      <a:pt x="122" y="43"/>
                    </a:cubicBezTo>
                    <a:cubicBezTo>
                      <a:pt x="152" y="408"/>
                      <a:pt x="152" y="742"/>
                      <a:pt x="122" y="1107"/>
                    </a:cubicBezTo>
                    <a:cubicBezTo>
                      <a:pt x="122" y="1289"/>
                      <a:pt x="91" y="1472"/>
                      <a:pt x="61" y="1654"/>
                    </a:cubicBezTo>
                    <a:cubicBezTo>
                      <a:pt x="31" y="1806"/>
                      <a:pt x="0" y="1988"/>
                      <a:pt x="0" y="2140"/>
                    </a:cubicBezTo>
                    <a:cubicBezTo>
                      <a:pt x="0" y="2178"/>
                      <a:pt x="35" y="2204"/>
                      <a:pt x="62" y="2204"/>
                    </a:cubicBezTo>
                    <a:cubicBezTo>
                      <a:pt x="78" y="2204"/>
                      <a:pt x="91" y="2194"/>
                      <a:pt x="91" y="2171"/>
                    </a:cubicBezTo>
                    <a:cubicBezTo>
                      <a:pt x="183" y="2019"/>
                      <a:pt x="183" y="1837"/>
                      <a:pt x="213" y="1654"/>
                    </a:cubicBezTo>
                    <a:cubicBezTo>
                      <a:pt x="243" y="1502"/>
                      <a:pt x="243" y="1320"/>
                      <a:pt x="274" y="1137"/>
                    </a:cubicBezTo>
                    <a:cubicBezTo>
                      <a:pt x="274" y="773"/>
                      <a:pt x="274" y="438"/>
                      <a:pt x="243" y="74"/>
                    </a:cubicBezTo>
                    <a:cubicBezTo>
                      <a:pt x="243" y="23"/>
                      <a:pt x="207" y="1"/>
                      <a:pt x="1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666;p48">
                <a:extLst>
                  <a:ext uri="{FF2B5EF4-FFF2-40B4-BE49-F238E27FC236}">
                    <a16:creationId xmlns:a16="http://schemas.microsoft.com/office/drawing/2014/main" id="{433C5912-4537-4DB9-0412-969D2AB533B7}"/>
                  </a:ext>
                </a:extLst>
              </p:cNvPr>
              <p:cNvSpPr/>
              <p:nvPr/>
            </p:nvSpPr>
            <p:spPr>
              <a:xfrm>
                <a:off x="9465500" y="6927825"/>
                <a:ext cx="7600" cy="46825"/>
              </a:xfrm>
              <a:custGeom>
                <a:avLst/>
                <a:gdLst/>
                <a:ahLst/>
                <a:cxnLst/>
                <a:rect l="l" t="t" r="r" b="b"/>
                <a:pathLst>
                  <a:path w="304" h="1873" extrusionOk="0">
                    <a:moveTo>
                      <a:pt x="243" y="0"/>
                    </a:moveTo>
                    <a:cubicBezTo>
                      <a:pt x="213" y="0"/>
                      <a:pt x="182" y="16"/>
                      <a:pt x="182" y="46"/>
                    </a:cubicBezTo>
                    <a:cubicBezTo>
                      <a:pt x="182" y="350"/>
                      <a:pt x="182" y="624"/>
                      <a:pt x="152" y="927"/>
                    </a:cubicBezTo>
                    <a:cubicBezTo>
                      <a:pt x="122" y="1079"/>
                      <a:pt x="91" y="1231"/>
                      <a:pt x="61" y="1383"/>
                    </a:cubicBezTo>
                    <a:cubicBezTo>
                      <a:pt x="61" y="1444"/>
                      <a:pt x="61" y="1505"/>
                      <a:pt x="30" y="1566"/>
                    </a:cubicBezTo>
                    <a:cubicBezTo>
                      <a:pt x="0" y="1657"/>
                      <a:pt x="0" y="1718"/>
                      <a:pt x="0" y="1809"/>
                    </a:cubicBezTo>
                    <a:cubicBezTo>
                      <a:pt x="0" y="1847"/>
                      <a:pt x="23" y="1872"/>
                      <a:pt x="48" y="1872"/>
                    </a:cubicBezTo>
                    <a:cubicBezTo>
                      <a:pt x="64" y="1872"/>
                      <a:pt x="80" y="1863"/>
                      <a:pt x="91" y="1839"/>
                    </a:cubicBezTo>
                    <a:cubicBezTo>
                      <a:pt x="122" y="1748"/>
                      <a:pt x="152" y="1687"/>
                      <a:pt x="152" y="1596"/>
                    </a:cubicBezTo>
                    <a:cubicBezTo>
                      <a:pt x="182" y="1535"/>
                      <a:pt x="213" y="1444"/>
                      <a:pt x="213" y="1383"/>
                    </a:cubicBezTo>
                    <a:cubicBezTo>
                      <a:pt x="243" y="1231"/>
                      <a:pt x="274" y="1110"/>
                      <a:pt x="274" y="958"/>
                    </a:cubicBezTo>
                    <a:cubicBezTo>
                      <a:pt x="304" y="654"/>
                      <a:pt x="304" y="350"/>
                      <a:pt x="304" y="46"/>
                    </a:cubicBezTo>
                    <a:cubicBezTo>
                      <a:pt x="304" y="16"/>
                      <a:pt x="274" y="0"/>
                      <a:pt x="2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667;p48">
                <a:extLst>
                  <a:ext uri="{FF2B5EF4-FFF2-40B4-BE49-F238E27FC236}">
                    <a16:creationId xmlns:a16="http://schemas.microsoft.com/office/drawing/2014/main" id="{6C58770D-94CC-EEBA-861D-0DE88704EA3D}"/>
                  </a:ext>
                </a:extLst>
              </p:cNvPr>
              <p:cNvSpPr/>
              <p:nvPr/>
            </p:nvSpPr>
            <p:spPr>
              <a:xfrm>
                <a:off x="9489275" y="6917950"/>
                <a:ext cx="11950" cy="58025"/>
              </a:xfrm>
              <a:custGeom>
                <a:avLst/>
                <a:gdLst/>
                <a:ahLst/>
                <a:cxnLst/>
                <a:rect l="l" t="t" r="r" b="b"/>
                <a:pathLst>
                  <a:path w="478" h="2321" extrusionOk="0">
                    <a:moveTo>
                      <a:pt x="390" y="0"/>
                    </a:moveTo>
                    <a:cubicBezTo>
                      <a:pt x="364" y="0"/>
                      <a:pt x="341" y="15"/>
                      <a:pt x="356" y="46"/>
                    </a:cubicBezTo>
                    <a:cubicBezTo>
                      <a:pt x="386" y="441"/>
                      <a:pt x="356" y="806"/>
                      <a:pt x="295" y="1170"/>
                    </a:cubicBezTo>
                    <a:cubicBezTo>
                      <a:pt x="295" y="1353"/>
                      <a:pt x="234" y="1535"/>
                      <a:pt x="204" y="1718"/>
                    </a:cubicBezTo>
                    <a:cubicBezTo>
                      <a:pt x="143" y="1900"/>
                      <a:pt x="82" y="2052"/>
                      <a:pt x="22" y="2234"/>
                    </a:cubicBezTo>
                    <a:cubicBezTo>
                      <a:pt x="0" y="2277"/>
                      <a:pt x="39" y="2320"/>
                      <a:pt x="75" y="2320"/>
                    </a:cubicBezTo>
                    <a:cubicBezTo>
                      <a:pt x="90" y="2320"/>
                      <a:pt x="104" y="2313"/>
                      <a:pt x="113" y="2295"/>
                    </a:cubicBezTo>
                    <a:cubicBezTo>
                      <a:pt x="204" y="2113"/>
                      <a:pt x="265" y="1930"/>
                      <a:pt x="326" y="1748"/>
                    </a:cubicBezTo>
                    <a:cubicBezTo>
                      <a:pt x="386" y="1566"/>
                      <a:pt x="417" y="1383"/>
                      <a:pt x="447" y="1201"/>
                    </a:cubicBezTo>
                    <a:cubicBezTo>
                      <a:pt x="478" y="806"/>
                      <a:pt x="478" y="441"/>
                      <a:pt x="447" y="46"/>
                    </a:cubicBezTo>
                    <a:cubicBezTo>
                      <a:pt x="447" y="15"/>
                      <a:pt x="417" y="0"/>
                      <a:pt x="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668;p48">
                <a:extLst>
                  <a:ext uri="{FF2B5EF4-FFF2-40B4-BE49-F238E27FC236}">
                    <a16:creationId xmlns:a16="http://schemas.microsoft.com/office/drawing/2014/main" id="{1E77C5F9-7ED9-5471-4342-0D16A682829B}"/>
                  </a:ext>
                </a:extLst>
              </p:cNvPr>
              <p:cNvSpPr/>
              <p:nvPr/>
            </p:nvSpPr>
            <p:spPr>
              <a:xfrm>
                <a:off x="9515650" y="6905775"/>
                <a:ext cx="8375" cy="52925"/>
              </a:xfrm>
              <a:custGeom>
                <a:avLst/>
                <a:gdLst/>
                <a:ahLst/>
                <a:cxnLst/>
                <a:rect l="l" t="t" r="r" b="b"/>
                <a:pathLst>
                  <a:path w="335" h="2117" extrusionOk="0">
                    <a:moveTo>
                      <a:pt x="274" y="1"/>
                    </a:moveTo>
                    <a:cubicBezTo>
                      <a:pt x="243" y="1"/>
                      <a:pt x="213" y="16"/>
                      <a:pt x="213" y="47"/>
                    </a:cubicBezTo>
                    <a:cubicBezTo>
                      <a:pt x="213" y="381"/>
                      <a:pt x="183" y="715"/>
                      <a:pt x="152" y="1050"/>
                    </a:cubicBezTo>
                    <a:cubicBezTo>
                      <a:pt x="91" y="1384"/>
                      <a:pt x="31" y="1718"/>
                      <a:pt x="0" y="2053"/>
                    </a:cubicBezTo>
                    <a:cubicBezTo>
                      <a:pt x="0" y="2090"/>
                      <a:pt x="35" y="2116"/>
                      <a:pt x="62" y="2116"/>
                    </a:cubicBezTo>
                    <a:cubicBezTo>
                      <a:pt x="78" y="2116"/>
                      <a:pt x="91" y="2106"/>
                      <a:pt x="91" y="2083"/>
                    </a:cubicBezTo>
                    <a:cubicBezTo>
                      <a:pt x="213" y="1749"/>
                      <a:pt x="243" y="1414"/>
                      <a:pt x="274" y="1080"/>
                    </a:cubicBezTo>
                    <a:cubicBezTo>
                      <a:pt x="304" y="715"/>
                      <a:pt x="335" y="381"/>
                      <a:pt x="335" y="47"/>
                    </a:cubicBezTo>
                    <a:cubicBezTo>
                      <a:pt x="335" y="16"/>
                      <a:pt x="304"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4669;p48">
                <a:extLst>
                  <a:ext uri="{FF2B5EF4-FFF2-40B4-BE49-F238E27FC236}">
                    <a16:creationId xmlns:a16="http://schemas.microsoft.com/office/drawing/2014/main" id="{6A91F6B0-BE99-EF9E-0CF7-D55FBD16D607}"/>
                  </a:ext>
                </a:extLst>
              </p:cNvPr>
              <p:cNvSpPr/>
              <p:nvPr/>
            </p:nvSpPr>
            <p:spPr>
              <a:xfrm>
                <a:off x="9544525" y="6891350"/>
                <a:ext cx="9900" cy="56550"/>
              </a:xfrm>
              <a:custGeom>
                <a:avLst/>
                <a:gdLst/>
                <a:ahLst/>
                <a:cxnLst/>
                <a:rect l="l" t="t" r="r" b="b"/>
                <a:pathLst>
                  <a:path w="396" h="2262" extrusionOk="0">
                    <a:moveTo>
                      <a:pt x="335" y="0"/>
                    </a:moveTo>
                    <a:cubicBezTo>
                      <a:pt x="304" y="0"/>
                      <a:pt x="274" y="16"/>
                      <a:pt x="274" y="46"/>
                    </a:cubicBezTo>
                    <a:cubicBezTo>
                      <a:pt x="243" y="411"/>
                      <a:pt x="213" y="776"/>
                      <a:pt x="152" y="1140"/>
                    </a:cubicBezTo>
                    <a:cubicBezTo>
                      <a:pt x="91" y="1475"/>
                      <a:pt x="31" y="1839"/>
                      <a:pt x="0" y="2204"/>
                    </a:cubicBezTo>
                    <a:cubicBezTo>
                      <a:pt x="0" y="2237"/>
                      <a:pt x="28" y="2262"/>
                      <a:pt x="57" y="2262"/>
                    </a:cubicBezTo>
                    <a:cubicBezTo>
                      <a:pt x="82" y="2262"/>
                      <a:pt x="108" y="2245"/>
                      <a:pt x="122" y="2204"/>
                    </a:cubicBezTo>
                    <a:cubicBezTo>
                      <a:pt x="213" y="1870"/>
                      <a:pt x="243" y="1505"/>
                      <a:pt x="304" y="1140"/>
                    </a:cubicBezTo>
                    <a:cubicBezTo>
                      <a:pt x="335" y="776"/>
                      <a:pt x="365" y="411"/>
                      <a:pt x="395" y="46"/>
                    </a:cubicBezTo>
                    <a:cubicBezTo>
                      <a:pt x="395" y="16"/>
                      <a:pt x="365" y="0"/>
                      <a:pt x="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4670;p48">
                <a:extLst>
                  <a:ext uri="{FF2B5EF4-FFF2-40B4-BE49-F238E27FC236}">
                    <a16:creationId xmlns:a16="http://schemas.microsoft.com/office/drawing/2014/main" id="{F3531991-0546-4ED8-1A2E-F354CD6A8330}"/>
                  </a:ext>
                </a:extLst>
              </p:cNvPr>
              <p:cNvSpPr/>
              <p:nvPr/>
            </p:nvSpPr>
            <p:spPr>
              <a:xfrm>
                <a:off x="9570350" y="6867800"/>
                <a:ext cx="5350" cy="55975"/>
              </a:xfrm>
              <a:custGeom>
                <a:avLst/>
                <a:gdLst/>
                <a:ahLst/>
                <a:cxnLst/>
                <a:rect l="l" t="t" r="r" b="b"/>
                <a:pathLst>
                  <a:path w="214" h="2239" extrusionOk="0">
                    <a:moveTo>
                      <a:pt x="168" y="0"/>
                    </a:moveTo>
                    <a:cubicBezTo>
                      <a:pt x="145" y="0"/>
                      <a:pt x="122" y="15"/>
                      <a:pt x="122" y="46"/>
                    </a:cubicBezTo>
                    <a:cubicBezTo>
                      <a:pt x="122" y="411"/>
                      <a:pt x="92" y="775"/>
                      <a:pt x="92" y="1140"/>
                    </a:cubicBezTo>
                    <a:cubicBezTo>
                      <a:pt x="61" y="1322"/>
                      <a:pt x="61" y="1505"/>
                      <a:pt x="61" y="1687"/>
                    </a:cubicBezTo>
                    <a:cubicBezTo>
                      <a:pt x="31" y="1839"/>
                      <a:pt x="1" y="2052"/>
                      <a:pt x="31" y="2204"/>
                    </a:cubicBezTo>
                    <a:cubicBezTo>
                      <a:pt x="31" y="2230"/>
                      <a:pt x="47" y="2239"/>
                      <a:pt x="66" y="2239"/>
                    </a:cubicBezTo>
                    <a:cubicBezTo>
                      <a:pt x="92" y="2239"/>
                      <a:pt x="122" y="2221"/>
                      <a:pt x="122" y="2204"/>
                    </a:cubicBezTo>
                    <a:cubicBezTo>
                      <a:pt x="183" y="2052"/>
                      <a:pt x="183" y="1839"/>
                      <a:pt x="183" y="1687"/>
                    </a:cubicBezTo>
                    <a:cubicBezTo>
                      <a:pt x="183" y="1505"/>
                      <a:pt x="213" y="1322"/>
                      <a:pt x="213" y="1140"/>
                    </a:cubicBezTo>
                    <a:cubicBezTo>
                      <a:pt x="213" y="775"/>
                      <a:pt x="213" y="411"/>
                      <a:pt x="213" y="46"/>
                    </a:cubicBezTo>
                    <a:cubicBezTo>
                      <a:pt x="213" y="15"/>
                      <a:pt x="191" y="0"/>
                      <a:pt x="1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4671;p48">
                <a:extLst>
                  <a:ext uri="{FF2B5EF4-FFF2-40B4-BE49-F238E27FC236}">
                    <a16:creationId xmlns:a16="http://schemas.microsoft.com/office/drawing/2014/main" id="{811A14B9-8A45-9DC7-DED2-AAF2A1A7ECDB}"/>
                  </a:ext>
                </a:extLst>
              </p:cNvPr>
              <p:cNvSpPr/>
              <p:nvPr/>
            </p:nvSpPr>
            <p:spPr>
              <a:xfrm>
                <a:off x="9596200" y="6849750"/>
                <a:ext cx="6850" cy="43825"/>
              </a:xfrm>
              <a:custGeom>
                <a:avLst/>
                <a:gdLst/>
                <a:ahLst/>
                <a:cxnLst/>
                <a:rect l="l" t="t" r="r" b="b"/>
                <a:pathLst>
                  <a:path w="274" h="1753" extrusionOk="0">
                    <a:moveTo>
                      <a:pt x="213" y="0"/>
                    </a:moveTo>
                    <a:cubicBezTo>
                      <a:pt x="182" y="0"/>
                      <a:pt x="152" y="23"/>
                      <a:pt x="152" y="69"/>
                    </a:cubicBezTo>
                    <a:cubicBezTo>
                      <a:pt x="152" y="342"/>
                      <a:pt x="152" y="616"/>
                      <a:pt x="122" y="920"/>
                    </a:cubicBezTo>
                    <a:cubicBezTo>
                      <a:pt x="122" y="1041"/>
                      <a:pt x="91" y="1193"/>
                      <a:pt x="61" y="1345"/>
                    </a:cubicBezTo>
                    <a:cubicBezTo>
                      <a:pt x="61" y="1406"/>
                      <a:pt x="61" y="1467"/>
                      <a:pt x="30" y="1528"/>
                    </a:cubicBezTo>
                    <a:cubicBezTo>
                      <a:pt x="30" y="1588"/>
                      <a:pt x="0" y="1649"/>
                      <a:pt x="30" y="1710"/>
                    </a:cubicBezTo>
                    <a:cubicBezTo>
                      <a:pt x="30" y="1732"/>
                      <a:pt x="46" y="1753"/>
                      <a:pt x="65" y="1753"/>
                    </a:cubicBezTo>
                    <a:cubicBezTo>
                      <a:pt x="73" y="1753"/>
                      <a:pt x="82" y="1749"/>
                      <a:pt x="91" y="1740"/>
                    </a:cubicBezTo>
                    <a:cubicBezTo>
                      <a:pt x="182" y="1649"/>
                      <a:pt x="182" y="1467"/>
                      <a:pt x="182" y="1345"/>
                    </a:cubicBezTo>
                    <a:cubicBezTo>
                      <a:pt x="213" y="1224"/>
                      <a:pt x="243" y="1072"/>
                      <a:pt x="243" y="950"/>
                    </a:cubicBezTo>
                    <a:cubicBezTo>
                      <a:pt x="274" y="646"/>
                      <a:pt x="274" y="342"/>
                      <a:pt x="274" y="69"/>
                    </a:cubicBezTo>
                    <a:cubicBezTo>
                      <a:pt x="274" y="23"/>
                      <a:pt x="243"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4672;p48">
                <a:extLst>
                  <a:ext uri="{FF2B5EF4-FFF2-40B4-BE49-F238E27FC236}">
                    <a16:creationId xmlns:a16="http://schemas.microsoft.com/office/drawing/2014/main" id="{F7969747-10A3-394F-0088-6E32192903D7}"/>
                  </a:ext>
                </a:extLst>
              </p:cNvPr>
              <p:cNvSpPr/>
              <p:nvPr/>
            </p:nvSpPr>
            <p:spPr>
              <a:xfrm>
                <a:off x="9617475" y="6837400"/>
                <a:ext cx="4575" cy="24525"/>
              </a:xfrm>
              <a:custGeom>
                <a:avLst/>
                <a:gdLst/>
                <a:ahLst/>
                <a:cxnLst/>
                <a:rect l="l" t="t" r="r" b="b"/>
                <a:pathLst>
                  <a:path w="183" h="981" extrusionOk="0">
                    <a:moveTo>
                      <a:pt x="133" y="0"/>
                    </a:moveTo>
                    <a:cubicBezTo>
                      <a:pt x="107" y="0"/>
                      <a:pt x="76" y="16"/>
                      <a:pt x="61" y="46"/>
                    </a:cubicBezTo>
                    <a:cubicBezTo>
                      <a:pt x="61" y="198"/>
                      <a:pt x="61" y="350"/>
                      <a:pt x="31" y="502"/>
                    </a:cubicBezTo>
                    <a:cubicBezTo>
                      <a:pt x="31" y="593"/>
                      <a:pt x="31" y="654"/>
                      <a:pt x="31" y="745"/>
                    </a:cubicBezTo>
                    <a:cubicBezTo>
                      <a:pt x="0" y="806"/>
                      <a:pt x="0" y="897"/>
                      <a:pt x="31" y="958"/>
                    </a:cubicBezTo>
                    <a:cubicBezTo>
                      <a:pt x="31" y="973"/>
                      <a:pt x="38" y="981"/>
                      <a:pt x="50" y="981"/>
                    </a:cubicBezTo>
                    <a:cubicBezTo>
                      <a:pt x="61" y="981"/>
                      <a:pt x="76" y="973"/>
                      <a:pt x="91" y="958"/>
                    </a:cubicBezTo>
                    <a:cubicBezTo>
                      <a:pt x="122" y="927"/>
                      <a:pt x="122" y="897"/>
                      <a:pt x="122" y="867"/>
                    </a:cubicBezTo>
                    <a:cubicBezTo>
                      <a:pt x="122" y="806"/>
                      <a:pt x="122" y="775"/>
                      <a:pt x="122" y="745"/>
                    </a:cubicBezTo>
                    <a:cubicBezTo>
                      <a:pt x="122" y="684"/>
                      <a:pt x="122" y="593"/>
                      <a:pt x="152" y="502"/>
                    </a:cubicBezTo>
                    <a:cubicBezTo>
                      <a:pt x="152" y="350"/>
                      <a:pt x="152" y="198"/>
                      <a:pt x="183" y="46"/>
                    </a:cubicBezTo>
                    <a:cubicBezTo>
                      <a:pt x="183" y="16"/>
                      <a:pt x="160"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4673;p48">
                <a:extLst>
                  <a:ext uri="{FF2B5EF4-FFF2-40B4-BE49-F238E27FC236}">
                    <a16:creationId xmlns:a16="http://schemas.microsoft.com/office/drawing/2014/main" id="{46708096-C91D-91DF-F337-7801DA70F80A}"/>
                  </a:ext>
                </a:extLst>
              </p:cNvPr>
              <p:cNvSpPr/>
              <p:nvPr/>
            </p:nvSpPr>
            <p:spPr>
              <a:xfrm>
                <a:off x="9642550" y="6818475"/>
                <a:ext cx="3050" cy="10025"/>
              </a:xfrm>
              <a:custGeom>
                <a:avLst/>
                <a:gdLst/>
                <a:ahLst/>
                <a:cxnLst/>
                <a:rect l="l" t="t" r="r" b="b"/>
                <a:pathLst>
                  <a:path w="122" h="401" extrusionOk="0">
                    <a:moveTo>
                      <a:pt x="35" y="0"/>
                    </a:moveTo>
                    <a:cubicBezTo>
                      <a:pt x="15" y="0"/>
                      <a:pt x="0" y="22"/>
                      <a:pt x="0" y="43"/>
                    </a:cubicBezTo>
                    <a:lnTo>
                      <a:pt x="0" y="195"/>
                    </a:lnTo>
                    <a:lnTo>
                      <a:pt x="0" y="286"/>
                    </a:lnTo>
                    <a:cubicBezTo>
                      <a:pt x="0" y="307"/>
                      <a:pt x="0" y="328"/>
                      <a:pt x="10" y="348"/>
                    </a:cubicBezTo>
                    <a:lnTo>
                      <a:pt x="10" y="348"/>
                    </a:lnTo>
                    <a:cubicBezTo>
                      <a:pt x="7" y="347"/>
                      <a:pt x="4" y="347"/>
                      <a:pt x="0" y="347"/>
                    </a:cubicBezTo>
                    <a:cubicBezTo>
                      <a:pt x="0" y="347"/>
                      <a:pt x="0" y="377"/>
                      <a:pt x="31" y="377"/>
                    </a:cubicBezTo>
                    <a:cubicBezTo>
                      <a:pt x="31" y="393"/>
                      <a:pt x="46" y="400"/>
                      <a:pt x="61" y="400"/>
                    </a:cubicBezTo>
                    <a:cubicBezTo>
                      <a:pt x="76" y="400"/>
                      <a:pt x="91" y="393"/>
                      <a:pt x="91" y="377"/>
                    </a:cubicBezTo>
                    <a:cubicBezTo>
                      <a:pt x="122" y="347"/>
                      <a:pt x="122" y="317"/>
                      <a:pt x="122" y="286"/>
                    </a:cubicBezTo>
                    <a:lnTo>
                      <a:pt x="122" y="195"/>
                    </a:lnTo>
                    <a:lnTo>
                      <a:pt x="122" y="43"/>
                    </a:lnTo>
                    <a:cubicBezTo>
                      <a:pt x="122" y="13"/>
                      <a:pt x="91" y="13"/>
                      <a:pt x="61" y="13"/>
                    </a:cubicBezTo>
                    <a:cubicBezTo>
                      <a:pt x="52"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4674;p48">
                <a:extLst>
                  <a:ext uri="{FF2B5EF4-FFF2-40B4-BE49-F238E27FC236}">
                    <a16:creationId xmlns:a16="http://schemas.microsoft.com/office/drawing/2014/main" id="{FE772F52-0FC3-F546-48C8-4E999CF67ABF}"/>
                  </a:ext>
                </a:extLst>
              </p:cNvPr>
              <p:cNvSpPr/>
              <p:nvPr/>
            </p:nvSpPr>
            <p:spPr>
              <a:xfrm>
                <a:off x="9655450" y="6792950"/>
                <a:ext cx="4600" cy="6100"/>
              </a:xfrm>
              <a:custGeom>
                <a:avLst/>
                <a:gdLst/>
                <a:ahLst/>
                <a:cxnLst/>
                <a:rect l="l" t="t" r="r" b="b"/>
                <a:pathLst>
                  <a:path w="184" h="244" extrusionOk="0">
                    <a:moveTo>
                      <a:pt x="92" y="0"/>
                    </a:moveTo>
                    <a:cubicBezTo>
                      <a:pt x="92" y="0"/>
                      <a:pt x="92" y="0"/>
                      <a:pt x="62" y="31"/>
                    </a:cubicBezTo>
                    <a:cubicBezTo>
                      <a:pt x="62" y="61"/>
                      <a:pt x="31" y="91"/>
                      <a:pt x="31" y="122"/>
                    </a:cubicBezTo>
                    <a:cubicBezTo>
                      <a:pt x="31" y="122"/>
                      <a:pt x="31" y="152"/>
                      <a:pt x="1" y="183"/>
                    </a:cubicBezTo>
                    <a:cubicBezTo>
                      <a:pt x="1" y="183"/>
                      <a:pt x="31" y="213"/>
                      <a:pt x="31" y="243"/>
                    </a:cubicBezTo>
                    <a:lnTo>
                      <a:pt x="92" y="243"/>
                    </a:lnTo>
                    <a:cubicBezTo>
                      <a:pt x="92" y="213"/>
                      <a:pt x="92" y="213"/>
                      <a:pt x="92" y="213"/>
                    </a:cubicBezTo>
                    <a:cubicBezTo>
                      <a:pt x="123" y="183"/>
                      <a:pt x="123" y="183"/>
                      <a:pt x="153" y="152"/>
                    </a:cubicBezTo>
                    <a:cubicBezTo>
                      <a:pt x="153" y="122"/>
                      <a:pt x="153" y="122"/>
                      <a:pt x="183" y="91"/>
                    </a:cubicBezTo>
                    <a:cubicBezTo>
                      <a:pt x="183" y="91"/>
                      <a:pt x="183" y="61"/>
                      <a:pt x="183" y="31"/>
                    </a:cubicBezTo>
                    <a:cubicBezTo>
                      <a:pt x="183" y="31"/>
                      <a:pt x="153" y="0"/>
                      <a:pt x="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4675;p48">
                <a:extLst>
                  <a:ext uri="{FF2B5EF4-FFF2-40B4-BE49-F238E27FC236}">
                    <a16:creationId xmlns:a16="http://schemas.microsoft.com/office/drawing/2014/main" id="{BB572E87-C752-45C4-7D5B-15A128C59030}"/>
                  </a:ext>
                </a:extLst>
              </p:cNvPr>
              <p:cNvSpPr/>
              <p:nvPr/>
            </p:nvSpPr>
            <p:spPr>
              <a:xfrm>
                <a:off x="9663050" y="6769375"/>
                <a:ext cx="3075" cy="2325"/>
              </a:xfrm>
              <a:custGeom>
                <a:avLst/>
                <a:gdLst/>
                <a:ahLst/>
                <a:cxnLst/>
                <a:rect l="l" t="t" r="r" b="b"/>
                <a:pathLst>
                  <a:path w="123" h="93" extrusionOk="0">
                    <a:moveTo>
                      <a:pt x="62" y="1"/>
                    </a:moveTo>
                    <a:cubicBezTo>
                      <a:pt x="1" y="1"/>
                      <a:pt x="1" y="92"/>
                      <a:pt x="62" y="92"/>
                    </a:cubicBezTo>
                    <a:cubicBezTo>
                      <a:pt x="122" y="92"/>
                      <a:pt x="12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4676;p48">
                <a:extLst>
                  <a:ext uri="{FF2B5EF4-FFF2-40B4-BE49-F238E27FC236}">
                    <a16:creationId xmlns:a16="http://schemas.microsoft.com/office/drawing/2014/main" id="{67D42B45-1812-5B37-F41A-FF0DB72F585F}"/>
                  </a:ext>
                </a:extLst>
              </p:cNvPr>
              <p:cNvSpPr/>
              <p:nvPr/>
            </p:nvSpPr>
            <p:spPr>
              <a:xfrm>
                <a:off x="9666100" y="6756475"/>
                <a:ext cx="9900" cy="11425"/>
              </a:xfrm>
              <a:custGeom>
                <a:avLst/>
                <a:gdLst/>
                <a:ahLst/>
                <a:cxnLst/>
                <a:rect l="l" t="t" r="r" b="b"/>
                <a:pathLst>
                  <a:path w="396" h="457" extrusionOk="0">
                    <a:moveTo>
                      <a:pt x="304" y="0"/>
                    </a:moveTo>
                    <a:cubicBezTo>
                      <a:pt x="274" y="0"/>
                      <a:pt x="244" y="31"/>
                      <a:pt x="244" y="61"/>
                    </a:cubicBezTo>
                    <a:cubicBezTo>
                      <a:pt x="244" y="61"/>
                      <a:pt x="244" y="91"/>
                      <a:pt x="244" y="91"/>
                    </a:cubicBezTo>
                    <a:cubicBezTo>
                      <a:pt x="244" y="122"/>
                      <a:pt x="244" y="122"/>
                      <a:pt x="244" y="122"/>
                    </a:cubicBezTo>
                    <a:cubicBezTo>
                      <a:pt x="213" y="152"/>
                      <a:pt x="213" y="183"/>
                      <a:pt x="213" y="183"/>
                    </a:cubicBezTo>
                    <a:cubicBezTo>
                      <a:pt x="213" y="183"/>
                      <a:pt x="213" y="183"/>
                      <a:pt x="183" y="213"/>
                    </a:cubicBezTo>
                    <a:lnTo>
                      <a:pt x="152" y="243"/>
                    </a:lnTo>
                    <a:lnTo>
                      <a:pt x="122" y="243"/>
                    </a:lnTo>
                    <a:lnTo>
                      <a:pt x="122" y="274"/>
                    </a:lnTo>
                    <a:cubicBezTo>
                      <a:pt x="122" y="274"/>
                      <a:pt x="92" y="274"/>
                      <a:pt x="92" y="304"/>
                    </a:cubicBezTo>
                    <a:lnTo>
                      <a:pt x="61" y="304"/>
                    </a:lnTo>
                    <a:cubicBezTo>
                      <a:pt x="31" y="304"/>
                      <a:pt x="0" y="365"/>
                      <a:pt x="0" y="395"/>
                    </a:cubicBezTo>
                    <a:cubicBezTo>
                      <a:pt x="31" y="426"/>
                      <a:pt x="61" y="456"/>
                      <a:pt x="92" y="456"/>
                    </a:cubicBezTo>
                    <a:cubicBezTo>
                      <a:pt x="244" y="395"/>
                      <a:pt x="365" y="243"/>
                      <a:pt x="396" y="91"/>
                    </a:cubicBezTo>
                    <a:cubicBezTo>
                      <a:pt x="396" y="61"/>
                      <a:pt x="396" y="31"/>
                      <a:pt x="3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4677;p48">
                <a:extLst>
                  <a:ext uri="{FF2B5EF4-FFF2-40B4-BE49-F238E27FC236}">
                    <a16:creationId xmlns:a16="http://schemas.microsoft.com/office/drawing/2014/main" id="{0AF11076-34C7-ADE2-A8FD-36721E064E82}"/>
                  </a:ext>
                </a:extLst>
              </p:cNvPr>
              <p:cNvSpPr/>
              <p:nvPr/>
            </p:nvSpPr>
            <p:spPr>
              <a:xfrm>
                <a:off x="9681300" y="6729875"/>
                <a:ext cx="4575" cy="4575"/>
              </a:xfrm>
              <a:custGeom>
                <a:avLst/>
                <a:gdLst/>
                <a:ahLst/>
                <a:cxnLst/>
                <a:rect l="l" t="t" r="r" b="b"/>
                <a:pathLst>
                  <a:path w="183" h="183" extrusionOk="0">
                    <a:moveTo>
                      <a:pt x="61" y="0"/>
                    </a:moveTo>
                    <a:cubicBezTo>
                      <a:pt x="31" y="0"/>
                      <a:pt x="31" y="0"/>
                      <a:pt x="0" y="31"/>
                    </a:cubicBezTo>
                    <a:cubicBezTo>
                      <a:pt x="0" y="31"/>
                      <a:pt x="0" y="31"/>
                      <a:pt x="0" y="61"/>
                    </a:cubicBezTo>
                    <a:cubicBezTo>
                      <a:pt x="0" y="61"/>
                      <a:pt x="0" y="92"/>
                      <a:pt x="0" y="92"/>
                    </a:cubicBezTo>
                    <a:cubicBezTo>
                      <a:pt x="0" y="92"/>
                      <a:pt x="0" y="122"/>
                      <a:pt x="0" y="122"/>
                    </a:cubicBezTo>
                    <a:cubicBezTo>
                      <a:pt x="31" y="122"/>
                      <a:pt x="31" y="122"/>
                      <a:pt x="31" y="152"/>
                    </a:cubicBezTo>
                    <a:cubicBezTo>
                      <a:pt x="31" y="152"/>
                      <a:pt x="61" y="152"/>
                      <a:pt x="61" y="183"/>
                    </a:cubicBezTo>
                    <a:lnTo>
                      <a:pt x="122" y="183"/>
                    </a:lnTo>
                    <a:cubicBezTo>
                      <a:pt x="122" y="183"/>
                      <a:pt x="152" y="183"/>
                      <a:pt x="152" y="152"/>
                    </a:cubicBezTo>
                    <a:lnTo>
                      <a:pt x="183" y="152"/>
                    </a:lnTo>
                    <a:cubicBezTo>
                      <a:pt x="183" y="122"/>
                      <a:pt x="183" y="122"/>
                      <a:pt x="183" y="122"/>
                    </a:cubicBezTo>
                    <a:cubicBezTo>
                      <a:pt x="183" y="92"/>
                      <a:pt x="183" y="92"/>
                      <a:pt x="152" y="61"/>
                    </a:cubicBezTo>
                    <a:lnTo>
                      <a:pt x="122" y="61"/>
                    </a:lnTo>
                    <a:cubicBezTo>
                      <a:pt x="122" y="31"/>
                      <a:pt x="122" y="31"/>
                      <a:pt x="92" y="31"/>
                    </a:cubicBezTo>
                    <a:cubicBezTo>
                      <a:pt x="92" y="31"/>
                      <a:pt x="9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4678;p48">
                <a:extLst>
                  <a:ext uri="{FF2B5EF4-FFF2-40B4-BE49-F238E27FC236}">
                    <a16:creationId xmlns:a16="http://schemas.microsoft.com/office/drawing/2014/main" id="{41831E0E-47BC-8F21-8284-584678245E58}"/>
                  </a:ext>
                </a:extLst>
              </p:cNvPr>
              <p:cNvSpPr/>
              <p:nvPr/>
            </p:nvSpPr>
            <p:spPr>
              <a:xfrm>
                <a:off x="8891775" y="6605250"/>
                <a:ext cx="5350" cy="13700"/>
              </a:xfrm>
              <a:custGeom>
                <a:avLst/>
                <a:gdLst/>
                <a:ahLst/>
                <a:cxnLst/>
                <a:rect l="l" t="t" r="r" b="b"/>
                <a:pathLst>
                  <a:path w="214" h="548" extrusionOk="0">
                    <a:moveTo>
                      <a:pt x="152" y="0"/>
                    </a:moveTo>
                    <a:cubicBezTo>
                      <a:pt x="122" y="0"/>
                      <a:pt x="61" y="0"/>
                      <a:pt x="61" y="61"/>
                    </a:cubicBezTo>
                    <a:cubicBezTo>
                      <a:pt x="61" y="122"/>
                      <a:pt x="31" y="183"/>
                      <a:pt x="31" y="274"/>
                    </a:cubicBezTo>
                    <a:cubicBezTo>
                      <a:pt x="31" y="304"/>
                      <a:pt x="31" y="335"/>
                      <a:pt x="0" y="365"/>
                    </a:cubicBezTo>
                    <a:cubicBezTo>
                      <a:pt x="0" y="426"/>
                      <a:pt x="0" y="456"/>
                      <a:pt x="0" y="487"/>
                    </a:cubicBezTo>
                    <a:cubicBezTo>
                      <a:pt x="31" y="517"/>
                      <a:pt x="31" y="548"/>
                      <a:pt x="61" y="548"/>
                    </a:cubicBezTo>
                    <a:cubicBezTo>
                      <a:pt x="61" y="548"/>
                      <a:pt x="91" y="548"/>
                      <a:pt x="122" y="517"/>
                    </a:cubicBezTo>
                    <a:cubicBezTo>
                      <a:pt x="122" y="487"/>
                      <a:pt x="152" y="456"/>
                      <a:pt x="152" y="426"/>
                    </a:cubicBezTo>
                    <a:cubicBezTo>
                      <a:pt x="152" y="365"/>
                      <a:pt x="152" y="335"/>
                      <a:pt x="183" y="304"/>
                    </a:cubicBezTo>
                    <a:cubicBezTo>
                      <a:pt x="183" y="244"/>
                      <a:pt x="183" y="152"/>
                      <a:pt x="213" y="92"/>
                    </a:cubicBezTo>
                    <a:cubicBezTo>
                      <a:pt x="213" y="61"/>
                      <a:pt x="213" y="0"/>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4679;p48">
                <a:extLst>
                  <a:ext uri="{FF2B5EF4-FFF2-40B4-BE49-F238E27FC236}">
                    <a16:creationId xmlns:a16="http://schemas.microsoft.com/office/drawing/2014/main" id="{BF3856CD-8B57-C6A2-B47D-1D20CE1140D6}"/>
                  </a:ext>
                </a:extLst>
              </p:cNvPr>
              <p:cNvSpPr/>
              <p:nvPr/>
            </p:nvSpPr>
            <p:spPr>
              <a:xfrm>
                <a:off x="8897100" y="6637550"/>
                <a:ext cx="2300" cy="14450"/>
              </a:xfrm>
              <a:custGeom>
                <a:avLst/>
                <a:gdLst/>
                <a:ahLst/>
                <a:cxnLst/>
                <a:rect l="l" t="t" r="r" b="b"/>
                <a:pathLst>
                  <a:path w="92" h="578" extrusionOk="0">
                    <a:moveTo>
                      <a:pt x="46" y="0"/>
                    </a:moveTo>
                    <a:cubicBezTo>
                      <a:pt x="23" y="0"/>
                      <a:pt x="0" y="15"/>
                      <a:pt x="0" y="46"/>
                    </a:cubicBezTo>
                    <a:lnTo>
                      <a:pt x="0" y="289"/>
                    </a:lnTo>
                    <a:cubicBezTo>
                      <a:pt x="0" y="380"/>
                      <a:pt x="0" y="471"/>
                      <a:pt x="0" y="532"/>
                    </a:cubicBezTo>
                    <a:cubicBezTo>
                      <a:pt x="15" y="563"/>
                      <a:pt x="38" y="578"/>
                      <a:pt x="57" y="578"/>
                    </a:cubicBezTo>
                    <a:cubicBezTo>
                      <a:pt x="76" y="578"/>
                      <a:pt x="91" y="563"/>
                      <a:pt x="91" y="532"/>
                    </a:cubicBezTo>
                    <a:cubicBezTo>
                      <a:pt x="91" y="471"/>
                      <a:pt x="91" y="380"/>
                      <a:pt x="91" y="289"/>
                    </a:cubicBezTo>
                    <a:lnTo>
                      <a:pt x="91" y="46"/>
                    </a:lnTo>
                    <a:cubicBezTo>
                      <a:pt x="91" y="15"/>
                      <a:pt x="68"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4680;p48">
                <a:extLst>
                  <a:ext uri="{FF2B5EF4-FFF2-40B4-BE49-F238E27FC236}">
                    <a16:creationId xmlns:a16="http://schemas.microsoft.com/office/drawing/2014/main" id="{36BE1C56-284F-22A0-C97B-263BEBEB613F}"/>
                  </a:ext>
                </a:extLst>
              </p:cNvPr>
              <p:cNvSpPr/>
              <p:nvPr/>
            </p:nvSpPr>
            <p:spPr>
              <a:xfrm>
                <a:off x="8902400" y="6669450"/>
                <a:ext cx="3075" cy="25300"/>
              </a:xfrm>
              <a:custGeom>
                <a:avLst/>
                <a:gdLst/>
                <a:ahLst/>
                <a:cxnLst/>
                <a:rect l="l" t="t" r="r" b="b"/>
                <a:pathLst>
                  <a:path w="123" h="1012" extrusionOk="0">
                    <a:moveTo>
                      <a:pt x="46" y="1"/>
                    </a:moveTo>
                    <a:cubicBezTo>
                      <a:pt x="24" y="1"/>
                      <a:pt x="1" y="16"/>
                      <a:pt x="1" y="47"/>
                    </a:cubicBezTo>
                    <a:lnTo>
                      <a:pt x="1" y="533"/>
                    </a:lnTo>
                    <a:lnTo>
                      <a:pt x="1" y="776"/>
                    </a:lnTo>
                    <a:cubicBezTo>
                      <a:pt x="1" y="837"/>
                      <a:pt x="1" y="928"/>
                      <a:pt x="1" y="989"/>
                    </a:cubicBezTo>
                    <a:cubicBezTo>
                      <a:pt x="16" y="1004"/>
                      <a:pt x="31" y="1012"/>
                      <a:pt x="46" y="1012"/>
                    </a:cubicBezTo>
                    <a:cubicBezTo>
                      <a:pt x="62" y="1012"/>
                      <a:pt x="77" y="1004"/>
                      <a:pt x="92" y="989"/>
                    </a:cubicBezTo>
                    <a:cubicBezTo>
                      <a:pt x="122" y="928"/>
                      <a:pt x="92" y="837"/>
                      <a:pt x="92" y="776"/>
                    </a:cubicBezTo>
                    <a:lnTo>
                      <a:pt x="92" y="533"/>
                    </a:lnTo>
                    <a:lnTo>
                      <a:pt x="92" y="47"/>
                    </a:lnTo>
                    <a:cubicBezTo>
                      <a:pt x="92" y="16"/>
                      <a:pt x="6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4681;p48">
                <a:extLst>
                  <a:ext uri="{FF2B5EF4-FFF2-40B4-BE49-F238E27FC236}">
                    <a16:creationId xmlns:a16="http://schemas.microsoft.com/office/drawing/2014/main" id="{8A9356C2-5F48-614B-D3FC-79EC43F85120}"/>
                  </a:ext>
                </a:extLst>
              </p:cNvPr>
              <p:cNvSpPr/>
              <p:nvPr/>
            </p:nvSpPr>
            <p:spPr>
              <a:xfrm>
                <a:off x="8908100" y="6699850"/>
                <a:ext cx="4975" cy="21800"/>
              </a:xfrm>
              <a:custGeom>
                <a:avLst/>
                <a:gdLst/>
                <a:ahLst/>
                <a:cxnLst/>
                <a:rect l="l" t="t" r="r" b="b"/>
                <a:pathLst>
                  <a:path w="199" h="872" extrusionOk="0">
                    <a:moveTo>
                      <a:pt x="50" y="1"/>
                    </a:moveTo>
                    <a:cubicBezTo>
                      <a:pt x="24" y="1"/>
                      <a:pt x="1" y="16"/>
                      <a:pt x="16" y="46"/>
                    </a:cubicBezTo>
                    <a:cubicBezTo>
                      <a:pt x="16" y="168"/>
                      <a:pt x="16" y="320"/>
                      <a:pt x="46" y="441"/>
                    </a:cubicBezTo>
                    <a:cubicBezTo>
                      <a:pt x="46" y="502"/>
                      <a:pt x="46" y="593"/>
                      <a:pt x="46" y="654"/>
                    </a:cubicBezTo>
                    <a:cubicBezTo>
                      <a:pt x="46" y="715"/>
                      <a:pt x="46" y="776"/>
                      <a:pt x="77" y="837"/>
                    </a:cubicBezTo>
                    <a:cubicBezTo>
                      <a:pt x="90" y="862"/>
                      <a:pt x="108" y="872"/>
                      <a:pt x="125" y="872"/>
                    </a:cubicBezTo>
                    <a:cubicBezTo>
                      <a:pt x="148" y="872"/>
                      <a:pt x="168" y="854"/>
                      <a:pt x="168" y="837"/>
                    </a:cubicBezTo>
                    <a:cubicBezTo>
                      <a:pt x="198" y="776"/>
                      <a:pt x="168" y="715"/>
                      <a:pt x="168" y="624"/>
                    </a:cubicBezTo>
                    <a:cubicBezTo>
                      <a:pt x="168" y="563"/>
                      <a:pt x="168" y="502"/>
                      <a:pt x="168" y="441"/>
                    </a:cubicBezTo>
                    <a:cubicBezTo>
                      <a:pt x="138" y="320"/>
                      <a:pt x="138" y="168"/>
                      <a:pt x="107" y="46"/>
                    </a:cubicBezTo>
                    <a:cubicBezTo>
                      <a:pt x="107" y="16"/>
                      <a:pt x="77"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4682;p48">
                <a:extLst>
                  <a:ext uri="{FF2B5EF4-FFF2-40B4-BE49-F238E27FC236}">
                    <a16:creationId xmlns:a16="http://schemas.microsoft.com/office/drawing/2014/main" id="{CE58B500-F8DA-70EB-2CB2-8E5F98B82C82}"/>
                  </a:ext>
                </a:extLst>
              </p:cNvPr>
              <p:cNvSpPr/>
              <p:nvPr/>
            </p:nvSpPr>
            <p:spPr>
              <a:xfrm>
                <a:off x="8920275" y="6724350"/>
                <a:ext cx="4950" cy="23600"/>
              </a:xfrm>
              <a:custGeom>
                <a:avLst/>
                <a:gdLst/>
                <a:ahLst/>
                <a:cxnLst/>
                <a:rect l="l" t="t" r="r" b="b"/>
                <a:pathLst>
                  <a:path w="198" h="944" extrusionOk="0">
                    <a:moveTo>
                      <a:pt x="50" y="1"/>
                    </a:moveTo>
                    <a:cubicBezTo>
                      <a:pt x="23" y="1"/>
                      <a:pt x="0" y="24"/>
                      <a:pt x="15" y="69"/>
                    </a:cubicBezTo>
                    <a:cubicBezTo>
                      <a:pt x="15" y="221"/>
                      <a:pt x="15" y="343"/>
                      <a:pt x="46" y="495"/>
                    </a:cubicBezTo>
                    <a:cubicBezTo>
                      <a:pt x="46" y="586"/>
                      <a:pt x="46" y="647"/>
                      <a:pt x="76" y="708"/>
                    </a:cubicBezTo>
                    <a:cubicBezTo>
                      <a:pt x="76" y="799"/>
                      <a:pt x="76" y="860"/>
                      <a:pt x="107" y="920"/>
                    </a:cubicBezTo>
                    <a:cubicBezTo>
                      <a:pt x="107" y="936"/>
                      <a:pt x="122" y="943"/>
                      <a:pt x="137" y="943"/>
                    </a:cubicBezTo>
                    <a:cubicBezTo>
                      <a:pt x="152" y="943"/>
                      <a:pt x="167" y="936"/>
                      <a:pt x="167" y="920"/>
                    </a:cubicBezTo>
                    <a:cubicBezTo>
                      <a:pt x="198" y="860"/>
                      <a:pt x="167" y="768"/>
                      <a:pt x="167" y="708"/>
                    </a:cubicBezTo>
                    <a:cubicBezTo>
                      <a:pt x="167" y="647"/>
                      <a:pt x="167" y="556"/>
                      <a:pt x="167" y="495"/>
                    </a:cubicBezTo>
                    <a:lnTo>
                      <a:pt x="107" y="69"/>
                    </a:lnTo>
                    <a:cubicBezTo>
                      <a:pt x="107" y="24"/>
                      <a:pt x="76" y="1"/>
                      <a:pt x="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4683;p48">
                <a:extLst>
                  <a:ext uri="{FF2B5EF4-FFF2-40B4-BE49-F238E27FC236}">
                    <a16:creationId xmlns:a16="http://schemas.microsoft.com/office/drawing/2014/main" id="{4C077E52-2BA4-385C-D90F-B85337F76C3E}"/>
                  </a:ext>
                </a:extLst>
              </p:cNvPr>
              <p:cNvSpPr/>
              <p:nvPr/>
            </p:nvSpPr>
            <p:spPr>
              <a:xfrm>
                <a:off x="8932050" y="6760275"/>
                <a:ext cx="3825" cy="3825"/>
              </a:xfrm>
              <a:custGeom>
                <a:avLst/>
                <a:gdLst/>
                <a:ahLst/>
                <a:cxnLst/>
                <a:rect l="l" t="t" r="r" b="b"/>
                <a:pathLst>
                  <a:path w="153" h="153" extrusionOk="0">
                    <a:moveTo>
                      <a:pt x="31" y="0"/>
                    </a:moveTo>
                    <a:cubicBezTo>
                      <a:pt x="31" y="31"/>
                      <a:pt x="0" y="31"/>
                      <a:pt x="31" y="61"/>
                    </a:cubicBezTo>
                    <a:cubicBezTo>
                      <a:pt x="31" y="91"/>
                      <a:pt x="31" y="91"/>
                      <a:pt x="31" y="122"/>
                    </a:cubicBezTo>
                    <a:cubicBezTo>
                      <a:pt x="31" y="122"/>
                      <a:pt x="61" y="152"/>
                      <a:pt x="91" y="152"/>
                    </a:cubicBezTo>
                    <a:cubicBezTo>
                      <a:pt x="91" y="152"/>
                      <a:pt x="122" y="152"/>
                      <a:pt x="122" y="122"/>
                    </a:cubicBezTo>
                    <a:cubicBezTo>
                      <a:pt x="122" y="91"/>
                      <a:pt x="122" y="61"/>
                      <a:pt x="122" y="61"/>
                    </a:cubicBezTo>
                    <a:cubicBezTo>
                      <a:pt x="152" y="31"/>
                      <a:pt x="122" y="31"/>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4684;p48">
                <a:extLst>
                  <a:ext uri="{FF2B5EF4-FFF2-40B4-BE49-F238E27FC236}">
                    <a16:creationId xmlns:a16="http://schemas.microsoft.com/office/drawing/2014/main" id="{ADE1AC43-6186-C77D-4390-0488F11BF95E}"/>
                  </a:ext>
                </a:extLst>
              </p:cNvPr>
              <p:cNvSpPr/>
              <p:nvPr/>
            </p:nvSpPr>
            <p:spPr>
              <a:xfrm>
                <a:off x="8943450" y="6789150"/>
                <a:ext cx="9125" cy="12925"/>
              </a:xfrm>
              <a:custGeom>
                <a:avLst/>
                <a:gdLst/>
                <a:ahLst/>
                <a:cxnLst/>
                <a:rect l="l" t="t" r="r" b="b"/>
                <a:pathLst>
                  <a:path w="365" h="517" extrusionOk="0">
                    <a:moveTo>
                      <a:pt x="183" y="395"/>
                    </a:moveTo>
                    <a:cubicBezTo>
                      <a:pt x="162" y="395"/>
                      <a:pt x="169" y="409"/>
                      <a:pt x="176" y="409"/>
                    </a:cubicBezTo>
                    <a:cubicBezTo>
                      <a:pt x="179" y="409"/>
                      <a:pt x="183" y="405"/>
                      <a:pt x="183" y="395"/>
                    </a:cubicBezTo>
                    <a:close/>
                    <a:moveTo>
                      <a:pt x="152" y="0"/>
                    </a:moveTo>
                    <a:cubicBezTo>
                      <a:pt x="122" y="0"/>
                      <a:pt x="61" y="0"/>
                      <a:pt x="31" y="31"/>
                    </a:cubicBezTo>
                    <a:cubicBezTo>
                      <a:pt x="0" y="91"/>
                      <a:pt x="31" y="152"/>
                      <a:pt x="61" y="183"/>
                    </a:cubicBezTo>
                    <a:lnTo>
                      <a:pt x="91" y="183"/>
                    </a:lnTo>
                    <a:cubicBezTo>
                      <a:pt x="91" y="213"/>
                      <a:pt x="91" y="213"/>
                      <a:pt x="122" y="213"/>
                    </a:cubicBezTo>
                    <a:cubicBezTo>
                      <a:pt x="91" y="213"/>
                      <a:pt x="122" y="213"/>
                      <a:pt x="122" y="243"/>
                    </a:cubicBezTo>
                    <a:cubicBezTo>
                      <a:pt x="122" y="243"/>
                      <a:pt x="152" y="274"/>
                      <a:pt x="152" y="274"/>
                    </a:cubicBezTo>
                    <a:cubicBezTo>
                      <a:pt x="152" y="274"/>
                      <a:pt x="152" y="304"/>
                      <a:pt x="152" y="304"/>
                    </a:cubicBezTo>
                    <a:cubicBezTo>
                      <a:pt x="152" y="335"/>
                      <a:pt x="152" y="335"/>
                      <a:pt x="152" y="335"/>
                    </a:cubicBezTo>
                    <a:cubicBezTo>
                      <a:pt x="152" y="335"/>
                      <a:pt x="152" y="365"/>
                      <a:pt x="152" y="365"/>
                    </a:cubicBezTo>
                    <a:cubicBezTo>
                      <a:pt x="152" y="365"/>
                      <a:pt x="152" y="365"/>
                      <a:pt x="152" y="395"/>
                    </a:cubicBezTo>
                    <a:lnTo>
                      <a:pt x="183" y="395"/>
                    </a:lnTo>
                    <a:lnTo>
                      <a:pt x="183" y="456"/>
                    </a:lnTo>
                    <a:cubicBezTo>
                      <a:pt x="152" y="487"/>
                      <a:pt x="183" y="517"/>
                      <a:pt x="213" y="517"/>
                    </a:cubicBezTo>
                    <a:cubicBezTo>
                      <a:pt x="243" y="517"/>
                      <a:pt x="304" y="517"/>
                      <a:pt x="304" y="487"/>
                    </a:cubicBezTo>
                    <a:cubicBezTo>
                      <a:pt x="335" y="426"/>
                      <a:pt x="365" y="395"/>
                      <a:pt x="365" y="335"/>
                    </a:cubicBezTo>
                    <a:cubicBezTo>
                      <a:pt x="365" y="304"/>
                      <a:pt x="335" y="243"/>
                      <a:pt x="335" y="213"/>
                    </a:cubicBezTo>
                    <a:cubicBezTo>
                      <a:pt x="304" y="122"/>
                      <a:pt x="243" y="61"/>
                      <a:pt x="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4685;p48">
                <a:extLst>
                  <a:ext uri="{FF2B5EF4-FFF2-40B4-BE49-F238E27FC236}">
                    <a16:creationId xmlns:a16="http://schemas.microsoft.com/office/drawing/2014/main" id="{56DF69D0-21F8-1AE6-2EEF-C6500DDEB7D8}"/>
                  </a:ext>
                </a:extLst>
              </p:cNvPr>
              <p:cNvSpPr/>
              <p:nvPr/>
            </p:nvSpPr>
            <p:spPr>
              <a:xfrm>
                <a:off x="8968525" y="6837025"/>
                <a:ext cx="6100" cy="6100"/>
              </a:xfrm>
              <a:custGeom>
                <a:avLst/>
                <a:gdLst/>
                <a:ahLst/>
                <a:cxnLst/>
                <a:rect l="l" t="t" r="r" b="b"/>
                <a:pathLst>
                  <a:path w="244" h="244" extrusionOk="0">
                    <a:moveTo>
                      <a:pt x="91" y="0"/>
                    </a:moveTo>
                    <a:cubicBezTo>
                      <a:pt x="61" y="0"/>
                      <a:pt x="61" y="0"/>
                      <a:pt x="31" y="31"/>
                    </a:cubicBezTo>
                    <a:cubicBezTo>
                      <a:pt x="31" y="31"/>
                      <a:pt x="31" y="31"/>
                      <a:pt x="31" y="61"/>
                    </a:cubicBezTo>
                    <a:cubicBezTo>
                      <a:pt x="0" y="61"/>
                      <a:pt x="0" y="91"/>
                      <a:pt x="0" y="91"/>
                    </a:cubicBezTo>
                    <a:cubicBezTo>
                      <a:pt x="0" y="122"/>
                      <a:pt x="31" y="152"/>
                      <a:pt x="61" y="183"/>
                    </a:cubicBezTo>
                    <a:cubicBezTo>
                      <a:pt x="91" y="183"/>
                      <a:pt x="122" y="213"/>
                      <a:pt x="152" y="243"/>
                    </a:cubicBezTo>
                    <a:lnTo>
                      <a:pt x="213" y="243"/>
                    </a:lnTo>
                    <a:cubicBezTo>
                      <a:pt x="213" y="243"/>
                      <a:pt x="213" y="213"/>
                      <a:pt x="213" y="213"/>
                    </a:cubicBezTo>
                    <a:lnTo>
                      <a:pt x="243" y="213"/>
                    </a:lnTo>
                    <a:cubicBezTo>
                      <a:pt x="243" y="183"/>
                      <a:pt x="243" y="183"/>
                      <a:pt x="243" y="183"/>
                    </a:cubicBezTo>
                    <a:cubicBezTo>
                      <a:pt x="243" y="183"/>
                      <a:pt x="243" y="152"/>
                      <a:pt x="243" y="152"/>
                    </a:cubicBezTo>
                    <a:cubicBezTo>
                      <a:pt x="243" y="152"/>
                      <a:pt x="243" y="122"/>
                      <a:pt x="243" y="122"/>
                    </a:cubicBezTo>
                    <a:cubicBezTo>
                      <a:pt x="213" y="91"/>
                      <a:pt x="213" y="61"/>
                      <a:pt x="183" y="31"/>
                    </a:cubicBezTo>
                    <a:cubicBezTo>
                      <a:pt x="183" y="0"/>
                      <a:pt x="15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4686;p48">
                <a:extLst>
                  <a:ext uri="{FF2B5EF4-FFF2-40B4-BE49-F238E27FC236}">
                    <a16:creationId xmlns:a16="http://schemas.microsoft.com/office/drawing/2014/main" id="{CD4415C9-338C-AAD4-621A-C9EC36F9309D}"/>
                  </a:ext>
                </a:extLst>
              </p:cNvPr>
              <p:cNvSpPr/>
              <p:nvPr/>
            </p:nvSpPr>
            <p:spPr>
              <a:xfrm>
                <a:off x="8979925" y="6856775"/>
                <a:ext cx="775" cy="775"/>
              </a:xfrm>
              <a:custGeom>
                <a:avLst/>
                <a:gdLst/>
                <a:ahLst/>
                <a:cxnLst/>
                <a:rect l="l" t="t" r="r" b="b"/>
                <a:pathLst>
                  <a:path w="31" h="31" extrusionOk="0">
                    <a:moveTo>
                      <a:pt x="0" y="0"/>
                    </a:moveTo>
                    <a:cubicBezTo>
                      <a:pt x="0" y="0"/>
                      <a:pt x="0" y="31"/>
                      <a:pt x="0" y="31"/>
                    </a:cubicBezTo>
                    <a:cubicBezTo>
                      <a:pt x="31" y="31"/>
                      <a:pt x="31"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4687;p48">
                <a:extLst>
                  <a:ext uri="{FF2B5EF4-FFF2-40B4-BE49-F238E27FC236}">
                    <a16:creationId xmlns:a16="http://schemas.microsoft.com/office/drawing/2014/main" id="{FBA18755-6EFC-0A01-797D-45DB89E773BF}"/>
                  </a:ext>
                </a:extLst>
              </p:cNvPr>
              <p:cNvSpPr/>
              <p:nvPr/>
            </p:nvSpPr>
            <p:spPr>
              <a:xfrm>
                <a:off x="9630675" y="6258675"/>
                <a:ext cx="5050" cy="12575"/>
              </a:xfrm>
              <a:custGeom>
                <a:avLst/>
                <a:gdLst/>
                <a:ahLst/>
                <a:cxnLst/>
                <a:rect l="l" t="t" r="r" b="b"/>
                <a:pathLst>
                  <a:path w="202" h="503" extrusionOk="0">
                    <a:moveTo>
                      <a:pt x="59" y="0"/>
                    </a:moveTo>
                    <a:cubicBezTo>
                      <a:pt x="28" y="0"/>
                      <a:pt x="1" y="26"/>
                      <a:pt x="19" y="64"/>
                    </a:cubicBezTo>
                    <a:cubicBezTo>
                      <a:pt x="19" y="125"/>
                      <a:pt x="50" y="216"/>
                      <a:pt x="50" y="277"/>
                    </a:cubicBezTo>
                    <a:cubicBezTo>
                      <a:pt x="80" y="307"/>
                      <a:pt x="80" y="337"/>
                      <a:pt x="80" y="398"/>
                    </a:cubicBezTo>
                    <a:cubicBezTo>
                      <a:pt x="80" y="398"/>
                      <a:pt x="110" y="429"/>
                      <a:pt x="110" y="429"/>
                    </a:cubicBezTo>
                    <a:cubicBezTo>
                      <a:pt x="110" y="459"/>
                      <a:pt x="110" y="489"/>
                      <a:pt x="141" y="489"/>
                    </a:cubicBezTo>
                    <a:cubicBezTo>
                      <a:pt x="141" y="500"/>
                      <a:pt x="144" y="503"/>
                      <a:pt x="150" y="503"/>
                    </a:cubicBezTo>
                    <a:cubicBezTo>
                      <a:pt x="161" y="503"/>
                      <a:pt x="181" y="489"/>
                      <a:pt x="202" y="489"/>
                    </a:cubicBezTo>
                    <a:cubicBezTo>
                      <a:pt x="202" y="459"/>
                      <a:pt x="202" y="429"/>
                      <a:pt x="202" y="429"/>
                    </a:cubicBezTo>
                    <a:cubicBezTo>
                      <a:pt x="202" y="398"/>
                      <a:pt x="202" y="368"/>
                      <a:pt x="171" y="368"/>
                    </a:cubicBezTo>
                    <a:cubicBezTo>
                      <a:pt x="171" y="337"/>
                      <a:pt x="171" y="277"/>
                      <a:pt x="171" y="246"/>
                    </a:cubicBezTo>
                    <a:cubicBezTo>
                      <a:pt x="141" y="185"/>
                      <a:pt x="110" y="94"/>
                      <a:pt x="110" y="33"/>
                    </a:cubicBezTo>
                    <a:cubicBezTo>
                      <a:pt x="99" y="10"/>
                      <a:pt x="78" y="0"/>
                      <a:pt x="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4688;p48">
                <a:extLst>
                  <a:ext uri="{FF2B5EF4-FFF2-40B4-BE49-F238E27FC236}">
                    <a16:creationId xmlns:a16="http://schemas.microsoft.com/office/drawing/2014/main" id="{A7759F23-B8AD-2F35-AA00-98233EDD82AB}"/>
                  </a:ext>
                </a:extLst>
              </p:cNvPr>
              <p:cNvSpPr/>
              <p:nvPr/>
            </p:nvSpPr>
            <p:spPr>
              <a:xfrm>
                <a:off x="9637225" y="6278875"/>
                <a:ext cx="4575" cy="20175"/>
              </a:xfrm>
              <a:custGeom>
                <a:avLst/>
                <a:gdLst/>
                <a:ahLst/>
                <a:cxnLst/>
                <a:rect l="l" t="t" r="r" b="b"/>
                <a:pathLst>
                  <a:path w="183" h="807" extrusionOk="0">
                    <a:moveTo>
                      <a:pt x="137" y="1"/>
                    </a:moveTo>
                    <a:cubicBezTo>
                      <a:pt x="114" y="1"/>
                      <a:pt x="92" y="16"/>
                      <a:pt x="92" y="46"/>
                    </a:cubicBezTo>
                    <a:cubicBezTo>
                      <a:pt x="92" y="168"/>
                      <a:pt x="92" y="289"/>
                      <a:pt x="61" y="411"/>
                    </a:cubicBezTo>
                    <a:cubicBezTo>
                      <a:pt x="61" y="472"/>
                      <a:pt x="61" y="533"/>
                      <a:pt x="31" y="593"/>
                    </a:cubicBezTo>
                    <a:lnTo>
                      <a:pt x="0" y="684"/>
                    </a:lnTo>
                    <a:cubicBezTo>
                      <a:pt x="0" y="715"/>
                      <a:pt x="0" y="745"/>
                      <a:pt x="0" y="776"/>
                    </a:cubicBezTo>
                    <a:cubicBezTo>
                      <a:pt x="0" y="806"/>
                      <a:pt x="31" y="806"/>
                      <a:pt x="61" y="806"/>
                    </a:cubicBezTo>
                    <a:cubicBezTo>
                      <a:pt x="122" y="776"/>
                      <a:pt x="122" y="684"/>
                      <a:pt x="122" y="624"/>
                    </a:cubicBezTo>
                    <a:cubicBezTo>
                      <a:pt x="152" y="563"/>
                      <a:pt x="152" y="502"/>
                      <a:pt x="183" y="441"/>
                    </a:cubicBezTo>
                    <a:cubicBezTo>
                      <a:pt x="183" y="289"/>
                      <a:pt x="183" y="168"/>
                      <a:pt x="183" y="46"/>
                    </a:cubicBezTo>
                    <a:cubicBezTo>
                      <a:pt x="183" y="16"/>
                      <a:pt x="160"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4689;p48">
                <a:extLst>
                  <a:ext uri="{FF2B5EF4-FFF2-40B4-BE49-F238E27FC236}">
                    <a16:creationId xmlns:a16="http://schemas.microsoft.com/office/drawing/2014/main" id="{0C6A86C3-1174-5065-0BF7-55026F479CE5}"/>
                  </a:ext>
                </a:extLst>
              </p:cNvPr>
              <p:cNvSpPr/>
              <p:nvPr/>
            </p:nvSpPr>
            <p:spPr>
              <a:xfrm>
                <a:off x="9647875" y="6296350"/>
                <a:ext cx="2300" cy="16750"/>
              </a:xfrm>
              <a:custGeom>
                <a:avLst/>
                <a:gdLst/>
                <a:ahLst/>
                <a:cxnLst/>
                <a:rect l="l" t="t" r="r" b="b"/>
                <a:pathLst>
                  <a:path w="92" h="670" extrusionOk="0">
                    <a:moveTo>
                      <a:pt x="46" y="1"/>
                    </a:moveTo>
                    <a:cubicBezTo>
                      <a:pt x="23" y="1"/>
                      <a:pt x="0" y="16"/>
                      <a:pt x="0" y="46"/>
                    </a:cubicBezTo>
                    <a:lnTo>
                      <a:pt x="0" y="350"/>
                    </a:lnTo>
                    <a:lnTo>
                      <a:pt x="0" y="502"/>
                    </a:lnTo>
                    <a:cubicBezTo>
                      <a:pt x="0" y="533"/>
                      <a:pt x="0" y="593"/>
                      <a:pt x="0" y="624"/>
                    </a:cubicBezTo>
                    <a:cubicBezTo>
                      <a:pt x="0" y="654"/>
                      <a:pt x="15" y="669"/>
                      <a:pt x="34" y="669"/>
                    </a:cubicBezTo>
                    <a:cubicBezTo>
                      <a:pt x="53" y="669"/>
                      <a:pt x="76" y="654"/>
                      <a:pt x="91" y="624"/>
                    </a:cubicBezTo>
                    <a:cubicBezTo>
                      <a:pt x="91" y="593"/>
                      <a:pt x="91" y="533"/>
                      <a:pt x="91" y="502"/>
                    </a:cubicBezTo>
                    <a:lnTo>
                      <a:pt x="91" y="350"/>
                    </a:lnTo>
                    <a:lnTo>
                      <a:pt x="91" y="46"/>
                    </a:lnTo>
                    <a:cubicBezTo>
                      <a:pt x="91" y="16"/>
                      <a:pt x="68"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4690;p48">
                <a:extLst>
                  <a:ext uri="{FF2B5EF4-FFF2-40B4-BE49-F238E27FC236}">
                    <a16:creationId xmlns:a16="http://schemas.microsoft.com/office/drawing/2014/main" id="{F9C9F675-1D94-5018-D769-7ABB2C1064DC}"/>
                  </a:ext>
                </a:extLst>
              </p:cNvPr>
              <p:cNvSpPr/>
              <p:nvPr/>
            </p:nvSpPr>
            <p:spPr>
              <a:xfrm>
                <a:off x="9656975" y="6324025"/>
                <a:ext cx="4600" cy="20150"/>
              </a:xfrm>
              <a:custGeom>
                <a:avLst/>
                <a:gdLst/>
                <a:ahLst/>
                <a:cxnLst/>
                <a:rect l="l" t="t" r="r" b="b"/>
                <a:pathLst>
                  <a:path w="184" h="806" extrusionOk="0">
                    <a:moveTo>
                      <a:pt x="62" y="0"/>
                    </a:moveTo>
                    <a:cubicBezTo>
                      <a:pt x="36" y="0"/>
                      <a:pt x="1" y="26"/>
                      <a:pt x="1" y="64"/>
                    </a:cubicBezTo>
                    <a:cubicBezTo>
                      <a:pt x="31" y="155"/>
                      <a:pt x="31" y="307"/>
                      <a:pt x="62" y="429"/>
                    </a:cubicBezTo>
                    <a:cubicBezTo>
                      <a:pt x="62" y="489"/>
                      <a:pt x="62" y="520"/>
                      <a:pt x="62" y="581"/>
                    </a:cubicBezTo>
                    <a:lnTo>
                      <a:pt x="62" y="672"/>
                    </a:lnTo>
                    <a:cubicBezTo>
                      <a:pt x="62" y="733"/>
                      <a:pt x="31" y="763"/>
                      <a:pt x="62" y="763"/>
                    </a:cubicBezTo>
                    <a:cubicBezTo>
                      <a:pt x="83" y="785"/>
                      <a:pt x="105" y="806"/>
                      <a:pt x="115" y="806"/>
                    </a:cubicBezTo>
                    <a:cubicBezTo>
                      <a:pt x="120" y="806"/>
                      <a:pt x="122" y="802"/>
                      <a:pt x="122" y="793"/>
                    </a:cubicBezTo>
                    <a:cubicBezTo>
                      <a:pt x="183" y="733"/>
                      <a:pt x="153" y="672"/>
                      <a:pt x="153" y="611"/>
                    </a:cubicBezTo>
                    <a:cubicBezTo>
                      <a:pt x="183" y="550"/>
                      <a:pt x="153" y="459"/>
                      <a:pt x="153" y="398"/>
                    </a:cubicBezTo>
                    <a:cubicBezTo>
                      <a:pt x="153" y="277"/>
                      <a:pt x="122" y="155"/>
                      <a:pt x="92" y="34"/>
                    </a:cubicBezTo>
                    <a:cubicBezTo>
                      <a:pt x="92" y="10"/>
                      <a:pt x="79"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4691;p48">
                <a:extLst>
                  <a:ext uri="{FF2B5EF4-FFF2-40B4-BE49-F238E27FC236}">
                    <a16:creationId xmlns:a16="http://schemas.microsoft.com/office/drawing/2014/main" id="{BB813B16-905C-F2A9-87D3-69FB88DD940E}"/>
                  </a:ext>
                </a:extLst>
              </p:cNvPr>
              <p:cNvSpPr/>
              <p:nvPr/>
            </p:nvSpPr>
            <p:spPr>
              <a:xfrm>
                <a:off x="9663050" y="6356000"/>
                <a:ext cx="3075" cy="4600"/>
              </a:xfrm>
              <a:custGeom>
                <a:avLst/>
                <a:gdLst/>
                <a:ahLst/>
                <a:cxnLst/>
                <a:rect l="l" t="t" r="r" b="b"/>
                <a:pathLst>
                  <a:path w="123" h="184" extrusionOk="0">
                    <a:moveTo>
                      <a:pt x="31" y="1"/>
                    </a:moveTo>
                    <a:cubicBezTo>
                      <a:pt x="1" y="31"/>
                      <a:pt x="1" y="31"/>
                      <a:pt x="1" y="31"/>
                    </a:cubicBezTo>
                    <a:cubicBezTo>
                      <a:pt x="1" y="62"/>
                      <a:pt x="1" y="122"/>
                      <a:pt x="1" y="153"/>
                    </a:cubicBezTo>
                    <a:cubicBezTo>
                      <a:pt x="1" y="153"/>
                      <a:pt x="1" y="153"/>
                      <a:pt x="31" y="183"/>
                    </a:cubicBezTo>
                    <a:lnTo>
                      <a:pt x="92" y="183"/>
                    </a:lnTo>
                    <a:lnTo>
                      <a:pt x="92" y="153"/>
                    </a:lnTo>
                    <a:cubicBezTo>
                      <a:pt x="92" y="122"/>
                      <a:pt x="92" y="62"/>
                      <a:pt x="122" y="31"/>
                    </a:cubicBezTo>
                    <a:cubicBezTo>
                      <a:pt x="122" y="31"/>
                      <a:pt x="92" y="3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4692;p48">
                <a:extLst>
                  <a:ext uri="{FF2B5EF4-FFF2-40B4-BE49-F238E27FC236}">
                    <a16:creationId xmlns:a16="http://schemas.microsoft.com/office/drawing/2014/main" id="{C4BA209C-539B-4333-1A27-2F783D00E538}"/>
                  </a:ext>
                </a:extLst>
              </p:cNvPr>
              <p:cNvSpPr/>
              <p:nvPr/>
            </p:nvSpPr>
            <p:spPr>
              <a:xfrm>
                <a:off x="9672950" y="6383350"/>
                <a:ext cx="3825" cy="2325"/>
              </a:xfrm>
              <a:custGeom>
                <a:avLst/>
                <a:gdLst/>
                <a:ahLst/>
                <a:cxnLst/>
                <a:rect l="l" t="t" r="r" b="b"/>
                <a:pathLst>
                  <a:path w="153" h="93" extrusionOk="0">
                    <a:moveTo>
                      <a:pt x="91" y="1"/>
                    </a:moveTo>
                    <a:cubicBezTo>
                      <a:pt x="0" y="1"/>
                      <a:pt x="0" y="92"/>
                      <a:pt x="91" y="92"/>
                    </a:cubicBezTo>
                    <a:cubicBezTo>
                      <a:pt x="152" y="92"/>
                      <a:pt x="15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4693;p48">
                <a:extLst>
                  <a:ext uri="{FF2B5EF4-FFF2-40B4-BE49-F238E27FC236}">
                    <a16:creationId xmlns:a16="http://schemas.microsoft.com/office/drawing/2014/main" id="{D238E35B-0560-8ADE-FAC2-410305EAC288}"/>
                  </a:ext>
                </a:extLst>
              </p:cNvPr>
              <p:cNvSpPr/>
              <p:nvPr/>
            </p:nvSpPr>
            <p:spPr>
              <a:xfrm>
                <a:off x="9682050" y="6413750"/>
                <a:ext cx="3075" cy="9150"/>
              </a:xfrm>
              <a:custGeom>
                <a:avLst/>
                <a:gdLst/>
                <a:ahLst/>
                <a:cxnLst/>
                <a:rect l="l" t="t" r="r" b="b"/>
                <a:pathLst>
                  <a:path w="123" h="366" extrusionOk="0">
                    <a:moveTo>
                      <a:pt x="62" y="1"/>
                    </a:moveTo>
                    <a:cubicBezTo>
                      <a:pt x="31" y="1"/>
                      <a:pt x="1" y="31"/>
                      <a:pt x="1" y="62"/>
                    </a:cubicBezTo>
                    <a:cubicBezTo>
                      <a:pt x="1" y="153"/>
                      <a:pt x="1" y="214"/>
                      <a:pt x="1" y="305"/>
                    </a:cubicBezTo>
                    <a:cubicBezTo>
                      <a:pt x="1" y="335"/>
                      <a:pt x="31" y="366"/>
                      <a:pt x="62" y="366"/>
                    </a:cubicBezTo>
                    <a:cubicBezTo>
                      <a:pt x="92" y="366"/>
                      <a:pt x="122" y="335"/>
                      <a:pt x="122" y="305"/>
                    </a:cubicBezTo>
                    <a:cubicBezTo>
                      <a:pt x="122" y="214"/>
                      <a:pt x="122" y="122"/>
                      <a:pt x="122" y="62"/>
                    </a:cubicBezTo>
                    <a:cubicBezTo>
                      <a:pt x="122" y="3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4694;p48">
                <a:extLst>
                  <a:ext uri="{FF2B5EF4-FFF2-40B4-BE49-F238E27FC236}">
                    <a16:creationId xmlns:a16="http://schemas.microsoft.com/office/drawing/2014/main" id="{1748A5EF-4FA8-3897-F86B-DAE794D27BF1}"/>
                  </a:ext>
                </a:extLst>
              </p:cNvPr>
              <p:cNvSpPr/>
              <p:nvPr/>
            </p:nvSpPr>
            <p:spPr>
              <a:xfrm>
                <a:off x="9685100" y="6436550"/>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4695;p48">
                <a:extLst>
                  <a:ext uri="{FF2B5EF4-FFF2-40B4-BE49-F238E27FC236}">
                    <a16:creationId xmlns:a16="http://schemas.microsoft.com/office/drawing/2014/main" id="{63D2A0DD-CE73-9EC3-CA8C-6FA48D22EA8B}"/>
                  </a:ext>
                </a:extLst>
              </p:cNvPr>
              <p:cNvSpPr/>
              <p:nvPr/>
            </p:nvSpPr>
            <p:spPr>
              <a:xfrm>
                <a:off x="9688125" y="646770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4696;p48">
                <a:extLst>
                  <a:ext uri="{FF2B5EF4-FFF2-40B4-BE49-F238E27FC236}">
                    <a16:creationId xmlns:a16="http://schemas.microsoft.com/office/drawing/2014/main" id="{C90C1115-E7CF-4ABC-DD27-6E1779CB52F7}"/>
                  </a:ext>
                </a:extLst>
              </p:cNvPr>
              <p:cNvSpPr/>
              <p:nvPr/>
            </p:nvSpPr>
            <p:spPr>
              <a:xfrm>
                <a:off x="9686625" y="6467400"/>
                <a:ext cx="3050" cy="6975"/>
              </a:xfrm>
              <a:custGeom>
                <a:avLst/>
                <a:gdLst/>
                <a:ahLst/>
                <a:cxnLst/>
                <a:rect l="l" t="t" r="r" b="b"/>
                <a:pathLst>
                  <a:path w="122" h="279" extrusionOk="0">
                    <a:moveTo>
                      <a:pt x="35" y="0"/>
                    </a:moveTo>
                    <a:cubicBezTo>
                      <a:pt x="15" y="0"/>
                      <a:pt x="0" y="22"/>
                      <a:pt x="0" y="43"/>
                    </a:cubicBezTo>
                    <a:lnTo>
                      <a:pt x="0" y="165"/>
                    </a:lnTo>
                    <a:cubicBezTo>
                      <a:pt x="0" y="165"/>
                      <a:pt x="0" y="195"/>
                      <a:pt x="0" y="226"/>
                    </a:cubicBezTo>
                    <a:cubicBezTo>
                      <a:pt x="0" y="226"/>
                      <a:pt x="0" y="256"/>
                      <a:pt x="31" y="256"/>
                    </a:cubicBezTo>
                    <a:cubicBezTo>
                      <a:pt x="31" y="271"/>
                      <a:pt x="46" y="279"/>
                      <a:pt x="61" y="279"/>
                    </a:cubicBezTo>
                    <a:cubicBezTo>
                      <a:pt x="76" y="279"/>
                      <a:pt x="91" y="271"/>
                      <a:pt x="91" y="256"/>
                    </a:cubicBezTo>
                    <a:cubicBezTo>
                      <a:pt x="91" y="256"/>
                      <a:pt x="91" y="226"/>
                      <a:pt x="91" y="226"/>
                    </a:cubicBezTo>
                    <a:cubicBezTo>
                      <a:pt x="122" y="195"/>
                      <a:pt x="122" y="165"/>
                      <a:pt x="122" y="165"/>
                    </a:cubicBezTo>
                    <a:lnTo>
                      <a:pt x="122" y="43"/>
                    </a:lnTo>
                    <a:cubicBezTo>
                      <a:pt x="122" y="22"/>
                      <a:pt x="107" y="0"/>
                      <a:pt x="87" y="0"/>
                    </a:cubicBezTo>
                    <a:cubicBezTo>
                      <a:pt x="79" y="0"/>
                      <a:pt x="70" y="4"/>
                      <a:pt x="61" y="13"/>
                    </a:cubicBezTo>
                    <a:cubicBezTo>
                      <a:pt x="52" y="4"/>
                      <a:pt x="43" y="0"/>
                      <a:pt x="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4697;p48">
                <a:extLst>
                  <a:ext uri="{FF2B5EF4-FFF2-40B4-BE49-F238E27FC236}">
                    <a16:creationId xmlns:a16="http://schemas.microsoft.com/office/drawing/2014/main" id="{372D893F-102B-ED58-C00B-DFDDD7C62270}"/>
                  </a:ext>
                </a:extLst>
              </p:cNvPr>
              <p:cNvSpPr/>
              <p:nvPr/>
            </p:nvSpPr>
            <p:spPr>
              <a:xfrm>
                <a:off x="9100750" y="6478350"/>
                <a:ext cx="4575" cy="9900"/>
              </a:xfrm>
              <a:custGeom>
                <a:avLst/>
                <a:gdLst/>
                <a:ahLst/>
                <a:cxnLst/>
                <a:rect l="l" t="t" r="r" b="b"/>
                <a:pathLst>
                  <a:path w="183" h="396" extrusionOk="0">
                    <a:moveTo>
                      <a:pt x="61" y="0"/>
                    </a:moveTo>
                    <a:cubicBezTo>
                      <a:pt x="61" y="0"/>
                      <a:pt x="30" y="31"/>
                      <a:pt x="30" y="61"/>
                    </a:cubicBezTo>
                    <a:cubicBezTo>
                      <a:pt x="30" y="92"/>
                      <a:pt x="30" y="122"/>
                      <a:pt x="30" y="152"/>
                    </a:cubicBezTo>
                    <a:cubicBezTo>
                      <a:pt x="0" y="183"/>
                      <a:pt x="0" y="213"/>
                      <a:pt x="0" y="213"/>
                    </a:cubicBezTo>
                    <a:cubicBezTo>
                      <a:pt x="0" y="244"/>
                      <a:pt x="0" y="274"/>
                      <a:pt x="0" y="274"/>
                    </a:cubicBezTo>
                    <a:cubicBezTo>
                      <a:pt x="0" y="274"/>
                      <a:pt x="0" y="304"/>
                      <a:pt x="0" y="304"/>
                    </a:cubicBezTo>
                    <a:cubicBezTo>
                      <a:pt x="0" y="365"/>
                      <a:pt x="30" y="365"/>
                      <a:pt x="61" y="396"/>
                    </a:cubicBezTo>
                    <a:cubicBezTo>
                      <a:pt x="122" y="396"/>
                      <a:pt x="152" y="365"/>
                      <a:pt x="152" y="335"/>
                    </a:cubicBezTo>
                    <a:cubicBezTo>
                      <a:pt x="152" y="335"/>
                      <a:pt x="152" y="335"/>
                      <a:pt x="152" y="304"/>
                    </a:cubicBezTo>
                    <a:cubicBezTo>
                      <a:pt x="152" y="274"/>
                      <a:pt x="152" y="274"/>
                      <a:pt x="152" y="274"/>
                    </a:cubicBezTo>
                    <a:cubicBezTo>
                      <a:pt x="182" y="244"/>
                      <a:pt x="182" y="244"/>
                      <a:pt x="182" y="213"/>
                    </a:cubicBezTo>
                    <a:cubicBezTo>
                      <a:pt x="182" y="183"/>
                      <a:pt x="182" y="122"/>
                      <a:pt x="182" y="92"/>
                    </a:cubicBezTo>
                    <a:cubicBezTo>
                      <a:pt x="182" y="61"/>
                      <a:pt x="182" y="61"/>
                      <a:pt x="182" y="31"/>
                    </a:cubicBezTo>
                    <a:cubicBezTo>
                      <a:pt x="182" y="0"/>
                      <a:pt x="15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4698;p48">
                <a:extLst>
                  <a:ext uri="{FF2B5EF4-FFF2-40B4-BE49-F238E27FC236}">
                    <a16:creationId xmlns:a16="http://schemas.microsoft.com/office/drawing/2014/main" id="{7FAF0B6D-48CD-1C15-039B-001F03EC9EFF}"/>
                  </a:ext>
                </a:extLst>
              </p:cNvPr>
              <p:cNvSpPr/>
              <p:nvPr/>
            </p:nvSpPr>
            <p:spPr>
              <a:xfrm>
                <a:off x="9105300" y="6486700"/>
                <a:ext cx="3825" cy="9900"/>
              </a:xfrm>
              <a:custGeom>
                <a:avLst/>
                <a:gdLst/>
                <a:ahLst/>
                <a:cxnLst/>
                <a:rect l="l" t="t" r="r" b="b"/>
                <a:pathLst>
                  <a:path w="153" h="396" extrusionOk="0">
                    <a:moveTo>
                      <a:pt x="92" y="1"/>
                    </a:moveTo>
                    <a:cubicBezTo>
                      <a:pt x="61" y="1"/>
                      <a:pt x="31" y="31"/>
                      <a:pt x="31" y="62"/>
                    </a:cubicBezTo>
                    <a:cubicBezTo>
                      <a:pt x="31" y="92"/>
                      <a:pt x="31" y="153"/>
                      <a:pt x="0" y="183"/>
                    </a:cubicBezTo>
                    <a:cubicBezTo>
                      <a:pt x="0" y="244"/>
                      <a:pt x="0" y="274"/>
                      <a:pt x="0" y="335"/>
                    </a:cubicBezTo>
                    <a:cubicBezTo>
                      <a:pt x="0" y="366"/>
                      <a:pt x="31" y="396"/>
                      <a:pt x="61" y="396"/>
                    </a:cubicBezTo>
                    <a:cubicBezTo>
                      <a:pt x="61" y="396"/>
                      <a:pt x="92" y="366"/>
                      <a:pt x="92" y="335"/>
                    </a:cubicBezTo>
                    <a:cubicBezTo>
                      <a:pt x="122" y="305"/>
                      <a:pt x="122" y="244"/>
                      <a:pt x="122" y="183"/>
                    </a:cubicBezTo>
                    <a:cubicBezTo>
                      <a:pt x="122" y="153"/>
                      <a:pt x="122" y="92"/>
                      <a:pt x="152" y="62"/>
                    </a:cubicBezTo>
                    <a:cubicBezTo>
                      <a:pt x="152" y="31"/>
                      <a:pt x="122"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4699;p48">
                <a:extLst>
                  <a:ext uri="{FF2B5EF4-FFF2-40B4-BE49-F238E27FC236}">
                    <a16:creationId xmlns:a16="http://schemas.microsoft.com/office/drawing/2014/main" id="{88ED2EDB-8003-58F3-1478-F5B75A895ED0}"/>
                  </a:ext>
                </a:extLst>
              </p:cNvPr>
              <p:cNvSpPr/>
              <p:nvPr/>
            </p:nvSpPr>
            <p:spPr>
              <a:xfrm>
                <a:off x="9111375" y="6493550"/>
                <a:ext cx="3825" cy="7625"/>
              </a:xfrm>
              <a:custGeom>
                <a:avLst/>
                <a:gdLst/>
                <a:ahLst/>
                <a:cxnLst/>
                <a:rect l="l" t="t" r="r" b="b"/>
                <a:pathLst>
                  <a:path w="153" h="305" extrusionOk="0">
                    <a:moveTo>
                      <a:pt x="92" y="0"/>
                    </a:moveTo>
                    <a:cubicBezTo>
                      <a:pt x="61" y="0"/>
                      <a:pt x="31" y="31"/>
                      <a:pt x="1" y="61"/>
                    </a:cubicBezTo>
                    <a:cubicBezTo>
                      <a:pt x="1" y="92"/>
                      <a:pt x="1" y="122"/>
                      <a:pt x="1" y="152"/>
                    </a:cubicBezTo>
                    <a:cubicBezTo>
                      <a:pt x="1" y="213"/>
                      <a:pt x="31" y="243"/>
                      <a:pt x="31" y="274"/>
                    </a:cubicBezTo>
                    <a:cubicBezTo>
                      <a:pt x="61" y="304"/>
                      <a:pt x="61" y="304"/>
                      <a:pt x="92" y="304"/>
                    </a:cubicBezTo>
                    <a:lnTo>
                      <a:pt x="122" y="304"/>
                    </a:lnTo>
                    <a:cubicBezTo>
                      <a:pt x="153" y="304"/>
                      <a:pt x="153" y="274"/>
                      <a:pt x="153" y="243"/>
                    </a:cubicBezTo>
                    <a:cubicBezTo>
                      <a:pt x="153" y="213"/>
                      <a:pt x="153" y="213"/>
                      <a:pt x="123" y="184"/>
                    </a:cubicBezTo>
                    <a:lnTo>
                      <a:pt x="123" y="184"/>
                    </a:lnTo>
                    <a:cubicBezTo>
                      <a:pt x="152" y="213"/>
                      <a:pt x="153" y="213"/>
                      <a:pt x="153" y="213"/>
                    </a:cubicBezTo>
                    <a:cubicBezTo>
                      <a:pt x="122" y="183"/>
                      <a:pt x="122" y="183"/>
                      <a:pt x="122" y="152"/>
                    </a:cubicBezTo>
                    <a:cubicBezTo>
                      <a:pt x="122" y="152"/>
                      <a:pt x="122" y="122"/>
                      <a:pt x="122" y="92"/>
                    </a:cubicBezTo>
                    <a:cubicBezTo>
                      <a:pt x="153" y="61"/>
                      <a:pt x="12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4700;p48">
                <a:extLst>
                  <a:ext uri="{FF2B5EF4-FFF2-40B4-BE49-F238E27FC236}">
                    <a16:creationId xmlns:a16="http://schemas.microsoft.com/office/drawing/2014/main" id="{065D6FF0-3170-D7D4-D999-A4A99D16FF25}"/>
                  </a:ext>
                </a:extLst>
              </p:cNvPr>
              <p:cNvSpPr/>
              <p:nvPr/>
            </p:nvSpPr>
            <p:spPr>
              <a:xfrm>
                <a:off x="9120500" y="6495825"/>
                <a:ext cx="3825" cy="11000"/>
              </a:xfrm>
              <a:custGeom>
                <a:avLst/>
                <a:gdLst/>
                <a:ahLst/>
                <a:cxnLst/>
                <a:rect l="l" t="t" r="r" b="b"/>
                <a:pathLst>
                  <a:path w="153" h="440" extrusionOk="0">
                    <a:moveTo>
                      <a:pt x="61" y="1"/>
                    </a:moveTo>
                    <a:cubicBezTo>
                      <a:pt x="31" y="1"/>
                      <a:pt x="0" y="31"/>
                      <a:pt x="0" y="61"/>
                    </a:cubicBezTo>
                    <a:cubicBezTo>
                      <a:pt x="0" y="122"/>
                      <a:pt x="0" y="183"/>
                      <a:pt x="0" y="244"/>
                    </a:cubicBezTo>
                    <a:cubicBezTo>
                      <a:pt x="0" y="274"/>
                      <a:pt x="0" y="274"/>
                      <a:pt x="0" y="304"/>
                    </a:cubicBezTo>
                    <a:cubicBezTo>
                      <a:pt x="0" y="335"/>
                      <a:pt x="0" y="365"/>
                      <a:pt x="0" y="365"/>
                    </a:cubicBezTo>
                    <a:lnTo>
                      <a:pt x="31" y="396"/>
                    </a:lnTo>
                    <a:cubicBezTo>
                      <a:pt x="31" y="396"/>
                      <a:pt x="31" y="426"/>
                      <a:pt x="31" y="426"/>
                    </a:cubicBezTo>
                    <a:cubicBezTo>
                      <a:pt x="41" y="436"/>
                      <a:pt x="54" y="440"/>
                      <a:pt x="68" y="440"/>
                    </a:cubicBezTo>
                    <a:cubicBezTo>
                      <a:pt x="95" y="440"/>
                      <a:pt x="122" y="426"/>
                      <a:pt x="122" y="426"/>
                    </a:cubicBezTo>
                    <a:cubicBezTo>
                      <a:pt x="152" y="396"/>
                      <a:pt x="152" y="396"/>
                      <a:pt x="152" y="365"/>
                    </a:cubicBezTo>
                    <a:cubicBezTo>
                      <a:pt x="152" y="335"/>
                      <a:pt x="152" y="335"/>
                      <a:pt x="152" y="304"/>
                    </a:cubicBezTo>
                    <a:lnTo>
                      <a:pt x="122" y="244"/>
                    </a:lnTo>
                    <a:cubicBezTo>
                      <a:pt x="122" y="183"/>
                      <a:pt x="122" y="122"/>
                      <a:pt x="122" y="61"/>
                    </a:cubicBezTo>
                    <a:cubicBezTo>
                      <a:pt x="122" y="31"/>
                      <a:pt x="9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4701;p48">
                <a:extLst>
                  <a:ext uri="{FF2B5EF4-FFF2-40B4-BE49-F238E27FC236}">
                    <a16:creationId xmlns:a16="http://schemas.microsoft.com/office/drawing/2014/main" id="{D31F8BD0-BC47-EA60-24AF-4D10976276DF}"/>
                  </a:ext>
                </a:extLst>
              </p:cNvPr>
              <p:cNvSpPr/>
              <p:nvPr/>
            </p:nvSpPr>
            <p:spPr>
              <a:xfrm>
                <a:off x="9128100" y="6502325"/>
                <a:ext cx="3825" cy="9475"/>
              </a:xfrm>
              <a:custGeom>
                <a:avLst/>
                <a:gdLst/>
                <a:ahLst/>
                <a:cxnLst/>
                <a:rect l="l" t="t" r="r" b="b"/>
                <a:pathLst>
                  <a:path w="153" h="379" extrusionOk="0">
                    <a:moveTo>
                      <a:pt x="69" y="1"/>
                    </a:moveTo>
                    <a:cubicBezTo>
                      <a:pt x="65" y="1"/>
                      <a:pt x="61" y="4"/>
                      <a:pt x="61" y="14"/>
                    </a:cubicBezTo>
                    <a:cubicBezTo>
                      <a:pt x="53" y="6"/>
                      <a:pt x="45" y="2"/>
                      <a:pt x="37" y="2"/>
                    </a:cubicBezTo>
                    <a:cubicBezTo>
                      <a:pt x="17" y="2"/>
                      <a:pt x="0" y="30"/>
                      <a:pt x="0" y="75"/>
                    </a:cubicBezTo>
                    <a:lnTo>
                      <a:pt x="0" y="196"/>
                    </a:lnTo>
                    <a:cubicBezTo>
                      <a:pt x="0" y="196"/>
                      <a:pt x="0" y="227"/>
                      <a:pt x="0" y="257"/>
                    </a:cubicBezTo>
                    <a:cubicBezTo>
                      <a:pt x="0" y="257"/>
                      <a:pt x="0" y="288"/>
                      <a:pt x="0" y="288"/>
                    </a:cubicBezTo>
                    <a:cubicBezTo>
                      <a:pt x="16" y="303"/>
                      <a:pt x="23" y="318"/>
                      <a:pt x="31" y="329"/>
                    </a:cubicBezTo>
                    <a:lnTo>
                      <a:pt x="31" y="329"/>
                    </a:lnTo>
                    <a:cubicBezTo>
                      <a:pt x="31" y="334"/>
                      <a:pt x="31" y="340"/>
                      <a:pt x="31" y="348"/>
                    </a:cubicBezTo>
                    <a:cubicBezTo>
                      <a:pt x="31" y="348"/>
                      <a:pt x="61" y="379"/>
                      <a:pt x="92" y="379"/>
                    </a:cubicBezTo>
                    <a:lnTo>
                      <a:pt x="122" y="379"/>
                    </a:lnTo>
                    <a:cubicBezTo>
                      <a:pt x="122" y="348"/>
                      <a:pt x="152" y="348"/>
                      <a:pt x="152" y="318"/>
                    </a:cubicBezTo>
                    <a:lnTo>
                      <a:pt x="152" y="318"/>
                    </a:lnTo>
                    <a:cubicBezTo>
                      <a:pt x="152" y="318"/>
                      <a:pt x="152" y="319"/>
                      <a:pt x="151" y="320"/>
                    </a:cubicBezTo>
                    <a:lnTo>
                      <a:pt x="151" y="320"/>
                    </a:lnTo>
                    <a:cubicBezTo>
                      <a:pt x="152" y="310"/>
                      <a:pt x="152" y="299"/>
                      <a:pt x="152" y="288"/>
                    </a:cubicBezTo>
                    <a:cubicBezTo>
                      <a:pt x="152" y="257"/>
                      <a:pt x="152" y="257"/>
                      <a:pt x="152" y="227"/>
                    </a:cubicBezTo>
                    <a:cubicBezTo>
                      <a:pt x="152" y="227"/>
                      <a:pt x="152" y="196"/>
                      <a:pt x="152" y="166"/>
                    </a:cubicBezTo>
                    <a:cubicBezTo>
                      <a:pt x="152" y="136"/>
                      <a:pt x="152" y="75"/>
                      <a:pt x="122" y="44"/>
                    </a:cubicBezTo>
                    <a:cubicBezTo>
                      <a:pt x="122" y="44"/>
                      <a:pt x="122" y="14"/>
                      <a:pt x="92" y="14"/>
                    </a:cubicBezTo>
                    <a:cubicBezTo>
                      <a:pt x="92" y="14"/>
                      <a:pt x="78"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4702;p48">
                <a:extLst>
                  <a:ext uri="{FF2B5EF4-FFF2-40B4-BE49-F238E27FC236}">
                    <a16:creationId xmlns:a16="http://schemas.microsoft.com/office/drawing/2014/main" id="{3080D180-EB91-4736-2793-FC15A5E389C1}"/>
                  </a:ext>
                </a:extLst>
              </p:cNvPr>
              <p:cNvSpPr/>
              <p:nvPr/>
            </p:nvSpPr>
            <p:spPr>
              <a:xfrm>
                <a:off x="9134175" y="6509500"/>
                <a:ext cx="3825" cy="5350"/>
              </a:xfrm>
              <a:custGeom>
                <a:avLst/>
                <a:gdLst/>
                <a:ahLst/>
                <a:cxnLst/>
                <a:rect l="l" t="t" r="r" b="b"/>
                <a:pathLst>
                  <a:path w="153" h="214" extrusionOk="0">
                    <a:moveTo>
                      <a:pt x="61" y="1"/>
                    </a:moveTo>
                    <a:cubicBezTo>
                      <a:pt x="61" y="1"/>
                      <a:pt x="61" y="1"/>
                      <a:pt x="31" y="31"/>
                    </a:cubicBezTo>
                    <a:lnTo>
                      <a:pt x="1" y="31"/>
                    </a:lnTo>
                    <a:cubicBezTo>
                      <a:pt x="1" y="31"/>
                      <a:pt x="1" y="61"/>
                      <a:pt x="1" y="61"/>
                    </a:cubicBezTo>
                    <a:cubicBezTo>
                      <a:pt x="1" y="92"/>
                      <a:pt x="1" y="92"/>
                      <a:pt x="1" y="122"/>
                    </a:cubicBezTo>
                    <a:cubicBezTo>
                      <a:pt x="1" y="122"/>
                      <a:pt x="1" y="153"/>
                      <a:pt x="31" y="153"/>
                    </a:cubicBezTo>
                    <a:cubicBezTo>
                      <a:pt x="31" y="153"/>
                      <a:pt x="61" y="183"/>
                      <a:pt x="61" y="183"/>
                    </a:cubicBezTo>
                    <a:cubicBezTo>
                      <a:pt x="61" y="213"/>
                      <a:pt x="92" y="213"/>
                      <a:pt x="92" y="213"/>
                    </a:cubicBezTo>
                    <a:lnTo>
                      <a:pt x="122" y="213"/>
                    </a:lnTo>
                    <a:cubicBezTo>
                      <a:pt x="152" y="213"/>
                      <a:pt x="152" y="213"/>
                      <a:pt x="152" y="183"/>
                    </a:cubicBezTo>
                    <a:cubicBezTo>
                      <a:pt x="152" y="183"/>
                      <a:pt x="152" y="153"/>
                      <a:pt x="152" y="153"/>
                    </a:cubicBezTo>
                    <a:cubicBezTo>
                      <a:pt x="152" y="122"/>
                      <a:pt x="152" y="122"/>
                      <a:pt x="152" y="92"/>
                    </a:cubicBezTo>
                    <a:cubicBezTo>
                      <a:pt x="152" y="92"/>
                      <a:pt x="152" y="61"/>
                      <a:pt x="152" y="61"/>
                    </a:cubicBezTo>
                    <a:cubicBezTo>
                      <a:pt x="122" y="31"/>
                      <a:pt x="122" y="31"/>
                      <a:pt x="122" y="31"/>
                    </a:cubicBezTo>
                    <a:cubicBezTo>
                      <a:pt x="92" y="1"/>
                      <a:pt x="9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4703;p48">
                <a:extLst>
                  <a:ext uri="{FF2B5EF4-FFF2-40B4-BE49-F238E27FC236}">
                    <a16:creationId xmlns:a16="http://schemas.microsoft.com/office/drawing/2014/main" id="{DC227066-D710-5848-AA05-B0C1683BB4DB}"/>
                  </a:ext>
                </a:extLst>
              </p:cNvPr>
              <p:cNvSpPr/>
              <p:nvPr/>
            </p:nvSpPr>
            <p:spPr>
              <a:xfrm>
                <a:off x="9144050" y="6517100"/>
                <a:ext cx="25" cy="25"/>
              </a:xfrm>
              <a:custGeom>
                <a:avLst/>
                <a:gdLst/>
                <a:ahLst/>
                <a:cxnLst/>
                <a:rect l="l" t="t" r="r" b="b"/>
                <a:pathLst>
                  <a:path w="1" h="1" extrusionOk="0">
                    <a:moveTo>
                      <a:pt x="1" y="1"/>
                    </a:moveTo>
                    <a:cubicBezTo>
                      <a:pt x="1" y="1"/>
                      <a:pt x="1" y="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4704;p48">
                <a:extLst>
                  <a:ext uri="{FF2B5EF4-FFF2-40B4-BE49-F238E27FC236}">
                    <a16:creationId xmlns:a16="http://schemas.microsoft.com/office/drawing/2014/main" id="{B31FD072-7CA0-6804-5FC3-209F36CB0B75}"/>
                  </a:ext>
                </a:extLst>
              </p:cNvPr>
              <p:cNvSpPr/>
              <p:nvPr/>
            </p:nvSpPr>
            <p:spPr>
              <a:xfrm>
                <a:off x="9142525" y="6758000"/>
                <a:ext cx="3075" cy="12175"/>
              </a:xfrm>
              <a:custGeom>
                <a:avLst/>
                <a:gdLst/>
                <a:ahLst/>
                <a:cxnLst/>
                <a:rect l="l" t="t" r="r" b="b"/>
                <a:pathLst>
                  <a:path w="123" h="487" extrusionOk="0">
                    <a:moveTo>
                      <a:pt x="62" y="0"/>
                    </a:moveTo>
                    <a:cubicBezTo>
                      <a:pt x="31" y="0"/>
                      <a:pt x="1" y="30"/>
                      <a:pt x="1" y="61"/>
                    </a:cubicBezTo>
                    <a:lnTo>
                      <a:pt x="1" y="274"/>
                    </a:lnTo>
                    <a:lnTo>
                      <a:pt x="1" y="365"/>
                    </a:lnTo>
                    <a:cubicBezTo>
                      <a:pt x="1" y="395"/>
                      <a:pt x="1" y="395"/>
                      <a:pt x="1" y="426"/>
                    </a:cubicBezTo>
                    <a:cubicBezTo>
                      <a:pt x="31" y="456"/>
                      <a:pt x="31" y="456"/>
                      <a:pt x="31" y="486"/>
                    </a:cubicBezTo>
                    <a:lnTo>
                      <a:pt x="92" y="486"/>
                    </a:lnTo>
                    <a:cubicBezTo>
                      <a:pt x="122" y="456"/>
                      <a:pt x="122" y="456"/>
                      <a:pt x="122" y="426"/>
                    </a:cubicBezTo>
                    <a:cubicBezTo>
                      <a:pt x="122" y="395"/>
                      <a:pt x="122" y="395"/>
                      <a:pt x="122" y="365"/>
                    </a:cubicBezTo>
                    <a:lnTo>
                      <a:pt x="122" y="274"/>
                    </a:lnTo>
                    <a:lnTo>
                      <a:pt x="122" y="61"/>
                    </a:lnTo>
                    <a:cubicBezTo>
                      <a:pt x="122" y="30"/>
                      <a:pt x="92"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4705;p48">
                <a:extLst>
                  <a:ext uri="{FF2B5EF4-FFF2-40B4-BE49-F238E27FC236}">
                    <a16:creationId xmlns:a16="http://schemas.microsoft.com/office/drawing/2014/main" id="{6104F761-8AC5-4A67-188E-817366E3F02C}"/>
                  </a:ext>
                </a:extLst>
              </p:cNvPr>
              <p:cNvSpPr/>
              <p:nvPr/>
            </p:nvSpPr>
            <p:spPr>
              <a:xfrm>
                <a:off x="9148625" y="6761175"/>
                <a:ext cx="3800" cy="16900"/>
              </a:xfrm>
              <a:custGeom>
                <a:avLst/>
                <a:gdLst/>
                <a:ahLst/>
                <a:cxnLst/>
                <a:rect l="l" t="t" r="r" b="b"/>
                <a:pathLst>
                  <a:path w="152" h="676" extrusionOk="0">
                    <a:moveTo>
                      <a:pt x="63" y="0"/>
                    </a:moveTo>
                    <a:cubicBezTo>
                      <a:pt x="31" y="0"/>
                      <a:pt x="0" y="33"/>
                      <a:pt x="0" y="86"/>
                    </a:cubicBezTo>
                    <a:cubicBezTo>
                      <a:pt x="30" y="177"/>
                      <a:pt x="30" y="268"/>
                      <a:pt x="30" y="359"/>
                    </a:cubicBezTo>
                    <a:cubicBezTo>
                      <a:pt x="30" y="390"/>
                      <a:pt x="30" y="451"/>
                      <a:pt x="30" y="481"/>
                    </a:cubicBezTo>
                    <a:cubicBezTo>
                      <a:pt x="30" y="511"/>
                      <a:pt x="30" y="542"/>
                      <a:pt x="30" y="572"/>
                    </a:cubicBezTo>
                    <a:cubicBezTo>
                      <a:pt x="30" y="572"/>
                      <a:pt x="30" y="572"/>
                      <a:pt x="30" y="602"/>
                    </a:cubicBezTo>
                    <a:cubicBezTo>
                      <a:pt x="30" y="602"/>
                      <a:pt x="30" y="602"/>
                      <a:pt x="30" y="633"/>
                    </a:cubicBezTo>
                    <a:cubicBezTo>
                      <a:pt x="30" y="654"/>
                      <a:pt x="61" y="676"/>
                      <a:pt x="79" y="676"/>
                    </a:cubicBezTo>
                    <a:cubicBezTo>
                      <a:pt x="86" y="676"/>
                      <a:pt x="91" y="672"/>
                      <a:pt x="91" y="663"/>
                    </a:cubicBezTo>
                    <a:cubicBezTo>
                      <a:pt x="152" y="633"/>
                      <a:pt x="152" y="542"/>
                      <a:pt x="152" y="511"/>
                    </a:cubicBezTo>
                    <a:cubicBezTo>
                      <a:pt x="152" y="451"/>
                      <a:pt x="152" y="390"/>
                      <a:pt x="152" y="359"/>
                    </a:cubicBezTo>
                    <a:cubicBezTo>
                      <a:pt x="152" y="238"/>
                      <a:pt x="152" y="147"/>
                      <a:pt x="122" y="55"/>
                    </a:cubicBezTo>
                    <a:cubicBezTo>
                      <a:pt x="109" y="17"/>
                      <a:pt x="85"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4706;p48">
                <a:extLst>
                  <a:ext uri="{FF2B5EF4-FFF2-40B4-BE49-F238E27FC236}">
                    <a16:creationId xmlns:a16="http://schemas.microsoft.com/office/drawing/2014/main" id="{1F7BC0E5-3798-E073-6905-38C3B874A8AC}"/>
                  </a:ext>
                </a:extLst>
              </p:cNvPr>
              <p:cNvSpPr/>
              <p:nvPr/>
            </p:nvSpPr>
            <p:spPr>
              <a:xfrm>
                <a:off x="9158500" y="6769950"/>
                <a:ext cx="3050" cy="16000"/>
              </a:xfrm>
              <a:custGeom>
                <a:avLst/>
                <a:gdLst/>
                <a:ahLst/>
                <a:cxnLst/>
                <a:rect l="l" t="t" r="r" b="b"/>
                <a:pathLst>
                  <a:path w="122" h="640" extrusionOk="0">
                    <a:moveTo>
                      <a:pt x="46" y="1"/>
                    </a:moveTo>
                    <a:cubicBezTo>
                      <a:pt x="23" y="1"/>
                      <a:pt x="0" y="24"/>
                      <a:pt x="0" y="69"/>
                    </a:cubicBezTo>
                    <a:cubicBezTo>
                      <a:pt x="0" y="160"/>
                      <a:pt x="0" y="251"/>
                      <a:pt x="0" y="343"/>
                    </a:cubicBezTo>
                    <a:cubicBezTo>
                      <a:pt x="0" y="373"/>
                      <a:pt x="0" y="434"/>
                      <a:pt x="0" y="464"/>
                    </a:cubicBezTo>
                    <a:cubicBezTo>
                      <a:pt x="0" y="525"/>
                      <a:pt x="0" y="555"/>
                      <a:pt x="31" y="616"/>
                    </a:cubicBezTo>
                    <a:cubicBezTo>
                      <a:pt x="31" y="631"/>
                      <a:pt x="38" y="639"/>
                      <a:pt x="50" y="639"/>
                    </a:cubicBezTo>
                    <a:cubicBezTo>
                      <a:pt x="61" y="639"/>
                      <a:pt x="76" y="631"/>
                      <a:pt x="91" y="616"/>
                    </a:cubicBezTo>
                    <a:cubicBezTo>
                      <a:pt x="122" y="555"/>
                      <a:pt x="122" y="525"/>
                      <a:pt x="122" y="464"/>
                    </a:cubicBezTo>
                    <a:cubicBezTo>
                      <a:pt x="122" y="434"/>
                      <a:pt x="122" y="373"/>
                      <a:pt x="122" y="343"/>
                    </a:cubicBezTo>
                    <a:cubicBezTo>
                      <a:pt x="122" y="251"/>
                      <a:pt x="122" y="160"/>
                      <a:pt x="91" y="69"/>
                    </a:cubicBezTo>
                    <a:cubicBezTo>
                      <a:pt x="91" y="24"/>
                      <a:pt x="69" y="1"/>
                      <a:pt x="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4707;p48">
                <a:extLst>
                  <a:ext uri="{FF2B5EF4-FFF2-40B4-BE49-F238E27FC236}">
                    <a16:creationId xmlns:a16="http://schemas.microsoft.com/office/drawing/2014/main" id="{FAB95167-4EB0-62E4-7160-133EC1E4AEEE}"/>
                  </a:ext>
                </a:extLst>
              </p:cNvPr>
              <p:cNvSpPr/>
              <p:nvPr/>
            </p:nvSpPr>
            <p:spPr>
              <a:xfrm>
                <a:off x="9171400" y="6773175"/>
                <a:ext cx="4600" cy="14975"/>
              </a:xfrm>
              <a:custGeom>
                <a:avLst/>
                <a:gdLst/>
                <a:ahLst/>
                <a:cxnLst/>
                <a:rect l="l" t="t" r="r" b="b"/>
                <a:pathLst>
                  <a:path w="184" h="599" extrusionOk="0">
                    <a:moveTo>
                      <a:pt x="62" y="1"/>
                    </a:moveTo>
                    <a:cubicBezTo>
                      <a:pt x="31" y="1"/>
                      <a:pt x="1" y="62"/>
                      <a:pt x="1" y="92"/>
                    </a:cubicBezTo>
                    <a:cubicBezTo>
                      <a:pt x="31" y="153"/>
                      <a:pt x="62" y="214"/>
                      <a:pt x="31" y="305"/>
                    </a:cubicBezTo>
                    <a:cubicBezTo>
                      <a:pt x="31" y="335"/>
                      <a:pt x="31" y="366"/>
                      <a:pt x="31" y="396"/>
                    </a:cubicBezTo>
                    <a:lnTo>
                      <a:pt x="31" y="457"/>
                    </a:lnTo>
                    <a:cubicBezTo>
                      <a:pt x="1" y="487"/>
                      <a:pt x="1" y="487"/>
                      <a:pt x="1" y="487"/>
                    </a:cubicBezTo>
                    <a:cubicBezTo>
                      <a:pt x="1" y="518"/>
                      <a:pt x="1" y="518"/>
                      <a:pt x="1" y="518"/>
                    </a:cubicBezTo>
                    <a:cubicBezTo>
                      <a:pt x="1" y="548"/>
                      <a:pt x="1" y="548"/>
                      <a:pt x="1" y="548"/>
                    </a:cubicBezTo>
                    <a:cubicBezTo>
                      <a:pt x="19" y="584"/>
                      <a:pt x="37" y="598"/>
                      <a:pt x="60" y="598"/>
                    </a:cubicBezTo>
                    <a:cubicBezTo>
                      <a:pt x="77" y="598"/>
                      <a:pt x="97" y="591"/>
                      <a:pt x="122" y="578"/>
                    </a:cubicBezTo>
                    <a:cubicBezTo>
                      <a:pt x="122" y="578"/>
                      <a:pt x="153" y="548"/>
                      <a:pt x="153" y="548"/>
                    </a:cubicBezTo>
                    <a:cubicBezTo>
                      <a:pt x="153" y="548"/>
                      <a:pt x="153" y="518"/>
                      <a:pt x="153" y="518"/>
                    </a:cubicBezTo>
                    <a:cubicBezTo>
                      <a:pt x="183" y="487"/>
                      <a:pt x="183" y="457"/>
                      <a:pt x="183" y="457"/>
                    </a:cubicBezTo>
                    <a:cubicBezTo>
                      <a:pt x="183" y="396"/>
                      <a:pt x="183" y="366"/>
                      <a:pt x="183" y="305"/>
                    </a:cubicBezTo>
                    <a:cubicBezTo>
                      <a:pt x="183" y="214"/>
                      <a:pt x="183" y="122"/>
                      <a:pt x="122" y="31"/>
                    </a:cubicBezTo>
                    <a:cubicBezTo>
                      <a:pt x="122" y="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4708;p48">
                <a:extLst>
                  <a:ext uri="{FF2B5EF4-FFF2-40B4-BE49-F238E27FC236}">
                    <a16:creationId xmlns:a16="http://schemas.microsoft.com/office/drawing/2014/main" id="{37FE61BC-3D72-0FB5-7DBF-1684E000E683}"/>
                  </a:ext>
                </a:extLst>
              </p:cNvPr>
              <p:cNvSpPr/>
              <p:nvPr/>
            </p:nvSpPr>
            <p:spPr>
              <a:xfrm>
                <a:off x="9183575" y="6774700"/>
                <a:ext cx="4575" cy="12200"/>
              </a:xfrm>
              <a:custGeom>
                <a:avLst/>
                <a:gdLst/>
                <a:ahLst/>
                <a:cxnLst/>
                <a:rect l="l" t="t" r="r" b="b"/>
                <a:pathLst>
                  <a:path w="183" h="488" extrusionOk="0">
                    <a:moveTo>
                      <a:pt x="61" y="1"/>
                    </a:moveTo>
                    <a:cubicBezTo>
                      <a:pt x="31" y="1"/>
                      <a:pt x="0" y="31"/>
                      <a:pt x="0" y="61"/>
                    </a:cubicBezTo>
                    <a:cubicBezTo>
                      <a:pt x="0" y="122"/>
                      <a:pt x="0" y="183"/>
                      <a:pt x="0" y="244"/>
                    </a:cubicBezTo>
                    <a:cubicBezTo>
                      <a:pt x="0" y="274"/>
                      <a:pt x="0" y="305"/>
                      <a:pt x="0" y="335"/>
                    </a:cubicBezTo>
                    <a:cubicBezTo>
                      <a:pt x="31" y="365"/>
                      <a:pt x="31" y="426"/>
                      <a:pt x="31" y="457"/>
                    </a:cubicBezTo>
                    <a:cubicBezTo>
                      <a:pt x="61" y="457"/>
                      <a:pt x="61" y="487"/>
                      <a:pt x="91" y="487"/>
                    </a:cubicBezTo>
                    <a:cubicBezTo>
                      <a:pt x="122" y="487"/>
                      <a:pt x="152" y="457"/>
                      <a:pt x="152" y="457"/>
                    </a:cubicBezTo>
                    <a:cubicBezTo>
                      <a:pt x="183" y="396"/>
                      <a:pt x="183" y="305"/>
                      <a:pt x="152" y="244"/>
                    </a:cubicBezTo>
                    <a:cubicBezTo>
                      <a:pt x="152" y="183"/>
                      <a:pt x="152" y="122"/>
                      <a:pt x="152" y="61"/>
                    </a:cubicBezTo>
                    <a:cubicBezTo>
                      <a:pt x="152" y="31"/>
                      <a:pt x="12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4709;p48">
                <a:extLst>
                  <a:ext uri="{FF2B5EF4-FFF2-40B4-BE49-F238E27FC236}">
                    <a16:creationId xmlns:a16="http://schemas.microsoft.com/office/drawing/2014/main" id="{DFC84C01-96B0-7083-E791-F58053EA7B22}"/>
                  </a:ext>
                </a:extLst>
              </p:cNvPr>
              <p:cNvSpPr/>
              <p:nvPr/>
            </p:nvSpPr>
            <p:spPr>
              <a:xfrm>
                <a:off x="9194200" y="6775475"/>
                <a:ext cx="3825" cy="9125"/>
              </a:xfrm>
              <a:custGeom>
                <a:avLst/>
                <a:gdLst/>
                <a:ahLst/>
                <a:cxnLst/>
                <a:rect l="l" t="t" r="r" b="b"/>
                <a:pathLst>
                  <a:path w="153" h="365" extrusionOk="0">
                    <a:moveTo>
                      <a:pt x="92" y="0"/>
                    </a:moveTo>
                    <a:cubicBezTo>
                      <a:pt x="62" y="0"/>
                      <a:pt x="31" y="30"/>
                      <a:pt x="31" y="61"/>
                    </a:cubicBezTo>
                    <a:cubicBezTo>
                      <a:pt x="31" y="122"/>
                      <a:pt x="31" y="152"/>
                      <a:pt x="31" y="182"/>
                    </a:cubicBezTo>
                    <a:cubicBezTo>
                      <a:pt x="31" y="213"/>
                      <a:pt x="1" y="243"/>
                      <a:pt x="1" y="274"/>
                    </a:cubicBezTo>
                    <a:cubicBezTo>
                      <a:pt x="1" y="274"/>
                      <a:pt x="1" y="304"/>
                      <a:pt x="31" y="304"/>
                    </a:cubicBezTo>
                    <a:cubicBezTo>
                      <a:pt x="31" y="334"/>
                      <a:pt x="31" y="334"/>
                      <a:pt x="31" y="365"/>
                    </a:cubicBezTo>
                    <a:lnTo>
                      <a:pt x="122" y="365"/>
                    </a:lnTo>
                    <a:cubicBezTo>
                      <a:pt x="122" y="334"/>
                      <a:pt x="153" y="334"/>
                      <a:pt x="153" y="304"/>
                    </a:cubicBezTo>
                    <a:cubicBezTo>
                      <a:pt x="153" y="304"/>
                      <a:pt x="153" y="274"/>
                      <a:pt x="153" y="274"/>
                    </a:cubicBezTo>
                    <a:cubicBezTo>
                      <a:pt x="153" y="243"/>
                      <a:pt x="153" y="213"/>
                      <a:pt x="153" y="182"/>
                    </a:cubicBezTo>
                    <a:cubicBezTo>
                      <a:pt x="153" y="152"/>
                      <a:pt x="153" y="122"/>
                      <a:pt x="153" y="61"/>
                    </a:cubicBezTo>
                    <a:cubicBezTo>
                      <a:pt x="153" y="30"/>
                      <a:pt x="12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4710;p48">
                <a:extLst>
                  <a:ext uri="{FF2B5EF4-FFF2-40B4-BE49-F238E27FC236}">
                    <a16:creationId xmlns:a16="http://schemas.microsoft.com/office/drawing/2014/main" id="{1ADDD20D-64DF-A844-3054-3B498E6697F6}"/>
                  </a:ext>
                </a:extLst>
              </p:cNvPr>
              <p:cNvSpPr/>
              <p:nvPr/>
            </p:nvSpPr>
            <p:spPr>
              <a:xfrm>
                <a:off x="9207125" y="6776225"/>
                <a:ext cx="3825" cy="6875"/>
              </a:xfrm>
              <a:custGeom>
                <a:avLst/>
                <a:gdLst/>
                <a:ahLst/>
                <a:cxnLst/>
                <a:rect l="l" t="t" r="r" b="b"/>
                <a:pathLst>
                  <a:path w="153" h="275" extrusionOk="0">
                    <a:moveTo>
                      <a:pt x="31" y="0"/>
                    </a:moveTo>
                    <a:cubicBezTo>
                      <a:pt x="31" y="31"/>
                      <a:pt x="0" y="31"/>
                      <a:pt x="0" y="61"/>
                    </a:cubicBezTo>
                    <a:cubicBezTo>
                      <a:pt x="31" y="92"/>
                      <a:pt x="31" y="122"/>
                      <a:pt x="31" y="152"/>
                    </a:cubicBezTo>
                    <a:cubicBezTo>
                      <a:pt x="31" y="183"/>
                      <a:pt x="31" y="183"/>
                      <a:pt x="31" y="213"/>
                    </a:cubicBezTo>
                    <a:cubicBezTo>
                      <a:pt x="31" y="244"/>
                      <a:pt x="31" y="274"/>
                      <a:pt x="61" y="274"/>
                    </a:cubicBezTo>
                    <a:lnTo>
                      <a:pt x="122" y="274"/>
                    </a:lnTo>
                    <a:cubicBezTo>
                      <a:pt x="152" y="244"/>
                      <a:pt x="152" y="213"/>
                      <a:pt x="152" y="183"/>
                    </a:cubicBezTo>
                    <a:cubicBezTo>
                      <a:pt x="152" y="183"/>
                      <a:pt x="152" y="152"/>
                      <a:pt x="152" y="122"/>
                    </a:cubicBezTo>
                    <a:cubicBezTo>
                      <a:pt x="152" y="92"/>
                      <a:pt x="152" y="61"/>
                      <a:pt x="152" y="31"/>
                    </a:cubicBezTo>
                    <a:cubicBezTo>
                      <a:pt x="122" y="31"/>
                      <a:pt x="12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4711;p48">
                <a:extLst>
                  <a:ext uri="{FF2B5EF4-FFF2-40B4-BE49-F238E27FC236}">
                    <a16:creationId xmlns:a16="http://schemas.microsoft.com/office/drawing/2014/main" id="{328C2165-9424-1535-91DC-47C58C47E56B}"/>
                  </a:ext>
                </a:extLst>
              </p:cNvPr>
              <p:cNvSpPr/>
              <p:nvPr/>
            </p:nvSpPr>
            <p:spPr>
              <a:xfrm>
                <a:off x="9219275" y="6775475"/>
                <a:ext cx="4600" cy="4575"/>
              </a:xfrm>
              <a:custGeom>
                <a:avLst/>
                <a:gdLst/>
                <a:ahLst/>
                <a:cxnLst/>
                <a:rect l="l" t="t" r="r" b="b"/>
                <a:pathLst>
                  <a:path w="184" h="183" extrusionOk="0">
                    <a:moveTo>
                      <a:pt x="31" y="0"/>
                    </a:moveTo>
                    <a:cubicBezTo>
                      <a:pt x="1" y="30"/>
                      <a:pt x="1" y="30"/>
                      <a:pt x="1" y="30"/>
                    </a:cubicBezTo>
                    <a:cubicBezTo>
                      <a:pt x="1" y="30"/>
                      <a:pt x="1" y="61"/>
                      <a:pt x="1" y="61"/>
                    </a:cubicBezTo>
                    <a:cubicBezTo>
                      <a:pt x="1" y="91"/>
                      <a:pt x="1" y="91"/>
                      <a:pt x="1" y="91"/>
                    </a:cubicBezTo>
                    <a:cubicBezTo>
                      <a:pt x="1" y="122"/>
                      <a:pt x="31" y="122"/>
                      <a:pt x="31" y="122"/>
                    </a:cubicBezTo>
                    <a:cubicBezTo>
                      <a:pt x="31" y="152"/>
                      <a:pt x="62" y="152"/>
                      <a:pt x="62" y="152"/>
                    </a:cubicBezTo>
                    <a:cubicBezTo>
                      <a:pt x="62" y="152"/>
                      <a:pt x="92" y="152"/>
                      <a:pt x="92" y="182"/>
                    </a:cubicBezTo>
                    <a:cubicBezTo>
                      <a:pt x="122" y="182"/>
                      <a:pt x="153" y="182"/>
                      <a:pt x="153" y="152"/>
                    </a:cubicBezTo>
                    <a:cubicBezTo>
                      <a:pt x="183" y="152"/>
                      <a:pt x="183" y="122"/>
                      <a:pt x="183" y="91"/>
                    </a:cubicBezTo>
                    <a:cubicBezTo>
                      <a:pt x="183" y="91"/>
                      <a:pt x="183" y="61"/>
                      <a:pt x="153" y="61"/>
                    </a:cubicBezTo>
                    <a:cubicBezTo>
                      <a:pt x="153" y="61"/>
                      <a:pt x="153" y="30"/>
                      <a:pt x="153" y="30"/>
                    </a:cubicBezTo>
                    <a:cubicBezTo>
                      <a:pt x="122" y="30"/>
                      <a:pt x="12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4712;p48">
                <a:extLst>
                  <a:ext uri="{FF2B5EF4-FFF2-40B4-BE49-F238E27FC236}">
                    <a16:creationId xmlns:a16="http://schemas.microsoft.com/office/drawing/2014/main" id="{F3B32746-533A-7D9E-FACC-0990DCF2EEC2}"/>
                  </a:ext>
                </a:extLst>
              </p:cNvPr>
              <p:cNvSpPr/>
              <p:nvPr/>
            </p:nvSpPr>
            <p:spPr>
              <a:xfrm>
                <a:off x="9228400" y="6772425"/>
                <a:ext cx="5350" cy="3825"/>
              </a:xfrm>
              <a:custGeom>
                <a:avLst/>
                <a:gdLst/>
                <a:ahLst/>
                <a:cxnLst/>
                <a:rect l="l" t="t" r="r" b="b"/>
                <a:pathLst>
                  <a:path w="214" h="153" extrusionOk="0">
                    <a:moveTo>
                      <a:pt x="92" y="1"/>
                    </a:moveTo>
                    <a:cubicBezTo>
                      <a:pt x="1" y="1"/>
                      <a:pt x="1" y="152"/>
                      <a:pt x="92" y="152"/>
                    </a:cubicBezTo>
                    <a:cubicBezTo>
                      <a:pt x="213" y="152"/>
                      <a:pt x="213"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4713;p48">
                <a:extLst>
                  <a:ext uri="{FF2B5EF4-FFF2-40B4-BE49-F238E27FC236}">
                    <a16:creationId xmlns:a16="http://schemas.microsoft.com/office/drawing/2014/main" id="{BB8E3D56-DA13-39B5-69DC-08AEB7FC2CAD}"/>
                  </a:ext>
                </a:extLst>
              </p:cNvPr>
              <p:cNvSpPr/>
              <p:nvPr/>
            </p:nvSpPr>
            <p:spPr>
              <a:xfrm>
                <a:off x="9473850" y="5844225"/>
                <a:ext cx="53000" cy="171250"/>
              </a:xfrm>
              <a:custGeom>
                <a:avLst/>
                <a:gdLst/>
                <a:ahLst/>
                <a:cxnLst/>
                <a:rect l="l" t="t" r="r" b="b"/>
                <a:pathLst>
                  <a:path w="2120" h="6850" extrusionOk="0">
                    <a:moveTo>
                      <a:pt x="46" y="0"/>
                    </a:moveTo>
                    <a:cubicBezTo>
                      <a:pt x="23" y="0"/>
                      <a:pt x="0" y="16"/>
                      <a:pt x="0" y="46"/>
                    </a:cubicBezTo>
                    <a:cubicBezTo>
                      <a:pt x="244" y="2386"/>
                      <a:pt x="912" y="4727"/>
                      <a:pt x="2007" y="6824"/>
                    </a:cubicBezTo>
                    <a:cubicBezTo>
                      <a:pt x="2015" y="6842"/>
                      <a:pt x="2030" y="6849"/>
                      <a:pt x="2044" y="6849"/>
                    </a:cubicBezTo>
                    <a:cubicBezTo>
                      <a:pt x="2080" y="6849"/>
                      <a:pt x="2119" y="6806"/>
                      <a:pt x="2098" y="6763"/>
                    </a:cubicBezTo>
                    <a:cubicBezTo>
                      <a:pt x="1095" y="4636"/>
                      <a:pt x="396" y="2417"/>
                      <a:pt x="92" y="46"/>
                    </a:cubicBezTo>
                    <a:cubicBezTo>
                      <a:pt x="92" y="16"/>
                      <a:pt x="69" y="0"/>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4714;p48">
                <a:extLst>
                  <a:ext uri="{FF2B5EF4-FFF2-40B4-BE49-F238E27FC236}">
                    <a16:creationId xmlns:a16="http://schemas.microsoft.com/office/drawing/2014/main" id="{9367FC5C-334A-44C4-6566-6ADE6F200C51}"/>
                  </a:ext>
                </a:extLst>
              </p:cNvPr>
              <p:cNvSpPr/>
              <p:nvPr/>
            </p:nvSpPr>
            <p:spPr>
              <a:xfrm>
                <a:off x="9530850" y="6029250"/>
                <a:ext cx="9125" cy="17125"/>
              </a:xfrm>
              <a:custGeom>
                <a:avLst/>
                <a:gdLst/>
                <a:ahLst/>
                <a:cxnLst/>
                <a:rect l="l" t="t" r="r" b="b"/>
                <a:pathLst>
                  <a:path w="365" h="685" extrusionOk="0">
                    <a:moveTo>
                      <a:pt x="0" y="1"/>
                    </a:moveTo>
                    <a:cubicBezTo>
                      <a:pt x="0" y="31"/>
                      <a:pt x="0" y="61"/>
                      <a:pt x="0" y="92"/>
                    </a:cubicBezTo>
                    <a:cubicBezTo>
                      <a:pt x="61" y="183"/>
                      <a:pt x="91" y="274"/>
                      <a:pt x="152" y="365"/>
                    </a:cubicBezTo>
                    <a:cubicBezTo>
                      <a:pt x="182" y="457"/>
                      <a:pt x="213" y="548"/>
                      <a:pt x="243" y="639"/>
                    </a:cubicBezTo>
                    <a:cubicBezTo>
                      <a:pt x="258" y="669"/>
                      <a:pt x="289" y="685"/>
                      <a:pt x="315" y="685"/>
                    </a:cubicBezTo>
                    <a:cubicBezTo>
                      <a:pt x="342" y="685"/>
                      <a:pt x="365" y="669"/>
                      <a:pt x="365" y="639"/>
                    </a:cubicBezTo>
                    <a:cubicBezTo>
                      <a:pt x="365" y="578"/>
                      <a:pt x="334" y="517"/>
                      <a:pt x="334" y="457"/>
                    </a:cubicBezTo>
                    <a:cubicBezTo>
                      <a:pt x="334" y="396"/>
                      <a:pt x="304" y="335"/>
                      <a:pt x="274" y="305"/>
                    </a:cubicBezTo>
                    <a:cubicBezTo>
                      <a:pt x="243" y="183"/>
                      <a:pt x="182" y="92"/>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4715;p48">
                <a:extLst>
                  <a:ext uri="{FF2B5EF4-FFF2-40B4-BE49-F238E27FC236}">
                    <a16:creationId xmlns:a16="http://schemas.microsoft.com/office/drawing/2014/main" id="{C87C186E-BD24-560B-B533-78D65D0F53BC}"/>
                  </a:ext>
                </a:extLst>
              </p:cNvPr>
              <p:cNvSpPr/>
              <p:nvPr/>
            </p:nvSpPr>
            <p:spPr>
              <a:xfrm>
                <a:off x="9547775" y="6068150"/>
                <a:ext cx="9675" cy="16900"/>
              </a:xfrm>
              <a:custGeom>
                <a:avLst/>
                <a:gdLst/>
                <a:ahLst/>
                <a:cxnLst/>
                <a:rect l="l" t="t" r="r" b="b"/>
                <a:pathLst>
                  <a:path w="387" h="676" extrusionOk="0">
                    <a:moveTo>
                      <a:pt x="76" y="0"/>
                    </a:moveTo>
                    <a:cubicBezTo>
                      <a:pt x="40" y="0"/>
                      <a:pt x="1" y="43"/>
                      <a:pt x="22" y="86"/>
                    </a:cubicBezTo>
                    <a:cubicBezTo>
                      <a:pt x="53" y="177"/>
                      <a:pt x="113" y="299"/>
                      <a:pt x="174" y="390"/>
                    </a:cubicBezTo>
                    <a:cubicBezTo>
                      <a:pt x="174" y="420"/>
                      <a:pt x="205" y="481"/>
                      <a:pt x="235" y="512"/>
                    </a:cubicBezTo>
                    <a:cubicBezTo>
                      <a:pt x="265" y="572"/>
                      <a:pt x="296" y="603"/>
                      <a:pt x="326" y="664"/>
                    </a:cubicBezTo>
                    <a:cubicBezTo>
                      <a:pt x="334" y="672"/>
                      <a:pt x="342" y="675"/>
                      <a:pt x="350" y="675"/>
                    </a:cubicBezTo>
                    <a:cubicBezTo>
                      <a:pt x="371" y="675"/>
                      <a:pt x="387" y="647"/>
                      <a:pt x="387" y="603"/>
                    </a:cubicBezTo>
                    <a:cubicBezTo>
                      <a:pt x="387" y="572"/>
                      <a:pt x="357" y="512"/>
                      <a:pt x="326" y="451"/>
                    </a:cubicBezTo>
                    <a:cubicBezTo>
                      <a:pt x="296" y="420"/>
                      <a:pt x="265" y="360"/>
                      <a:pt x="265" y="329"/>
                    </a:cubicBezTo>
                    <a:cubicBezTo>
                      <a:pt x="205" y="238"/>
                      <a:pt x="174" y="116"/>
                      <a:pt x="113" y="25"/>
                    </a:cubicBezTo>
                    <a:cubicBezTo>
                      <a:pt x="104" y="7"/>
                      <a:pt x="90" y="0"/>
                      <a:pt x="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4716;p48">
                <a:extLst>
                  <a:ext uri="{FF2B5EF4-FFF2-40B4-BE49-F238E27FC236}">
                    <a16:creationId xmlns:a16="http://schemas.microsoft.com/office/drawing/2014/main" id="{727BBD21-3434-1ED6-F425-D820DCB1B452}"/>
                  </a:ext>
                </a:extLst>
              </p:cNvPr>
              <p:cNvSpPr/>
              <p:nvPr/>
            </p:nvSpPr>
            <p:spPr>
              <a:xfrm>
                <a:off x="9026275" y="6245050"/>
                <a:ext cx="3825" cy="3075"/>
              </a:xfrm>
              <a:custGeom>
                <a:avLst/>
                <a:gdLst/>
                <a:ahLst/>
                <a:cxnLst/>
                <a:rect l="l" t="t" r="r" b="b"/>
                <a:pathLst>
                  <a:path w="153" h="123" extrusionOk="0">
                    <a:moveTo>
                      <a:pt x="92" y="1"/>
                    </a:moveTo>
                    <a:cubicBezTo>
                      <a:pt x="0" y="1"/>
                      <a:pt x="0" y="123"/>
                      <a:pt x="92" y="123"/>
                    </a:cubicBezTo>
                    <a:cubicBezTo>
                      <a:pt x="152" y="123"/>
                      <a:pt x="152"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4717;p48">
                <a:extLst>
                  <a:ext uri="{FF2B5EF4-FFF2-40B4-BE49-F238E27FC236}">
                    <a16:creationId xmlns:a16="http://schemas.microsoft.com/office/drawing/2014/main" id="{40C5E6A8-E069-4F82-A6BB-466F31644A44}"/>
                  </a:ext>
                </a:extLst>
              </p:cNvPr>
              <p:cNvSpPr/>
              <p:nvPr/>
            </p:nvSpPr>
            <p:spPr>
              <a:xfrm>
                <a:off x="9046775" y="6223025"/>
                <a:ext cx="3825" cy="3075"/>
              </a:xfrm>
              <a:custGeom>
                <a:avLst/>
                <a:gdLst/>
                <a:ahLst/>
                <a:cxnLst/>
                <a:rect l="l" t="t" r="r" b="b"/>
                <a:pathLst>
                  <a:path w="153" h="123" extrusionOk="0">
                    <a:moveTo>
                      <a:pt x="92" y="1"/>
                    </a:moveTo>
                    <a:cubicBezTo>
                      <a:pt x="1" y="1"/>
                      <a:pt x="1" y="122"/>
                      <a:pt x="92" y="122"/>
                    </a:cubicBezTo>
                    <a:cubicBezTo>
                      <a:pt x="153" y="122"/>
                      <a:pt x="153"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4718;p48">
                <a:extLst>
                  <a:ext uri="{FF2B5EF4-FFF2-40B4-BE49-F238E27FC236}">
                    <a16:creationId xmlns:a16="http://schemas.microsoft.com/office/drawing/2014/main" id="{3F46D7EF-C535-7775-F823-29E46DA1A061}"/>
                  </a:ext>
                </a:extLst>
              </p:cNvPr>
              <p:cNvSpPr/>
              <p:nvPr/>
            </p:nvSpPr>
            <p:spPr>
              <a:xfrm>
                <a:off x="9067650" y="6174100"/>
                <a:ext cx="22275" cy="25125"/>
              </a:xfrm>
              <a:custGeom>
                <a:avLst/>
                <a:gdLst/>
                <a:ahLst/>
                <a:cxnLst/>
                <a:rect l="l" t="t" r="r" b="b"/>
                <a:pathLst>
                  <a:path w="891" h="1005" extrusionOk="0">
                    <a:moveTo>
                      <a:pt x="824" y="0"/>
                    </a:moveTo>
                    <a:cubicBezTo>
                      <a:pt x="810" y="0"/>
                      <a:pt x="793" y="4"/>
                      <a:pt x="777" y="12"/>
                    </a:cubicBezTo>
                    <a:cubicBezTo>
                      <a:pt x="655" y="134"/>
                      <a:pt x="534" y="316"/>
                      <a:pt x="412" y="468"/>
                    </a:cubicBezTo>
                    <a:cubicBezTo>
                      <a:pt x="291" y="620"/>
                      <a:pt x="169" y="742"/>
                      <a:pt x="47" y="894"/>
                    </a:cubicBezTo>
                    <a:cubicBezTo>
                      <a:pt x="1" y="940"/>
                      <a:pt x="44" y="1005"/>
                      <a:pt x="80" y="1005"/>
                    </a:cubicBezTo>
                    <a:cubicBezTo>
                      <a:pt x="91" y="1005"/>
                      <a:pt x="101" y="999"/>
                      <a:pt x="108" y="985"/>
                    </a:cubicBezTo>
                    <a:cubicBezTo>
                      <a:pt x="260" y="833"/>
                      <a:pt x="382" y="681"/>
                      <a:pt x="503" y="529"/>
                    </a:cubicBezTo>
                    <a:cubicBezTo>
                      <a:pt x="625" y="377"/>
                      <a:pt x="777" y="255"/>
                      <a:pt x="868" y="73"/>
                    </a:cubicBezTo>
                    <a:cubicBezTo>
                      <a:pt x="890" y="28"/>
                      <a:pt x="864" y="0"/>
                      <a:pt x="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4719;p48">
                <a:extLst>
                  <a:ext uri="{FF2B5EF4-FFF2-40B4-BE49-F238E27FC236}">
                    <a16:creationId xmlns:a16="http://schemas.microsoft.com/office/drawing/2014/main" id="{211BEB79-AEFA-53CD-7904-BD151B755E4C}"/>
                  </a:ext>
                </a:extLst>
              </p:cNvPr>
              <p:cNvSpPr/>
              <p:nvPr/>
            </p:nvSpPr>
            <p:spPr>
              <a:xfrm>
                <a:off x="9099350" y="6144000"/>
                <a:ext cx="14325" cy="16950"/>
              </a:xfrm>
              <a:custGeom>
                <a:avLst/>
                <a:gdLst/>
                <a:ahLst/>
                <a:cxnLst/>
                <a:rect l="l" t="t" r="r" b="b"/>
                <a:pathLst>
                  <a:path w="573" h="678" extrusionOk="0">
                    <a:moveTo>
                      <a:pt x="512" y="0"/>
                    </a:moveTo>
                    <a:cubicBezTo>
                      <a:pt x="482" y="31"/>
                      <a:pt x="451" y="61"/>
                      <a:pt x="421" y="61"/>
                    </a:cubicBezTo>
                    <a:cubicBezTo>
                      <a:pt x="421" y="92"/>
                      <a:pt x="390" y="122"/>
                      <a:pt x="360" y="122"/>
                    </a:cubicBezTo>
                    <a:cubicBezTo>
                      <a:pt x="330" y="183"/>
                      <a:pt x="299" y="244"/>
                      <a:pt x="238" y="274"/>
                    </a:cubicBezTo>
                    <a:cubicBezTo>
                      <a:pt x="178" y="396"/>
                      <a:pt x="86" y="487"/>
                      <a:pt x="26" y="578"/>
                    </a:cubicBezTo>
                    <a:cubicBezTo>
                      <a:pt x="1" y="628"/>
                      <a:pt x="37" y="677"/>
                      <a:pt x="84" y="677"/>
                    </a:cubicBezTo>
                    <a:cubicBezTo>
                      <a:pt x="95" y="677"/>
                      <a:pt x="106" y="675"/>
                      <a:pt x="117" y="669"/>
                    </a:cubicBezTo>
                    <a:cubicBezTo>
                      <a:pt x="178" y="547"/>
                      <a:pt x="269" y="456"/>
                      <a:pt x="360" y="365"/>
                    </a:cubicBezTo>
                    <a:cubicBezTo>
                      <a:pt x="390" y="335"/>
                      <a:pt x="421" y="274"/>
                      <a:pt x="451" y="244"/>
                    </a:cubicBezTo>
                    <a:cubicBezTo>
                      <a:pt x="482" y="213"/>
                      <a:pt x="512" y="183"/>
                      <a:pt x="512" y="152"/>
                    </a:cubicBezTo>
                    <a:cubicBezTo>
                      <a:pt x="542" y="122"/>
                      <a:pt x="573" y="92"/>
                      <a:pt x="573" y="61"/>
                    </a:cubicBezTo>
                    <a:cubicBezTo>
                      <a:pt x="573" y="31"/>
                      <a:pt x="542" y="0"/>
                      <a:pt x="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4720;p48">
                <a:extLst>
                  <a:ext uri="{FF2B5EF4-FFF2-40B4-BE49-F238E27FC236}">
                    <a16:creationId xmlns:a16="http://schemas.microsoft.com/office/drawing/2014/main" id="{92FCFEAA-DC22-95E6-AB71-73A1BEA4084F}"/>
                  </a:ext>
                </a:extLst>
              </p:cNvPr>
              <p:cNvSpPr/>
              <p:nvPr/>
            </p:nvSpPr>
            <p:spPr>
              <a:xfrm>
                <a:off x="9123525" y="6120450"/>
                <a:ext cx="6875" cy="7200"/>
              </a:xfrm>
              <a:custGeom>
                <a:avLst/>
                <a:gdLst/>
                <a:ahLst/>
                <a:cxnLst/>
                <a:rect l="l" t="t" r="r" b="b"/>
                <a:pathLst>
                  <a:path w="275" h="288" extrusionOk="0">
                    <a:moveTo>
                      <a:pt x="214" y="0"/>
                    </a:moveTo>
                    <a:cubicBezTo>
                      <a:pt x="183" y="31"/>
                      <a:pt x="153" y="61"/>
                      <a:pt x="123" y="91"/>
                    </a:cubicBezTo>
                    <a:cubicBezTo>
                      <a:pt x="62" y="122"/>
                      <a:pt x="31" y="152"/>
                      <a:pt x="1" y="182"/>
                    </a:cubicBezTo>
                    <a:cubicBezTo>
                      <a:pt x="1" y="213"/>
                      <a:pt x="1" y="243"/>
                      <a:pt x="1" y="274"/>
                    </a:cubicBezTo>
                    <a:cubicBezTo>
                      <a:pt x="21" y="274"/>
                      <a:pt x="41" y="287"/>
                      <a:pt x="62" y="287"/>
                    </a:cubicBezTo>
                    <a:cubicBezTo>
                      <a:pt x="72" y="287"/>
                      <a:pt x="82" y="284"/>
                      <a:pt x="92" y="274"/>
                    </a:cubicBezTo>
                    <a:cubicBezTo>
                      <a:pt x="123" y="243"/>
                      <a:pt x="153" y="213"/>
                      <a:pt x="183" y="182"/>
                    </a:cubicBezTo>
                    <a:cubicBezTo>
                      <a:pt x="214" y="152"/>
                      <a:pt x="244" y="91"/>
                      <a:pt x="275" y="61"/>
                    </a:cubicBezTo>
                    <a:cubicBezTo>
                      <a:pt x="275" y="61"/>
                      <a:pt x="275" y="31"/>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4721;p48">
                <a:extLst>
                  <a:ext uri="{FF2B5EF4-FFF2-40B4-BE49-F238E27FC236}">
                    <a16:creationId xmlns:a16="http://schemas.microsoft.com/office/drawing/2014/main" id="{8758A59E-BC19-6CFF-4BA4-0E7806CD76BB}"/>
                  </a:ext>
                </a:extLst>
              </p:cNvPr>
              <p:cNvSpPr/>
              <p:nvPr/>
            </p:nvSpPr>
            <p:spPr>
              <a:xfrm>
                <a:off x="9141025" y="6099925"/>
                <a:ext cx="2300" cy="3825"/>
              </a:xfrm>
              <a:custGeom>
                <a:avLst/>
                <a:gdLst/>
                <a:ahLst/>
                <a:cxnLst/>
                <a:rect l="l" t="t" r="r" b="b"/>
                <a:pathLst>
                  <a:path w="92" h="153" extrusionOk="0">
                    <a:moveTo>
                      <a:pt x="61" y="0"/>
                    </a:moveTo>
                    <a:cubicBezTo>
                      <a:pt x="30" y="0"/>
                      <a:pt x="30" y="31"/>
                      <a:pt x="30" y="31"/>
                    </a:cubicBezTo>
                    <a:cubicBezTo>
                      <a:pt x="0" y="61"/>
                      <a:pt x="0" y="61"/>
                      <a:pt x="0" y="92"/>
                    </a:cubicBezTo>
                    <a:cubicBezTo>
                      <a:pt x="0" y="122"/>
                      <a:pt x="0" y="122"/>
                      <a:pt x="0" y="152"/>
                    </a:cubicBezTo>
                    <a:lnTo>
                      <a:pt x="91" y="152"/>
                    </a:lnTo>
                    <a:cubicBezTo>
                      <a:pt x="91" y="122"/>
                      <a:pt x="91" y="122"/>
                      <a:pt x="91" y="92"/>
                    </a:cubicBezTo>
                    <a:cubicBezTo>
                      <a:pt x="91" y="61"/>
                      <a:pt x="91" y="61"/>
                      <a:pt x="91" y="31"/>
                    </a:cubicBezTo>
                    <a:cubicBezTo>
                      <a:pt x="91" y="31"/>
                      <a:pt x="6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4722;p48">
                <a:extLst>
                  <a:ext uri="{FF2B5EF4-FFF2-40B4-BE49-F238E27FC236}">
                    <a16:creationId xmlns:a16="http://schemas.microsoft.com/office/drawing/2014/main" id="{8A4826EB-8B76-40DE-6DCA-4532B7DA4D84}"/>
                  </a:ext>
                </a:extLst>
              </p:cNvPr>
              <p:cNvSpPr/>
              <p:nvPr/>
            </p:nvSpPr>
            <p:spPr>
              <a:xfrm>
                <a:off x="9001950" y="6286100"/>
                <a:ext cx="10675" cy="10650"/>
              </a:xfrm>
              <a:custGeom>
                <a:avLst/>
                <a:gdLst/>
                <a:ahLst/>
                <a:cxnLst/>
                <a:rect l="l" t="t" r="r" b="b"/>
                <a:pathLst>
                  <a:path w="427" h="426" extrusionOk="0">
                    <a:moveTo>
                      <a:pt x="335" y="0"/>
                    </a:moveTo>
                    <a:cubicBezTo>
                      <a:pt x="274" y="31"/>
                      <a:pt x="183" y="92"/>
                      <a:pt x="122" y="152"/>
                    </a:cubicBezTo>
                    <a:cubicBezTo>
                      <a:pt x="92" y="183"/>
                      <a:pt x="61" y="213"/>
                      <a:pt x="31" y="244"/>
                    </a:cubicBezTo>
                    <a:cubicBezTo>
                      <a:pt x="31" y="274"/>
                      <a:pt x="31" y="304"/>
                      <a:pt x="1" y="304"/>
                    </a:cubicBezTo>
                    <a:cubicBezTo>
                      <a:pt x="1" y="304"/>
                      <a:pt x="1" y="335"/>
                      <a:pt x="1" y="335"/>
                    </a:cubicBezTo>
                    <a:cubicBezTo>
                      <a:pt x="1" y="365"/>
                      <a:pt x="1" y="365"/>
                      <a:pt x="1" y="395"/>
                    </a:cubicBezTo>
                    <a:cubicBezTo>
                      <a:pt x="1" y="395"/>
                      <a:pt x="1" y="426"/>
                      <a:pt x="31" y="426"/>
                    </a:cubicBezTo>
                    <a:cubicBezTo>
                      <a:pt x="31" y="426"/>
                      <a:pt x="61" y="426"/>
                      <a:pt x="61" y="395"/>
                    </a:cubicBezTo>
                    <a:lnTo>
                      <a:pt x="92" y="395"/>
                    </a:lnTo>
                    <a:cubicBezTo>
                      <a:pt x="72" y="395"/>
                      <a:pt x="78" y="382"/>
                      <a:pt x="85" y="382"/>
                    </a:cubicBezTo>
                    <a:lnTo>
                      <a:pt x="85" y="382"/>
                    </a:lnTo>
                    <a:cubicBezTo>
                      <a:pt x="88" y="382"/>
                      <a:pt x="92" y="385"/>
                      <a:pt x="92" y="395"/>
                    </a:cubicBezTo>
                    <a:cubicBezTo>
                      <a:pt x="92" y="365"/>
                      <a:pt x="92" y="365"/>
                      <a:pt x="92" y="365"/>
                    </a:cubicBezTo>
                    <a:cubicBezTo>
                      <a:pt x="122" y="335"/>
                      <a:pt x="122" y="335"/>
                      <a:pt x="122" y="304"/>
                    </a:cubicBezTo>
                    <a:lnTo>
                      <a:pt x="153" y="304"/>
                    </a:lnTo>
                    <a:cubicBezTo>
                      <a:pt x="153" y="274"/>
                      <a:pt x="153" y="274"/>
                      <a:pt x="153" y="274"/>
                    </a:cubicBezTo>
                    <a:cubicBezTo>
                      <a:pt x="183" y="274"/>
                      <a:pt x="183" y="244"/>
                      <a:pt x="183" y="244"/>
                    </a:cubicBezTo>
                    <a:cubicBezTo>
                      <a:pt x="213" y="213"/>
                      <a:pt x="213" y="213"/>
                      <a:pt x="244" y="213"/>
                    </a:cubicBezTo>
                    <a:cubicBezTo>
                      <a:pt x="244" y="213"/>
                      <a:pt x="244" y="183"/>
                      <a:pt x="244" y="183"/>
                    </a:cubicBezTo>
                    <a:lnTo>
                      <a:pt x="274" y="183"/>
                    </a:lnTo>
                    <a:cubicBezTo>
                      <a:pt x="305" y="152"/>
                      <a:pt x="305" y="152"/>
                      <a:pt x="335" y="152"/>
                    </a:cubicBezTo>
                    <a:cubicBezTo>
                      <a:pt x="335" y="122"/>
                      <a:pt x="365" y="122"/>
                      <a:pt x="365" y="122"/>
                    </a:cubicBezTo>
                    <a:cubicBezTo>
                      <a:pt x="396" y="122"/>
                      <a:pt x="426" y="92"/>
                      <a:pt x="396" y="61"/>
                    </a:cubicBezTo>
                    <a:cubicBezTo>
                      <a:pt x="396" y="31"/>
                      <a:pt x="365" y="0"/>
                      <a:pt x="3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4723;p48">
                <a:extLst>
                  <a:ext uri="{FF2B5EF4-FFF2-40B4-BE49-F238E27FC236}">
                    <a16:creationId xmlns:a16="http://schemas.microsoft.com/office/drawing/2014/main" id="{A8F7DCCF-BDE4-D810-EE1B-7B07856F703D}"/>
                  </a:ext>
                </a:extLst>
              </p:cNvPr>
              <p:cNvSpPr/>
              <p:nvPr/>
            </p:nvSpPr>
            <p:spPr>
              <a:xfrm>
                <a:off x="9207875" y="6020400"/>
                <a:ext cx="9150" cy="17550"/>
              </a:xfrm>
              <a:custGeom>
                <a:avLst/>
                <a:gdLst/>
                <a:ahLst/>
                <a:cxnLst/>
                <a:rect l="l" t="t" r="r" b="b"/>
                <a:pathLst>
                  <a:path w="366" h="702" extrusionOk="0">
                    <a:moveTo>
                      <a:pt x="291" y="0"/>
                    </a:moveTo>
                    <a:cubicBezTo>
                      <a:pt x="274" y="0"/>
                      <a:pt x="257" y="8"/>
                      <a:pt x="244" y="20"/>
                    </a:cubicBezTo>
                    <a:cubicBezTo>
                      <a:pt x="183" y="51"/>
                      <a:pt x="183" y="111"/>
                      <a:pt x="153" y="142"/>
                    </a:cubicBezTo>
                    <a:cubicBezTo>
                      <a:pt x="153" y="203"/>
                      <a:pt x="122" y="263"/>
                      <a:pt x="92" y="294"/>
                    </a:cubicBezTo>
                    <a:cubicBezTo>
                      <a:pt x="62" y="385"/>
                      <a:pt x="31" y="507"/>
                      <a:pt x="1" y="598"/>
                    </a:cubicBezTo>
                    <a:cubicBezTo>
                      <a:pt x="1" y="628"/>
                      <a:pt x="31" y="689"/>
                      <a:pt x="62" y="689"/>
                    </a:cubicBezTo>
                    <a:cubicBezTo>
                      <a:pt x="79" y="698"/>
                      <a:pt x="95" y="702"/>
                      <a:pt x="108" y="702"/>
                    </a:cubicBezTo>
                    <a:cubicBezTo>
                      <a:pt x="140" y="702"/>
                      <a:pt x="162" y="680"/>
                      <a:pt x="183" y="659"/>
                    </a:cubicBezTo>
                    <a:cubicBezTo>
                      <a:pt x="214" y="537"/>
                      <a:pt x="244" y="446"/>
                      <a:pt x="274" y="355"/>
                    </a:cubicBezTo>
                    <a:cubicBezTo>
                      <a:pt x="274" y="294"/>
                      <a:pt x="305" y="263"/>
                      <a:pt x="335" y="203"/>
                    </a:cubicBezTo>
                    <a:cubicBezTo>
                      <a:pt x="335" y="172"/>
                      <a:pt x="335" y="172"/>
                      <a:pt x="335" y="142"/>
                    </a:cubicBezTo>
                    <a:cubicBezTo>
                      <a:pt x="335" y="111"/>
                      <a:pt x="366" y="81"/>
                      <a:pt x="335" y="51"/>
                    </a:cubicBezTo>
                    <a:cubicBezTo>
                      <a:pt x="335" y="15"/>
                      <a:pt x="314" y="0"/>
                      <a:pt x="2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4724;p48">
                <a:extLst>
                  <a:ext uri="{FF2B5EF4-FFF2-40B4-BE49-F238E27FC236}">
                    <a16:creationId xmlns:a16="http://schemas.microsoft.com/office/drawing/2014/main" id="{B1FA7869-BE79-AD71-D789-B7F2F555D9EE}"/>
                  </a:ext>
                </a:extLst>
              </p:cNvPr>
              <p:cNvSpPr/>
              <p:nvPr/>
            </p:nvSpPr>
            <p:spPr>
              <a:xfrm>
                <a:off x="9480675" y="6895525"/>
                <a:ext cx="3075" cy="6100"/>
              </a:xfrm>
              <a:custGeom>
                <a:avLst/>
                <a:gdLst/>
                <a:ahLst/>
                <a:cxnLst/>
                <a:rect l="l" t="t" r="r" b="b"/>
                <a:pathLst>
                  <a:path w="123" h="244" extrusionOk="0">
                    <a:moveTo>
                      <a:pt x="62" y="1"/>
                    </a:moveTo>
                    <a:cubicBezTo>
                      <a:pt x="62" y="1"/>
                      <a:pt x="31" y="1"/>
                      <a:pt x="31" y="31"/>
                    </a:cubicBezTo>
                    <a:cubicBezTo>
                      <a:pt x="31" y="31"/>
                      <a:pt x="1" y="61"/>
                      <a:pt x="1" y="61"/>
                    </a:cubicBezTo>
                    <a:lnTo>
                      <a:pt x="1" y="92"/>
                    </a:lnTo>
                    <a:cubicBezTo>
                      <a:pt x="1" y="122"/>
                      <a:pt x="1" y="122"/>
                      <a:pt x="1" y="153"/>
                    </a:cubicBezTo>
                    <a:cubicBezTo>
                      <a:pt x="1" y="153"/>
                      <a:pt x="31" y="153"/>
                      <a:pt x="31" y="183"/>
                    </a:cubicBezTo>
                    <a:cubicBezTo>
                      <a:pt x="31" y="183"/>
                      <a:pt x="31" y="183"/>
                      <a:pt x="31" y="213"/>
                    </a:cubicBezTo>
                    <a:cubicBezTo>
                      <a:pt x="31" y="213"/>
                      <a:pt x="31" y="244"/>
                      <a:pt x="62" y="244"/>
                    </a:cubicBezTo>
                    <a:lnTo>
                      <a:pt x="92" y="244"/>
                    </a:lnTo>
                    <a:cubicBezTo>
                      <a:pt x="92" y="244"/>
                      <a:pt x="123" y="213"/>
                      <a:pt x="123" y="213"/>
                    </a:cubicBezTo>
                    <a:cubicBezTo>
                      <a:pt x="123" y="183"/>
                      <a:pt x="123" y="183"/>
                      <a:pt x="123" y="183"/>
                    </a:cubicBezTo>
                    <a:cubicBezTo>
                      <a:pt x="123" y="183"/>
                      <a:pt x="123" y="153"/>
                      <a:pt x="123" y="153"/>
                    </a:cubicBezTo>
                    <a:cubicBezTo>
                      <a:pt x="123" y="122"/>
                      <a:pt x="123" y="122"/>
                      <a:pt x="123" y="92"/>
                    </a:cubicBezTo>
                    <a:lnTo>
                      <a:pt x="123" y="61"/>
                    </a:lnTo>
                    <a:cubicBezTo>
                      <a:pt x="123" y="61"/>
                      <a:pt x="123" y="31"/>
                      <a:pt x="123" y="31"/>
                    </a:cubicBezTo>
                    <a:cubicBezTo>
                      <a:pt x="123" y="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4725;p48">
                <a:extLst>
                  <a:ext uri="{FF2B5EF4-FFF2-40B4-BE49-F238E27FC236}">
                    <a16:creationId xmlns:a16="http://schemas.microsoft.com/office/drawing/2014/main" id="{89772ADE-5346-7A5A-05C7-6765E7CBA824}"/>
                  </a:ext>
                </a:extLst>
              </p:cNvPr>
              <p:cNvSpPr/>
              <p:nvPr/>
            </p:nvSpPr>
            <p:spPr>
              <a:xfrm>
                <a:off x="9503475" y="6880325"/>
                <a:ext cx="3825" cy="5350"/>
              </a:xfrm>
              <a:custGeom>
                <a:avLst/>
                <a:gdLst/>
                <a:ahLst/>
                <a:cxnLst/>
                <a:rect l="l" t="t" r="r" b="b"/>
                <a:pathLst>
                  <a:path w="153" h="214" extrusionOk="0">
                    <a:moveTo>
                      <a:pt x="31" y="1"/>
                    </a:moveTo>
                    <a:cubicBezTo>
                      <a:pt x="1" y="1"/>
                      <a:pt x="1" y="61"/>
                      <a:pt x="1" y="92"/>
                    </a:cubicBezTo>
                    <a:cubicBezTo>
                      <a:pt x="1" y="92"/>
                      <a:pt x="1" y="92"/>
                      <a:pt x="31" y="122"/>
                    </a:cubicBezTo>
                    <a:cubicBezTo>
                      <a:pt x="31" y="122"/>
                      <a:pt x="31" y="122"/>
                      <a:pt x="31" y="153"/>
                    </a:cubicBezTo>
                    <a:cubicBezTo>
                      <a:pt x="62" y="153"/>
                      <a:pt x="62" y="153"/>
                      <a:pt x="62" y="183"/>
                    </a:cubicBezTo>
                    <a:cubicBezTo>
                      <a:pt x="92" y="183"/>
                      <a:pt x="92" y="213"/>
                      <a:pt x="92" y="213"/>
                    </a:cubicBezTo>
                    <a:lnTo>
                      <a:pt x="153" y="213"/>
                    </a:lnTo>
                    <a:cubicBezTo>
                      <a:pt x="153" y="213"/>
                      <a:pt x="153" y="213"/>
                      <a:pt x="153" y="183"/>
                    </a:cubicBezTo>
                    <a:cubicBezTo>
                      <a:pt x="153" y="183"/>
                      <a:pt x="153" y="153"/>
                      <a:pt x="153" y="153"/>
                    </a:cubicBezTo>
                    <a:cubicBezTo>
                      <a:pt x="153" y="153"/>
                      <a:pt x="153" y="153"/>
                      <a:pt x="153" y="122"/>
                    </a:cubicBezTo>
                    <a:lnTo>
                      <a:pt x="153" y="92"/>
                    </a:lnTo>
                    <a:cubicBezTo>
                      <a:pt x="153" y="92"/>
                      <a:pt x="122" y="61"/>
                      <a:pt x="122" y="61"/>
                    </a:cubicBezTo>
                    <a:cubicBezTo>
                      <a:pt x="122" y="31"/>
                      <a:pt x="122" y="31"/>
                      <a:pt x="122" y="31"/>
                    </a:cubicBezTo>
                    <a:cubicBezTo>
                      <a:pt x="92" y="1"/>
                      <a:pt x="92" y="1"/>
                      <a:pt x="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4726;p48">
                <a:extLst>
                  <a:ext uri="{FF2B5EF4-FFF2-40B4-BE49-F238E27FC236}">
                    <a16:creationId xmlns:a16="http://schemas.microsoft.com/office/drawing/2014/main" id="{6AD314A9-0C7C-10A1-3F76-4478BAA06261}"/>
                  </a:ext>
                </a:extLst>
              </p:cNvPr>
              <p:cNvSpPr/>
              <p:nvPr/>
            </p:nvSpPr>
            <p:spPr>
              <a:xfrm>
                <a:off x="9527050" y="6862100"/>
                <a:ext cx="3050" cy="9700"/>
              </a:xfrm>
              <a:custGeom>
                <a:avLst/>
                <a:gdLst/>
                <a:ahLst/>
                <a:cxnLst/>
                <a:rect l="l" t="t" r="r" b="b"/>
                <a:pathLst>
                  <a:path w="122" h="388" extrusionOk="0">
                    <a:moveTo>
                      <a:pt x="61" y="0"/>
                    </a:moveTo>
                    <a:cubicBezTo>
                      <a:pt x="30" y="0"/>
                      <a:pt x="0" y="31"/>
                      <a:pt x="0" y="91"/>
                    </a:cubicBezTo>
                    <a:cubicBezTo>
                      <a:pt x="0" y="122"/>
                      <a:pt x="0" y="152"/>
                      <a:pt x="0" y="213"/>
                    </a:cubicBezTo>
                    <a:lnTo>
                      <a:pt x="0" y="274"/>
                    </a:lnTo>
                    <a:lnTo>
                      <a:pt x="0" y="304"/>
                    </a:lnTo>
                    <a:cubicBezTo>
                      <a:pt x="0" y="335"/>
                      <a:pt x="0" y="335"/>
                      <a:pt x="0" y="365"/>
                    </a:cubicBezTo>
                    <a:cubicBezTo>
                      <a:pt x="15" y="380"/>
                      <a:pt x="38" y="388"/>
                      <a:pt x="61" y="388"/>
                    </a:cubicBezTo>
                    <a:cubicBezTo>
                      <a:pt x="84" y="388"/>
                      <a:pt x="106" y="380"/>
                      <a:pt x="122" y="365"/>
                    </a:cubicBezTo>
                    <a:cubicBezTo>
                      <a:pt x="122" y="335"/>
                      <a:pt x="122" y="335"/>
                      <a:pt x="122" y="304"/>
                    </a:cubicBezTo>
                    <a:lnTo>
                      <a:pt x="122" y="274"/>
                    </a:lnTo>
                    <a:lnTo>
                      <a:pt x="122" y="213"/>
                    </a:lnTo>
                    <a:cubicBezTo>
                      <a:pt x="122" y="152"/>
                      <a:pt x="122" y="122"/>
                      <a:pt x="122" y="91"/>
                    </a:cubicBezTo>
                    <a:cubicBezTo>
                      <a:pt x="122" y="31"/>
                      <a:pt x="9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4727;p48">
                <a:extLst>
                  <a:ext uri="{FF2B5EF4-FFF2-40B4-BE49-F238E27FC236}">
                    <a16:creationId xmlns:a16="http://schemas.microsoft.com/office/drawing/2014/main" id="{57FF3330-5675-E697-65C9-9B0A97CC8628}"/>
                  </a:ext>
                </a:extLst>
              </p:cNvPr>
              <p:cNvSpPr/>
              <p:nvPr/>
            </p:nvSpPr>
            <p:spPr>
              <a:xfrm>
                <a:off x="9548325" y="6840050"/>
                <a:ext cx="4575" cy="15975"/>
              </a:xfrm>
              <a:custGeom>
                <a:avLst/>
                <a:gdLst/>
                <a:ahLst/>
                <a:cxnLst/>
                <a:rect l="l" t="t" r="r" b="b"/>
                <a:pathLst>
                  <a:path w="183" h="639" extrusionOk="0">
                    <a:moveTo>
                      <a:pt x="91" y="1"/>
                    </a:moveTo>
                    <a:cubicBezTo>
                      <a:pt x="61" y="1"/>
                      <a:pt x="31" y="31"/>
                      <a:pt x="31" y="62"/>
                    </a:cubicBezTo>
                    <a:cubicBezTo>
                      <a:pt x="31" y="153"/>
                      <a:pt x="31" y="244"/>
                      <a:pt x="31" y="335"/>
                    </a:cubicBezTo>
                    <a:cubicBezTo>
                      <a:pt x="31" y="396"/>
                      <a:pt x="0" y="487"/>
                      <a:pt x="31" y="578"/>
                    </a:cubicBezTo>
                    <a:cubicBezTo>
                      <a:pt x="31" y="609"/>
                      <a:pt x="61" y="639"/>
                      <a:pt x="91" y="639"/>
                    </a:cubicBezTo>
                    <a:cubicBezTo>
                      <a:pt x="122" y="639"/>
                      <a:pt x="152" y="609"/>
                      <a:pt x="183" y="578"/>
                    </a:cubicBezTo>
                    <a:cubicBezTo>
                      <a:pt x="183" y="487"/>
                      <a:pt x="183" y="396"/>
                      <a:pt x="183" y="335"/>
                    </a:cubicBezTo>
                    <a:cubicBezTo>
                      <a:pt x="183" y="244"/>
                      <a:pt x="152" y="153"/>
                      <a:pt x="152" y="62"/>
                    </a:cubicBezTo>
                    <a:cubicBezTo>
                      <a:pt x="152" y="31"/>
                      <a:pt x="12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4728;p48">
                <a:extLst>
                  <a:ext uri="{FF2B5EF4-FFF2-40B4-BE49-F238E27FC236}">
                    <a16:creationId xmlns:a16="http://schemas.microsoft.com/office/drawing/2014/main" id="{72A8BA88-E553-EA1E-36FF-9FD2C1E157F0}"/>
                  </a:ext>
                </a:extLst>
              </p:cNvPr>
              <p:cNvSpPr/>
              <p:nvPr/>
            </p:nvSpPr>
            <p:spPr>
              <a:xfrm>
                <a:off x="9564275" y="6808825"/>
                <a:ext cx="7625" cy="29725"/>
              </a:xfrm>
              <a:custGeom>
                <a:avLst/>
                <a:gdLst/>
                <a:ahLst/>
                <a:cxnLst/>
                <a:rect l="l" t="t" r="r" b="b"/>
                <a:pathLst>
                  <a:path w="305" h="1189" extrusionOk="0">
                    <a:moveTo>
                      <a:pt x="160" y="1"/>
                    </a:moveTo>
                    <a:cubicBezTo>
                      <a:pt x="126" y="1"/>
                      <a:pt x="92" y="27"/>
                      <a:pt x="92" y="64"/>
                    </a:cubicBezTo>
                    <a:cubicBezTo>
                      <a:pt x="152" y="277"/>
                      <a:pt x="183" y="490"/>
                      <a:pt x="152" y="672"/>
                    </a:cubicBezTo>
                    <a:cubicBezTo>
                      <a:pt x="152" y="794"/>
                      <a:pt x="122" y="885"/>
                      <a:pt x="92" y="976"/>
                    </a:cubicBezTo>
                    <a:cubicBezTo>
                      <a:pt x="61" y="1037"/>
                      <a:pt x="0" y="1189"/>
                      <a:pt x="122" y="1189"/>
                    </a:cubicBezTo>
                    <a:cubicBezTo>
                      <a:pt x="213" y="1189"/>
                      <a:pt x="244" y="1007"/>
                      <a:pt x="244" y="946"/>
                    </a:cubicBezTo>
                    <a:cubicBezTo>
                      <a:pt x="274" y="855"/>
                      <a:pt x="274" y="733"/>
                      <a:pt x="304" y="642"/>
                    </a:cubicBezTo>
                    <a:cubicBezTo>
                      <a:pt x="304" y="429"/>
                      <a:pt x="274" y="247"/>
                      <a:pt x="213" y="34"/>
                    </a:cubicBezTo>
                    <a:cubicBezTo>
                      <a:pt x="202" y="11"/>
                      <a:pt x="181"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4729;p48">
                <a:extLst>
                  <a:ext uri="{FF2B5EF4-FFF2-40B4-BE49-F238E27FC236}">
                    <a16:creationId xmlns:a16="http://schemas.microsoft.com/office/drawing/2014/main" id="{67C76DCD-57C1-4541-CF46-1A6D31825D97}"/>
                  </a:ext>
                </a:extLst>
              </p:cNvPr>
              <p:cNvSpPr/>
              <p:nvPr/>
            </p:nvSpPr>
            <p:spPr>
              <a:xfrm>
                <a:off x="9582500" y="6792950"/>
                <a:ext cx="6875" cy="23300"/>
              </a:xfrm>
              <a:custGeom>
                <a:avLst/>
                <a:gdLst/>
                <a:ahLst/>
                <a:cxnLst/>
                <a:rect l="l" t="t" r="r" b="b"/>
                <a:pathLst>
                  <a:path w="275" h="932" extrusionOk="0">
                    <a:moveTo>
                      <a:pt x="62" y="0"/>
                    </a:moveTo>
                    <a:cubicBezTo>
                      <a:pt x="1" y="0"/>
                      <a:pt x="1" y="31"/>
                      <a:pt x="1" y="61"/>
                    </a:cubicBezTo>
                    <a:cubicBezTo>
                      <a:pt x="31" y="213"/>
                      <a:pt x="31" y="365"/>
                      <a:pt x="62" y="487"/>
                    </a:cubicBezTo>
                    <a:cubicBezTo>
                      <a:pt x="62" y="578"/>
                      <a:pt x="92" y="639"/>
                      <a:pt x="92" y="699"/>
                    </a:cubicBezTo>
                    <a:cubicBezTo>
                      <a:pt x="123" y="760"/>
                      <a:pt x="123" y="851"/>
                      <a:pt x="153" y="912"/>
                    </a:cubicBezTo>
                    <a:cubicBezTo>
                      <a:pt x="166" y="925"/>
                      <a:pt x="183" y="932"/>
                      <a:pt x="200" y="932"/>
                    </a:cubicBezTo>
                    <a:cubicBezTo>
                      <a:pt x="223" y="932"/>
                      <a:pt x="244" y="917"/>
                      <a:pt x="244" y="882"/>
                    </a:cubicBezTo>
                    <a:cubicBezTo>
                      <a:pt x="275" y="821"/>
                      <a:pt x="244" y="760"/>
                      <a:pt x="244" y="699"/>
                    </a:cubicBezTo>
                    <a:cubicBezTo>
                      <a:pt x="214" y="608"/>
                      <a:pt x="214" y="547"/>
                      <a:pt x="214" y="456"/>
                    </a:cubicBezTo>
                    <a:cubicBezTo>
                      <a:pt x="183" y="335"/>
                      <a:pt x="153" y="183"/>
                      <a:pt x="123" y="31"/>
                    </a:cubicBezTo>
                    <a:cubicBezTo>
                      <a:pt x="123" y="0"/>
                      <a:pt x="62" y="0"/>
                      <a:pt x="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4730;p48">
                <a:extLst>
                  <a:ext uri="{FF2B5EF4-FFF2-40B4-BE49-F238E27FC236}">
                    <a16:creationId xmlns:a16="http://schemas.microsoft.com/office/drawing/2014/main" id="{9D602F99-B883-119F-3238-E1A021AFA083}"/>
                  </a:ext>
                </a:extLst>
              </p:cNvPr>
              <p:cNvSpPr/>
              <p:nvPr/>
            </p:nvSpPr>
            <p:spPr>
              <a:xfrm>
                <a:off x="9607600" y="6772425"/>
                <a:ext cx="5325" cy="22125"/>
              </a:xfrm>
              <a:custGeom>
                <a:avLst/>
                <a:gdLst/>
                <a:ahLst/>
                <a:cxnLst/>
                <a:rect l="l" t="t" r="r" b="b"/>
                <a:pathLst>
                  <a:path w="213" h="885" extrusionOk="0">
                    <a:moveTo>
                      <a:pt x="91" y="1"/>
                    </a:moveTo>
                    <a:cubicBezTo>
                      <a:pt x="61" y="1"/>
                      <a:pt x="0" y="31"/>
                      <a:pt x="0" y="61"/>
                    </a:cubicBezTo>
                    <a:cubicBezTo>
                      <a:pt x="30" y="183"/>
                      <a:pt x="30" y="304"/>
                      <a:pt x="30" y="456"/>
                    </a:cubicBezTo>
                    <a:cubicBezTo>
                      <a:pt x="30" y="517"/>
                      <a:pt x="61" y="578"/>
                      <a:pt x="61" y="639"/>
                    </a:cubicBezTo>
                    <a:cubicBezTo>
                      <a:pt x="61" y="700"/>
                      <a:pt x="61" y="791"/>
                      <a:pt x="91" y="852"/>
                    </a:cubicBezTo>
                    <a:cubicBezTo>
                      <a:pt x="103" y="875"/>
                      <a:pt x="119" y="885"/>
                      <a:pt x="136" y="885"/>
                    </a:cubicBezTo>
                    <a:cubicBezTo>
                      <a:pt x="164" y="885"/>
                      <a:pt x="194" y="859"/>
                      <a:pt x="213" y="821"/>
                    </a:cubicBezTo>
                    <a:cubicBezTo>
                      <a:pt x="213" y="791"/>
                      <a:pt x="213" y="700"/>
                      <a:pt x="213" y="639"/>
                    </a:cubicBezTo>
                    <a:cubicBezTo>
                      <a:pt x="213" y="578"/>
                      <a:pt x="182" y="517"/>
                      <a:pt x="182" y="456"/>
                    </a:cubicBezTo>
                    <a:cubicBezTo>
                      <a:pt x="182" y="304"/>
                      <a:pt x="152" y="183"/>
                      <a:pt x="152" y="61"/>
                    </a:cubicBezTo>
                    <a:cubicBezTo>
                      <a:pt x="152" y="31"/>
                      <a:pt x="122"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4731;p48">
                <a:extLst>
                  <a:ext uri="{FF2B5EF4-FFF2-40B4-BE49-F238E27FC236}">
                    <a16:creationId xmlns:a16="http://schemas.microsoft.com/office/drawing/2014/main" id="{E4848C54-8F71-DDF4-D52A-EB7497F910C4}"/>
                  </a:ext>
                </a:extLst>
              </p:cNvPr>
              <p:cNvSpPr/>
              <p:nvPr/>
            </p:nvSpPr>
            <p:spPr>
              <a:xfrm>
                <a:off x="9628875" y="6748550"/>
                <a:ext cx="4575" cy="15275"/>
              </a:xfrm>
              <a:custGeom>
                <a:avLst/>
                <a:gdLst/>
                <a:ahLst/>
                <a:cxnLst/>
                <a:rect l="l" t="t" r="r" b="b"/>
                <a:pathLst>
                  <a:path w="183" h="611" extrusionOk="0">
                    <a:moveTo>
                      <a:pt x="117" y="1"/>
                    </a:moveTo>
                    <a:cubicBezTo>
                      <a:pt x="109" y="1"/>
                      <a:pt x="100" y="4"/>
                      <a:pt x="91" y="13"/>
                    </a:cubicBezTo>
                    <a:cubicBezTo>
                      <a:pt x="61" y="13"/>
                      <a:pt x="31" y="44"/>
                      <a:pt x="31" y="74"/>
                    </a:cubicBezTo>
                    <a:cubicBezTo>
                      <a:pt x="61" y="165"/>
                      <a:pt x="61" y="256"/>
                      <a:pt x="31" y="317"/>
                    </a:cubicBezTo>
                    <a:cubicBezTo>
                      <a:pt x="31" y="378"/>
                      <a:pt x="31" y="408"/>
                      <a:pt x="31" y="439"/>
                    </a:cubicBezTo>
                    <a:cubicBezTo>
                      <a:pt x="0" y="500"/>
                      <a:pt x="0" y="530"/>
                      <a:pt x="0" y="560"/>
                    </a:cubicBezTo>
                    <a:cubicBezTo>
                      <a:pt x="0" y="596"/>
                      <a:pt x="11" y="611"/>
                      <a:pt x="25" y="611"/>
                    </a:cubicBezTo>
                    <a:cubicBezTo>
                      <a:pt x="36" y="611"/>
                      <a:pt x="48" y="603"/>
                      <a:pt x="61" y="591"/>
                    </a:cubicBezTo>
                    <a:cubicBezTo>
                      <a:pt x="91" y="560"/>
                      <a:pt x="122" y="530"/>
                      <a:pt x="122" y="469"/>
                    </a:cubicBezTo>
                    <a:cubicBezTo>
                      <a:pt x="152" y="439"/>
                      <a:pt x="152" y="378"/>
                      <a:pt x="152" y="348"/>
                    </a:cubicBezTo>
                    <a:cubicBezTo>
                      <a:pt x="182" y="226"/>
                      <a:pt x="182" y="135"/>
                      <a:pt x="152" y="44"/>
                    </a:cubicBezTo>
                    <a:cubicBezTo>
                      <a:pt x="152" y="22"/>
                      <a:pt x="137"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4732;p48">
                <a:extLst>
                  <a:ext uri="{FF2B5EF4-FFF2-40B4-BE49-F238E27FC236}">
                    <a16:creationId xmlns:a16="http://schemas.microsoft.com/office/drawing/2014/main" id="{05F17F3B-3A5D-49A6-2B13-C25686AF2F71}"/>
                  </a:ext>
                </a:extLst>
              </p:cNvPr>
              <p:cNvSpPr/>
              <p:nvPr/>
            </p:nvSpPr>
            <p:spPr>
              <a:xfrm>
                <a:off x="9646350" y="6720750"/>
                <a:ext cx="2300" cy="3075"/>
              </a:xfrm>
              <a:custGeom>
                <a:avLst/>
                <a:gdLst/>
                <a:ahLst/>
                <a:cxnLst/>
                <a:rect l="l" t="t" r="r" b="b"/>
                <a:pathLst>
                  <a:path w="92" h="123" extrusionOk="0">
                    <a:moveTo>
                      <a:pt x="0" y="1"/>
                    </a:moveTo>
                    <a:cubicBezTo>
                      <a:pt x="0" y="1"/>
                      <a:pt x="0" y="31"/>
                      <a:pt x="0" y="61"/>
                    </a:cubicBezTo>
                    <a:cubicBezTo>
                      <a:pt x="0" y="61"/>
                      <a:pt x="0" y="92"/>
                      <a:pt x="0" y="122"/>
                    </a:cubicBezTo>
                    <a:lnTo>
                      <a:pt x="61" y="122"/>
                    </a:lnTo>
                    <a:cubicBezTo>
                      <a:pt x="61" y="92"/>
                      <a:pt x="61" y="61"/>
                      <a:pt x="91" y="61"/>
                    </a:cubicBezTo>
                    <a:cubicBezTo>
                      <a:pt x="91" y="31"/>
                      <a:pt x="91" y="3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4733;p48">
                <a:extLst>
                  <a:ext uri="{FF2B5EF4-FFF2-40B4-BE49-F238E27FC236}">
                    <a16:creationId xmlns:a16="http://schemas.microsoft.com/office/drawing/2014/main" id="{D279DC4C-2A6E-EB40-8570-62327B5CF194}"/>
                  </a:ext>
                </a:extLst>
              </p:cNvPr>
              <p:cNvSpPr/>
              <p:nvPr/>
            </p:nvSpPr>
            <p:spPr>
              <a:xfrm>
                <a:off x="9623550" y="6680475"/>
                <a:ext cx="3050" cy="3075"/>
              </a:xfrm>
              <a:custGeom>
                <a:avLst/>
                <a:gdLst/>
                <a:ahLst/>
                <a:cxnLst/>
                <a:rect l="l" t="t" r="r" b="b"/>
                <a:pathLst>
                  <a:path w="122" h="123" extrusionOk="0">
                    <a:moveTo>
                      <a:pt x="61" y="1"/>
                    </a:moveTo>
                    <a:cubicBezTo>
                      <a:pt x="0" y="1"/>
                      <a:pt x="0" y="122"/>
                      <a:pt x="61" y="122"/>
                    </a:cubicBezTo>
                    <a:cubicBezTo>
                      <a:pt x="122" y="122"/>
                      <a:pt x="12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4734;p48">
                <a:extLst>
                  <a:ext uri="{FF2B5EF4-FFF2-40B4-BE49-F238E27FC236}">
                    <a16:creationId xmlns:a16="http://schemas.microsoft.com/office/drawing/2014/main" id="{FFB83DC5-E29E-DCA3-27F1-C312BAEA3E41}"/>
                  </a:ext>
                </a:extLst>
              </p:cNvPr>
              <p:cNvSpPr/>
              <p:nvPr/>
            </p:nvSpPr>
            <p:spPr>
              <a:xfrm>
                <a:off x="9621275" y="6936550"/>
                <a:ext cx="4575" cy="3825"/>
              </a:xfrm>
              <a:custGeom>
                <a:avLst/>
                <a:gdLst/>
                <a:ahLst/>
                <a:cxnLst/>
                <a:rect l="l" t="t" r="r" b="b"/>
                <a:pathLst>
                  <a:path w="183" h="153" extrusionOk="0">
                    <a:moveTo>
                      <a:pt x="91" y="1"/>
                    </a:moveTo>
                    <a:cubicBezTo>
                      <a:pt x="0" y="1"/>
                      <a:pt x="0" y="153"/>
                      <a:pt x="91" y="153"/>
                    </a:cubicBezTo>
                    <a:cubicBezTo>
                      <a:pt x="183" y="153"/>
                      <a:pt x="183" y="1"/>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4735;p48">
                <a:extLst>
                  <a:ext uri="{FF2B5EF4-FFF2-40B4-BE49-F238E27FC236}">
                    <a16:creationId xmlns:a16="http://schemas.microsoft.com/office/drawing/2014/main" id="{522ABE5E-5CB6-AA4F-E850-6AD989F51D31}"/>
                  </a:ext>
                </a:extLst>
              </p:cNvPr>
              <p:cNvSpPr/>
              <p:nvPr/>
            </p:nvSpPr>
            <p:spPr>
              <a:xfrm>
                <a:off x="9653950" y="6896275"/>
                <a:ext cx="5325" cy="4600"/>
              </a:xfrm>
              <a:custGeom>
                <a:avLst/>
                <a:gdLst/>
                <a:ahLst/>
                <a:cxnLst/>
                <a:rect l="l" t="t" r="r" b="b"/>
                <a:pathLst>
                  <a:path w="213" h="184" extrusionOk="0">
                    <a:moveTo>
                      <a:pt x="122" y="1"/>
                    </a:moveTo>
                    <a:cubicBezTo>
                      <a:pt x="0" y="31"/>
                      <a:pt x="0" y="183"/>
                      <a:pt x="122" y="183"/>
                    </a:cubicBezTo>
                    <a:cubicBezTo>
                      <a:pt x="213" y="183"/>
                      <a:pt x="213"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4736;p48">
                <a:extLst>
                  <a:ext uri="{FF2B5EF4-FFF2-40B4-BE49-F238E27FC236}">
                    <a16:creationId xmlns:a16="http://schemas.microsoft.com/office/drawing/2014/main" id="{8919CD9A-2023-433A-B353-FC0CF0B72C22}"/>
                  </a:ext>
                </a:extLst>
              </p:cNvPr>
              <p:cNvSpPr/>
              <p:nvPr/>
            </p:nvSpPr>
            <p:spPr>
              <a:xfrm>
                <a:off x="9716250" y="6743550"/>
                <a:ext cx="4575" cy="3825"/>
              </a:xfrm>
              <a:custGeom>
                <a:avLst/>
                <a:gdLst/>
                <a:ahLst/>
                <a:cxnLst/>
                <a:rect l="l" t="t" r="r" b="b"/>
                <a:pathLst>
                  <a:path w="183" h="153" extrusionOk="0">
                    <a:moveTo>
                      <a:pt x="92" y="0"/>
                    </a:moveTo>
                    <a:cubicBezTo>
                      <a:pt x="1" y="0"/>
                      <a:pt x="1" y="152"/>
                      <a:pt x="92" y="152"/>
                    </a:cubicBezTo>
                    <a:cubicBezTo>
                      <a:pt x="183" y="152"/>
                      <a:pt x="183"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4737;p48">
                <a:extLst>
                  <a:ext uri="{FF2B5EF4-FFF2-40B4-BE49-F238E27FC236}">
                    <a16:creationId xmlns:a16="http://schemas.microsoft.com/office/drawing/2014/main" id="{97A51FAC-9F9E-1203-FCC6-C099CD163CE1}"/>
                  </a:ext>
                </a:extLst>
              </p:cNvPr>
              <p:cNvSpPr/>
              <p:nvPr/>
            </p:nvSpPr>
            <p:spPr>
              <a:xfrm>
                <a:off x="9719300" y="6721525"/>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4738;p48">
                <a:extLst>
                  <a:ext uri="{FF2B5EF4-FFF2-40B4-BE49-F238E27FC236}">
                    <a16:creationId xmlns:a16="http://schemas.microsoft.com/office/drawing/2014/main" id="{9187058C-33DF-02EA-F951-91FA1EAB168C}"/>
                  </a:ext>
                </a:extLst>
              </p:cNvPr>
              <p:cNvSpPr/>
              <p:nvPr/>
            </p:nvSpPr>
            <p:spPr>
              <a:xfrm>
                <a:off x="8887975" y="6030025"/>
                <a:ext cx="5350" cy="9900"/>
              </a:xfrm>
              <a:custGeom>
                <a:avLst/>
                <a:gdLst/>
                <a:ahLst/>
                <a:cxnLst/>
                <a:rect l="l" t="t" r="r" b="b"/>
                <a:pathLst>
                  <a:path w="214" h="396" extrusionOk="0">
                    <a:moveTo>
                      <a:pt x="122" y="0"/>
                    </a:moveTo>
                    <a:cubicBezTo>
                      <a:pt x="91" y="0"/>
                      <a:pt x="61" y="30"/>
                      <a:pt x="61" y="91"/>
                    </a:cubicBezTo>
                    <a:cubicBezTo>
                      <a:pt x="61" y="106"/>
                      <a:pt x="61" y="114"/>
                      <a:pt x="61" y="122"/>
                    </a:cubicBezTo>
                    <a:cubicBezTo>
                      <a:pt x="31" y="182"/>
                      <a:pt x="31" y="213"/>
                      <a:pt x="31" y="243"/>
                    </a:cubicBezTo>
                    <a:cubicBezTo>
                      <a:pt x="0" y="274"/>
                      <a:pt x="0" y="304"/>
                      <a:pt x="0" y="334"/>
                    </a:cubicBezTo>
                    <a:cubicBezTo>
                      <a:pt x="0" y="365"/>
                      <a:pt x="0" y="365"/>
                      <a:pt x="31" y="395"/>
                    </a:cubicBezTo>
                    <a:lnTo>
                      <a:pt x="91" y="395"/>
                    </a:lnTo>
                    <a:cubicBezTo>
                      <a:pt x="91" y="395"/>
                      <a:pt x="122" y="365"/>
                      <a:pt x="122" y="365"/>
                    </a:cubicBezTo>
                    <a:cubicBezTo>
                      <a:pt x="152" y="334"/>
                      <a:pt x="152" y="334"/>
                      <a:pt x="152" y="304"/>
                    </a:cubicBezTo>
                    <a:cubicBezTo>
                      <a:pt x="183" y="274"/>
                      <a:pt x="183" y="274"/>
                      <a:pt x="183" y="243"/>
                    </a:cubicBezTo>
                    <a:cubicBezTo>
                      <a:pt x="213" y="213"/>
                      <a:pt x="213" y="182"/>
                      <a:pt x="213" y="152"/>
                    </a:cubicBezTo>
                    <a:cubicBezTo>
                      <a:pt x="213" y="122"/>
                      <a:pt x="213" y="91"/>
                      <a:pt x="183" y="61"/>
                    </a:cubicBezTo>
                    <a:cubicBezTo>
                      <a:pt x="183" y="30"/>
                      <a:pt x="152"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4739;p48">
                <a:extLst>
                  <a:ext uri="{FF2B5EF4-FFF2-40B4-BE49-F238E27FC236}">
                    <a16:creationId xmlns:a16="http://schemas.microsoft.com/office/drawing/2014/main" id="{06EBBC6F-BD4F-CA10-4974-A1A438BD257A}"/>
                  </a:ext>
                </a:extLst>
              </p:cNvPr>
              <p:cNvSpPr/>
              <p:nvPr/>
            </p:nvSpPr>
            <p:spPr>
              <a:xfrm>
                <a:off x="8891775" y="6031525"/>
                <a:ext cx="7625" cy="13700"/>
              </a:xfrm>
              <a:custGeom>
                <a:avLst/>
                <a:gdLst/>
                <a:ahLst/>
                <a:cxnLst/>
                <a:rect l="l" t="t" r="r" b="b"/>
                <a:pathLst>
                  <a:path w="305" h="548" extrusionOk="0">
                    <a:moveTo>
                      <a:pt x="91" y="1"/>
                    </a:moveTo>
                    <a:cubicBezTo>
                      <a:pt x="61" y="1"/>
                      <a:pt x="0" y="31"/>
                      <a:pt x="0" y="62"/>
                    </a:cubicBezTo>
                    <a:cubicBezTo>
                      <a:pt x="0" y="92"/>
                      <a:pt x="31" y="122"/>
                      <a:pt x="61" y="153"/>
                    </a:cubicBezTo>
                    <a:lnTo>
                      <a:pt x="91" y="153"/>
                    </a:lnTo>
                    <a:cubicBezTo>
                      <a:pt x="91" y="153"/>
                      <a:pt x="91" y="183"/>
                      <a:pt x="91" y="183"/>
                    </a:cubicBezTo>
                    <a:cubicBezTo>
                      <a:pt x="122" y="183"/>
                      <a:pt x="122" y="214"/>
                      <a:pt x="122" y="214"/>
                    </a:cubicBezTo>
                    <a:cubicBezTo>
                      <a:pt x="122" y="214"/>
                      <a:pt x="122" y="244"/>
                      <a:pt x="122" y="244"/>
                    </a:cubicBezTo>
                    <a:lnTo>
                      <a:pt x="152" y="244"/>
                    </a:lnTo>
                    <a:cubicBezTo>
                      <a:pt x="152" y="244"/>
                      <a:pt x="152" y="274"/>
                      <a:pt x="152" y="274"/>
                    </a:cubicBezTo>
                    <a:lnTo>
                      <a:pt x="152" y="305"/>
                    </a:lnTo>
                    <a:lnTo>
                      <a:pt x="152" y="335"/>
                    </a:lnTo>
                    <a:cubicBezTo>
                      <a:pt x="152" y="335"/>
                      <a:pt x="152" y="366"/>
                      <a:pt x="152" y="366"/>
                    </a:cubicBezTo>
                    <a:lnTo>
                      <a:pt x="122" y="366"/>
                    </a:lnTo>
                    <a:lnTo>
                      <a:pt x="122" y="396"/>
                    </a:lnTo>
                    <a:cubicBezTo>
                      <a:pt x="122" y="396"/>
                      <a:pt x="122" y="426"/>
                      <a:pt x="122" y="426"/>
                    </a:cubicBezTo>
                    <a:cubicBezTo>
                      <a:pt x="91" y="426"/>
                      <a:pt x="91" y="457"/>
                      <a:pt x="91" y="457"/>
                    </a:cubicBezTo>
                    <a:cubicBezTo>
                      <a:pt x="91" y="518"/>
                      <a:pt x="122" y="548"/>
                      <a:pt x="183" y="548"/>
                    </a:cubicBezTo>
                    <a:cubicBezTo>
                      <a:pt x="213" y="518"/>
                      <a:pt x="243" y="518"/>
                      <a:pt x="243" y="487"/>
                    </a:cubicBezTo>
                    <a:cubicBezTo>
                      <a:pt x="274" y="457"/>
                      <a:pt x="274" y="426"/>
                      <a:pt x="274" y="396"/>
                    </a:cubicBezTo>
                    <a:cubicBezTo>
                      <a:pt x="304" y="335"/>
                      <a:pt x="304" y="305"/>
                      <a:pt x="274" y="244"/>
                    </a:cubicBezTo>
                    <a:cubicBezTo>
                      <a:pt x="243" y="153"/>
                      <a:pt x="183" y="62"/>
                      <a:pt x="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4740;p48">
                <a:extLst>
                  <a:ext uri="{FF2B5EF4-FFF2-40B4-BE49-F238E27FC236}">
                    <a16:creationId xmlns:a16="http://schemas.microsoft.com/office/drawing/2014/main" id="{237E4886-0903-D69D-7388-F752922213B1}"/>
                  </a:ext>
                </a:extLst>
              </p:cNvPr>
              <p:cNvSpPr/>
              <p:nvPr/>
            </p:nvSpPr>
            <p:spPr>
              <a:xfrm>
                <a:off x="8903925" y="6033825"/>
                <a:ext cx="4575" cy="12750"/>
              </a:xfrm>
              <a:custGeom>
                <a:avLst/>
                <a:gdLst/>
                <a:ahLst/>
                <a:cxnLst/>
                <a:rect l="l" t="t" r="r" b="b"/>
                <a:pathLst>
                  <a:path w="183" h="510" extrusionOk="0">
                    <a:moveTo>
                      <a:pt x="122" y="0"/>
                    </a:moveTo>
                    <a:cubicBezTo>
                      <a:pt x="92" y="0"/>
                      <a:pt x="61" y="30"/>
                      <a:pt x="61" y="61"/>
                    </a:cubicBezTo>
                    <a:cubicBezTo>
                      <a:pt x="61" y="122"/>
                      <a:pt x="61" y="182"/>
                      <a:pt x="31" y="243"/>
                    </a:cubicBezTo>
                    <a:cubicBezTo>
                      <a:pt x="31" y="304"/>
                      <a:pt x="31" y="334"/>
                      <a:pt x="31" y="365"/>
                    </a:cubicBezTo>
                    <a:cubicBezTo>
                      <a:pt x="31" y="395"/>
                      <a:pt x="31" y="395"/>
                      <a:pt x="31" y="426"/>
                    </a:cubicBezTo>
                    <a:cubicBezTo>
                      <a:pt x="1" y="456"/>
                      <a:pt x="31" y="486"/>
                      <a:pt x="61" y="486"/>
                    </a:cubicBezTo>
                    <a:lnTo>
                      <a:pt x="31" y="486"/>
                    </a:lnTo>
                    <a:cubicBezTo>
                      <a:pt x="46" y="502"/>
                      <a:pt x="61" y="509"/>
                      <a:pt x="77" y="509"/>
                    </a:cubicBezTo>
                    <a:cubicBezTo>
                      <a:pt x="92" y="509"/>
                      <a:pt x="107" y="502"/>
                      <a:pt x="122" y="486"/>
                    </a:cubicBezTo>
                    <a:cubicBezTo>
                      <a:pt x="153" y="456"/>
                      <a:pt x="153" y="456"/>
                      <a:pt x="153" y="426"/>
                    </a:cubicBezTo>
                    <a:cubicBezTo>
                      <a:pt x="153" y="395"/>
                      <a:pt x="153" y="395"/>
                      <a:pt x="153" y="365"/>
                    </a:cubicBezTo>
                    <a:cubicBezTo>
                      <a:pt x="153" y="334"/>
                      <a:pt x="153" y="304"/>
                      <a:pt x="153" y="274"/>
                    </a:cubicBezTo>
                    <a:cubicBezTo>
                      <a:pt x="153" y="182"/>
                      <a:pt x="183" y="122"/>
                      <a:pt x="183" y="61"/>
                    </a:cubicBezTo>
                    <a:cubicBezTo>
                      <a:pt x="183" y="30"/>
                      <a:pt x="153"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4741;p48">
                <a:extLst>
                  <a:ext uri="{FF2B5EF4-FFF2-40B4-BE49-F238E27FC236}">
                    <a16:creationId xmlns:a16="http://schemas.microsoft.com/office/drawing/2014/main" id="{65641DB1-C1EF-3389-CC8A-45432B6DA854}"/>
                  </a:ext>
                </a:extLst>
              </p:cNvPr>
              <p:cNvSpPr/>
              <p:nvPr/>
            </p:nvSpPr>
            <p:spPr>
              <a:xfrm>
                <a:off x="8913050" y="6034575"/>
                <a:ext cx="6100" cy="16300"/>
              </a:xfrm>
              <a:custGeom>
                <a:avLst/>
                <a:gdLst/>
                <a:ahLst/>
                <a:cxnLst/>
                <a:rect l="l" t="t" r="r" b="b"/>
                <a:pathLst>
                  <a:path w="244" h="652" extrusionOk="0">
                    <a:moveTo>
                      <a:pt x="183" y="0"/>
                    </a:moveTo>
                    <a:cubicBezTo>
                      <a:pt x="152" y="0"/>
                      <a:pt x="122" y="0"/>
                      <a:pt x="92" y="31"/>
                    </a:cubicBezTo>
                    <a:cubicBezTo>
                      <a:pt x="92" y="122"/>
                      <a:pt x="61" y="213"/>
                      <a:pt x="61" y="304"/>
                    </a:cubicBezTo>
                    <a:cubicBezTo>
                      <a:pt x="31" y="365"/>
                      <a:pt x="31" y="396"/>
                      <a:pt x="31" y="456"/>
                    </a:cubicBezTo>
                    <a:cubicBezTo>
                      <a:pt x="31" y="517"/>
                      <a:pt x="0" y="548"/>
                      <a:pt x="31" y="608"/>
                    </a:cubicBezTo>
                    <a:cubicBezTo>
                      <a:pt x="31" y="630"/>
                      <a:pt x="46" y="651"/>
                      <a:pt x="66" y="651"/>
                    </a:cubicBezTo>
                    <a:cubicBezTo>
                      <a:pt x="74" y="651"/>
                      <a:pt x="83" y="648"/>
                      <a:pt x="92" y="639"/>
                    </a:cubicBezTo>
                    <a:cubicBezTo>
                      <a:pt x="122" y="608"/>
                      <a:pt x="122" y="608"/>
                      <a:pt x="122" y="578"/>
                    </a:cubicBezTo>
                    <a:cubicBezTo>
                      <a:pt x="122" y="578"/>
                      <a:pt x="122" y="578"/>
                      <a:pt x="122" y="548"/>
                    </a:cubicBezTo>
                    <a:cubicBezTo>
                      <a:pt x="152" y="548"/>
                      <a:pt x="152" y="517"/>
                      <a:pt x="152" y="487"/>
                    </a:cubicBezTo>
                    <a:cubicBezTo>
                      <a:pt x="152" y="456"/>
                      <a:pt x="152" y="396"/>
                      <a:pt x="183" y="335"/>
                    </a:cubicBezTo>
                    <a:cubicBezTo>
                      <a:pt x="183" y="244"/>
                      <a:pt x="213" y="152"/>
                      <a:pt x="213" y="61"/>
                    </a:cubicBezTo>
                    <a:cubicBezTo>
                      <a:pt x="244" y="31"/>
                      <a:pt x="213"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4742;p48">
                <a:extLst>
                  <a:ext uri="{FF2B5EF4-FFF2-40B4-BE49-F238E27FC236}">
                    <a16:creationId xmlns:a16="http://schemas.microsoft.com/office/drawing/2014/main" id="{0B79CE73-54C3-27C9-A23E-301454D85642}"/>
                  </a:ext>
                </a:extLst>
              </p:cNvPr>
              <p:cNvSpPr/>
              <p:nvPr/>
            </p:nvSpPr>
            <p:spPr>
              <a:xfrm>
                <a:off x="8929000" y="6029175"/>
                <a:ext cx="5350" cy="22150"/>
              </a:xfrm>
              <a:custGeom>
                <a:avLst/>
                <a:gdLst/>
                <a:ahLst/>
                <a:cxnLst/>
                <a:rect l="l" t="t" r="r" b="b"/>
                <a:pathLst>
                  <a:path w="214" h="886" extrusionOk="0">
                    <a:moveTo>
                      <a:pt x="69" y="1"/>
                    </a:moveTo>
                    <a:cubicBezTo>
                      <a:pt x="35" y="1"/>
                      <a:pt x="1" y="27"/>
                      <a:pt x="1" y="64"/>
                    </a:cubicBezTo>
                    <a:cubicBezTo>
                      <a:pt x="61" y="186"/>
                      <a:pt x="61" y="338"/>
                      <a:pt x="61" y="460"/>
                    </a:cubicBezTo>
                    <a:cubicBezTo>
                      <a:pt x="61" y="520"/>
                      <a:pt x="61" y="612"/>
                      <a:pt x="31" y="672"/>
                    </a:cubicBezTo>
                    <a:cubicBezTo>
                      <a:pt x="31" y="703"/>
                      <a:pt x="31" y="733"/>
                      <a:pt x="31" y="764"/>
                    </a:cubicBezTo>
                    <a:cubicBezTo>
                      <a:pt x="31" y="794"/>
                      <a:pt x="31" y="794"/>
                      <a:pt x="31" y="794"/>
                    </a:cubicBezTo>
                    <a:cubicBezTo>
                      <a:pt x="31" y="824"/>
                      <a:pt x="31" y="855"/>
                      <a:pt x="61" y="855"/>
                    </a:cubicBezTo>
                    <a:cubicBezTo>
                      <a:pt x="61" y="885"/>
                      <a:pt x="92" y="885"/>
                      <a:pt x="122" y="885"/>
                    </a:cubicBezTo>
                    <a:cubicBezTo>
                      <a:pt x="122" y="885"/>
                      <a:pt x="153" y="855"/>
                      <a:pt x="153" y="855"/>
                    </a:cubicBezTo>
                    <a:cubicBezTo>
                      <a:pt x="183" y="824"/>
                      <a:pt x="183" y="794"/>
                      <a:pt x="183" y="794"/>
                    </a:cubicBezTo>
                    <a:cubicBezTo>
                      <a:pt x="213" y="764"/>
                      <a:pt x="213" y="703"/>
                      <a:pt x="213" y="672"/>
                    </a:cubicBezTo>
                    <a:cubicBezTo>
                      <a:pt x="213" y="612"/>
                      <a:pt x="213" y="520"/>
                      <a:pt x="213" y="460"/>
                    </a:cubicBezTo>
                    <a:cubicBezTo>
                      <a:pt x="213" y="308"/>
                      <a:pt x="183" y="156"/>
                      <a:pt x="122" y="34"/>
                    </a:cubicBezTo>
                    <a:cubicBezTo>
                      <a:pt x="111" y="11"/>
                      <a:pt x="90" y="1"/>
                      <a:pt x="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4743;p48">
                <a:extLst>
                  <a:ext uri="{FF2B5EF4-FFF2-40B4-BE49-F238E27FC236}">
                    <a16:creationId xmlns:a16="http://schemas.microsoft.com/office/drawing/2014/main" id="{D9779AC2-A7C4-169A-2DC0-125C36846632}"/>
                  </a:ext>
                </a:extLst>
              </p:cNvPr>
              <p:cNvSpPr/>
              <p:nvPr/>
            </p:nvSpPr>
            <p:spPr>
              <a:xfrm>
                <a:off x="8943450" y="6026600"/>
                <a:ext cx="3825" cy="22175"/>
              </a:xfrm>
              <a:custGeom>
                <a:avLst/>
                <a:gdLst/>
                <a:ahLst/>
                <a:cxnLst/>
                <a:rect l="l" t="t" r="r" b="b"/>
                <a:pathLst>
                  <a:path w="153" h="887" extrusionOk="0">
                    <a:moveTo>
                      <a:pt x="91" y="0"/>
                    </a:moveTo>
                    <a:cubicBezTo>
                      <a:pt x="61" y="0"/>
                      <a:pt x="31" y="15"/>
                      <a:pt x="31" y="46"/>
                    </a:cubicBezTo>
                    <a:cubicBezTo>
                      <a:pt x="31" y="198"/>
                      <a:pt x="31" y="319"/>
                      <a:pt x="31" y="441"/>
                    </a:cubicBezTo>
                    <a:cubicBezTo>
                      <a:pt x="0" y="532"/>
                      <a:pt x="0" y="593"/>
                      <a:pt x="0" y="654"/>
                    </a:cubicBezTo>
                    <a:cubicBezTo>
                      <a:pt x="0" y="684"/>
                      <a:pt x="0" y="715"/>
                      <a:pt x="0" y="745"/>
                    </a:cubicBezTo>
                    <a:cubicBezTo>
                      <a:pt x="0" y="745"/>
                      <a:pt x="0" y="775"/>
                      <a:pt x="0" y="775"/>
                    </a:cubicBezTo>
                    <a:cubicBezTo>
                      <a:pt x="0" y="806"/>
                      <a:pt x="0" y="836"/>
                      <a:pt x="0" y="836"/>
                    </a:cubicBezTo>
                    <a:cubicBezTo>
                      <a:pt x="0" y="872"/>
                      <a:pt x="31" y="886"/>
                      <a:pt x="64" y="886"/>
                    </a:cubicBezTo>
                    <a:cubicBezTo>
                      <a:pt x="86" y="886"/>
                      <a:pt x="109" y="879"/>
                      <a:pt x="122" y="867"/>
                    </a:cubicBezTo>
                    <a:cubicBezTo>
                      <a:pt x="122" y="836"/>
                      <a:pt x="122" y="836"/>
                      <a:pt x="122" y="806"/>
                    </a:cubicBezTo>
                    <a:cubicBezTo>
                      <a:pt x="122" y="806"/>
                      <a:pt x="152" y="775"/>
                      <a:pt x="152" y="745"/>
                    </a:cubicBezTo>
                    <a:lnTo>
                      <a:pt x="152" y="654"/>
                    </a:lnTo>
                    <a:cubicBezTo>
                      <a:pt x="152" y="593"/>
                      <a:pt x="152" y="532"/>
                      <a:pt x="152" y="471"/>
                    </a:cubicBezTo>
                    <a:cubicBezTo>
                      <a:pt x="152" y="319"/>
                      <a:pt x="152" y="198"/>
                      <a:pt x="152" y="46"/>
                    </a:cubicBezTo>
                    <a:cubicBezTo>
                      <a:pt x="152" y="15"/>
                      <a:pt x="12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4744;p48">
                <a:extLst>
                  <a:ext uri="{FF2B5EF4-FFF2-40B4-BE49-F238E27FC236}">
                    <a16:creationId xmlns:a16="http://schemas.microsoft.com/office/drawing/2014/main" id="{AE57D583-1EB9-449E-1CEB-6E69BE235699}"/>
                  </a:ext>
                </a:extLst>
              </p:cNvPr>
              <p:cNvSpPr/>
              <p:nvPr/>
            </p:nvSpPr>
            <p:spPr>
              <a:xfrm>
                <a:off x="8955600" y="6023625"/>
                <a:ext cx="3825" cy="10200"/>
              </a:xfrm>
              <a:custGeom>
                <a:avLst/>
                <a:gdLst/>
                <a:ahLst/>
                <a:cxnLst/>
                <a:rect l="l" t="t" r="r" b="b"/>
                <a:pathLst>
                  <a:path w="153" h="408" extrusionOk="0">
                    <a:moveTo>
                      <a:pt x="66" y="0"/>
                    </a:moveTo>
                    <a:cubicBezTo>
                      <a:pt x="46" y="0"/>
                      <a:pt x="31" y="22"/>
                      <a:pt x="31" y="43"/>
                    </a:cubicBezTo>
                    <a:cubicBezTo>
                      <a:pt x="31" y="104"/>
                      <a:pt x="1" y="165"/>
                      <a:pt x="31" y="226"/>
                    </a:cubicBezTo>
                    <a:lnTo>
                      <a:pt x="31" y="317"/>
                    </a:lnTo>
                    <a:cubicBezTo>
                      <a:pt x="31" y="347"/>
                      <a:pt x="31" y="378"/>
                      <a:pt x="61" y="408"/>
                    </a:cubicBezTo>
                    <a:cubicBezTo>
                      <a:pt x="92" y="408"/>
                      <a:pt x="122" y="408"/>
                      <a:pt x="122" y="378"/>
                    </a:cubicBezTo>
                    <a:cubicBezTo>
                      <a:pt x="152" y="347"/>
                      <a:pt x="152" y="317"/>
                      <a:pt x="122" y="286"/>
                    </a:cubicBezTo>
                    <a:cubicBezTo>
                      <a:pt x="122" y="286"/>
                      <a:pt x="122" y="286"/>
                      <a:pt x="122" y="256"/>
                    </a:cubicBezTo>
                    <a:cubicBezTo>
                      <a:pt x="122" y="256"/>
                      <a:pt x="122" y="226"/>
                      <a:pt x="122" y="226"/>
                    </a:cubicBezTo>
                    <a:lnTo>
                      <a:pt x="122" y="134"/>
                    </a:lnTo>
                    <a:cubicBezTo>
                      <a:pt x="122" y="134"/>
                      <a:pt x="122" y="104"/>
                      <a:pt x="122" y="104"/>
                    </a:cubicBezTo>
                    <a:cubicBezTo>
                      <a:pt x="122" y="74"/>
                      <a:pt x="122" y="74"/>
                      <a:pt x="122" y="74"/>
                    </a:cubicBezTo>
                    <a:cubicBezTo>
                      <a:pt x="152" y="43"/>
                      <a:pt x="122" y="13"/>
                      <a:pt x="92" y="13"/>
                    </a:cubicBezTo>
                    <a:cubicBezTo>
                      <a:pt x="83" y="4"/>
                      <a:pt x="74" y="0"/>
                      <a:pt x="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4745;p48">
                <a:extLst>
                  <a:ext uri="{FF2B5EF4-FFF2-40B4-BE49-F238E27FC236}">
                    <a16:creationId xmlns:a16="http://schemas.microsoft.com/office/drawing/2014/main" id="{95876978-A6D1-5371-2DB7-1845A368725A}"/>
                  </a:ext>
                </a:extLst>
              </p:cNvPr>
              <p:cNvSpPr/>
              <p:nvPr/>
            </p:nvSpPr>
            <p:spPr>
              <a:xfrm>
                <a:off x="8968525" y="601557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4746;p48">
                <a:extLst>
                  <a:ext uri="{FF2B5EF4-FFF2-40B4-BE49-F238E27FC236}">
                    <a16:creationId xmlns:a16="http://schemas.microsoft.com/office/drawing/2014/main" id="{21AD1637-0B22-15B7-2505-2F690E6A0DF4}"/>
                  </a:ext>
                </a:extLst>
              </p:cNvPr>
              <p:cNvSpPr/>
              <p:nvPr/>
            </p:nvSpPr>
            <p:spPr>
              <a:xfrm>
                <a:off x="8889500" y="5984425"/>
                <a:ext cx="25" cy="25"/>
              </a:xfrm>
              <a:custGeom>
                <a:avLst/>
                <a:gdLst/>
                <a:ahLst/>
                <a:cxnLst/>
                <a:rect l="l" t="t" r="r" b="b"/>
                <a:pathLst>
                  <a:path w="1" h="1" extrusionOk="0">
                    <a:moveTo>
                      <a:pt x="0" y="0"/>
                    </a:moveTo>
                    <a:cubicBezTo>
                      <a:pt x="0" y="0"/>
                      <a:pt x="0" y="0"/>
                      <a:pt x="0" y="0"/>
                    </a:cubicBezTo>
                    <a:cubicBezTo>
                      <a:pt x="0" y="0"/>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4747;p48">
                <a:extLst>
                  <a:ext uri="{FF2B5EF4-FFF2-40B4-BE49-F238E27FC236}">
                    <a16:creationId xmlns:a16="http://schemas.microsoft.com/office/drawing/2014/main" id="{B5034D5D-FB57-5074-9E4A-7F84A5679892}"/>
                  </a:ext>
                </a:extLst>
              </p:cNvPr>
              <p:cNvSpPr/>
              <p:nvPr/>
            </p:nvSpPr>
            <p:spPr>
              <a:xfrm>
                <a:off x="8887200" y="5983850"/>
                <a:ext cx="3825" cy="5150"/>
              </a:xfrm>
              <a:custGeom>
                <a:avLst/>
                <a:gdLst/>
                <a:ahLst/>
                <a:cxnLst/>
                <a:rect l="l" t="t" r="r" b="b"/>
                <a:pathLst>
                  <a:path w="153" h="206" extrusionOk="0">
                    <a:moveTo>
                      <a:pt x="92" y="1"/>
                    </a:moveTo>
                    <a:cubicBezTo>
                      <a:pt x="84" y="1"/>
                      <a:pt x="77" y="8"/>
                      <a:pt x="62" y="23"/>
                    </a:cubicBezTo>
                    <a:lnTo>
                      <a:pt x="31" y="23"/>
                    </a:lnTo>
                    <a:cubicBezTo>
                      <a:pt x="31" y="54"/>
                      <a:pt x="31" y="54"/>
                      <a:pt x="1" y="84"/>
                    </a:cubicBezTo>
                    <a:cubicBezTo>
                      <a:pt x="1" y="84"/>
                      <a:pt x="1" y="114"/>
                      <a:pt x="1" y="114"/>
                    </a:cubicBezTo>
                    <a:cubicBezTo>
                      <a:pt x="1" y="114"/>
                      <a:pt x="1" y="114"/>
                      <a:pt x="1" y="145"/>
                    </a:cubicBezTo>
                    <a:cubicBezTo>
                      <a:pt x="1" y="175"/>
                      <a:pt x="1" y="175"/>
                      <a:pt x="1" y="175"/>
                    </a:cubicBezTo>
                    <a:cubicBezTo>
                      <a:pt x="1" y="206"/>
                      <a:pt x="31" y="206"/>
                      <a:pt x="31" y="206"/>
                    </a:cubicBezTo>
                    <a:cubicBezTo>
                      <a:pt x="62" y="175"/>
                      <a:pt x="62" y="175"/>
                      <a:pt x="62" y="175"/>
                    </a:cubicBezTo>
                    <a:cubicBezTo>
                      <a:pt x="92" y="175"/>
                      <a:pt x="92" y="175"/>
                      <a:pt x="92" y="145"/>
                    </a:cubicBezTo>
                    <a:cubicBezTo>
                      <a:pt x="122" y="114"/>
                      <a:pt x="122" y="114"/>
                      <a:pt x="122" y="84"/>
                    </a:cubicBezTo>
                    <a:cubicBezTo>
                      <a:pt x="153" y="84"/>
                      <a:pt x="153" y="54"/>
                      <a:pt x="153" y="54"/>
                    </a:cubicBezTo>
                    <a:cubicBezTo>
                      <a:pt x="122" y="54"/>
                      <a:pt x="122" y="23"/>
                      <a:pt x="122" y="23"/>
                    </a:cubicBezTo>
                    <a:cubicBezTo>
                      <a:pt x="107" y="8"/>
                      <a:pt x="100" y="1"/>
                      <a:pt x="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4748;p48">
                <a:extLst>
                  <a:ext uri="{FF2B5EF4-FFF2-40B4-BE49-F238E27FC236}">
                    <a16:creationId xmlns:a16="http://schemas.microsoft.com/office/drawing/2014/main" id="{8B6940C3-027F-7A0D-CA16-1976C8D44937}"/>
                  </a:ext>
                </a:extLst>
              </p:cNvPr>
              <p:cNvSpPr/>
              <p:nvPr/>
            </p:nvSpPr>
            <p:spPr>
              <a:xfrm>
                <a:off x="8896325" y="5967700"/>
                <a:ext cx="6875" cy="5350"/>
              </a:xfrm>
              <a:custGeom>
                <a:avLst/>
                <a:gdLst/>
                <a:ahLst/>
                <a:cxnLst/>
                <a:rect l="l" t="t" r="r" b="b"/>
                <a:pathLst>
                  <a:path w="275" h="214" extrusionOk="0">
                    <a:moveTo>
                      <a:pt x="153" y="1"/>
                    </a:moveTo>
                    <a:cubicBezTo>
                      <a:pt x="1" y="1"/>
                      <a:pt x="1" y="213"/>
                      <a:pt x="153" y="213"/>
                    </a:cubicBezTo>
                    <a:cubicBezTo>
                      <a:pt x="274" y="213"/>
                      <a:pt x="274" y="1"/>
                      <a:pt x="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4749;p48">
                <a:extLst>
                  <a:ext uri="{FF2B5EF4-FFF2-40B4-BE49-F238E27FC236}">
                    <a16:creationId xmlns:a16="http://schemas.microsoft.com/office/drawing/2014/main" id="{C0F8D219-7AC1-E8A6-4CF2-2C5A26674CC3}"/>
                  </a:ext>
                </a:extLst>
              </p:cNvPr>
              <p:cNvSpPr/>
              <p:nvPr/>
            </p:nvSpPr>
            <p:spPr>
              <a:xfrm>
                <a:off x="9706375" y="5787600"/>
                <a:ext cx="3825" cy="6100"/>
              </a:xfrm>
              <a:custGeom>
                <a:avLst/>
                <a:gdLst/>
                <a:ahLst/>
                <a:cxnLst/>
                <a:rect l="l" t="t" r="r" b="b"/>
                <a:pathLst>
                  <a:path w="153" h="244" extrusionOk="0">
                    <a:moveTo>
                      <a:pt x="92" y="1"/>
                    </a:moveTo>
                    <a:cubicBezTo>
                      <a:pt x="61" y="1"/>
                      <a:pt x="61" y="31"/>
                      <a:pt x="61" y="31"/>
                    </a:cubicBezTo>
                    <a:cubicBezTo>
                      <a:pt x="61" y="31"/>
                      <a:pt x="61" y="31"/>
                      <a:pt x="61" y="62"/>
                    </a:cubicBezTo>
                    <a:cubicBezTo>
                      <a:pt x="61" y="62"/>
                      <a:pt x="31" y="92"/>
                      <a:pt x="31" y="122"/>
                    </a:cubicBezTo>
                    <a:lnTo>
                      <a:pt x="31" y="153"/>
                    </a:lnTo>
                    <a:lnTo>
                      <a:pt x="0" y="153"/>
                    </a:lnTo>
                    <a:cubicBezTo>
                      <a:pt x="0" y="183"/>
                      <a:pt x="0" y="183"/>
                      <a:pt x="0" y="183"/>
                    </a:cubicBezTo>
                    <a:cubicBezTo>
                      <a:pt x="0" y="214"/>
                      <a:pt x="31" y="214"/>
                      <a:pt x="31" y="214"/>
                    </a:cubicBezTo>
                    <a:cubicBezTo>
                      <a:pt x="31" y="244"/>
                      <a:pt x="61" y="244"/>
                      <a:pt x="92" y="244"/>
                    </a:cubicBezTo>
                    <a:cubicBezTo>
                      <a:pt x="92" y="244"/>
                      <a:pt x="122" y="214"/>
                      <a:pt x="122" y="214"/>
                    </a:cubicBezTo>
                    <a:cubicBezTo>
                      <a:pt x="122" y="214"/>
                      <a:pt x="122" y="183"/>
                      <a:pt x="122" y="183"/>
                    </a:cubicBezTo>
                    <a:cubicBezTo>
                      <a:pt x="122" y="183"/>
                      <a:pt x="122" y="153"/>
                      <a:pt x="152" y="153"/>
                    </a:cubicBezTo>
                    <a:lnTo>
                      <a:pt x="152" y="62"/>
                    </a:lnTo>
                    <a:cubicBezTo>
                      <a:pt x="152" y="62"/>
                      <a:pt x="152" y="1"/>
                      <a:pt x="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4750;p48">
                <a:extLst>
                  <a:ext uri="{FF2B5EF4-FFF2-40B4-BE49-F238E27FC236}">
                    <a16:creationId xmlns:a16="http://schemas.microsoft.com/office/drawing/2014/main" id="{A49BC54F-9F56-28A6-7D85-71351C418FC2}"/>
                  </a:ext>
                </a:extLst>
              </p:cNvPr>
              <p:cNvSpPr/>
              <p:nvPr/>
            </p:nvSpPr>
            <p:spPr>
              <a:xfrm>
                <a:off x="9710175" y="5789575"/>
                <a:ext cx="9150" cy="14775"/>
              </a:xfrm>
              <a:custGeom>
                <a:avLst/>
                <a:gdLst/>
                <a:ahLst/>
                <a:cxnLst/>
                <a:rect l="l" t="t" r="r" b="b"/>
                <a:pathLst>
                  <a:path w="366" h="591" extrusionOk="0">
                    <a:moveTo>
                      <a:pt x="90" y="0"/>
                    </a:moveTo>
                    <a:cubicBezTo>
                      <a:pt x="61" y="0"/>
                      <a:pt x="31" y="22"/>
                      <a:pt x="31" y="43"/>
                    </a:cubicBezTo>
                    <a:cubicBezTo>
                      <a:pt x="0" y="74"/>
                      <a:pt x="31" y="135"/>
                      <a:pt x="61" y="135"/>
                    </a:cubicBezTo>
                    <a:cubicBezTo>
                      <a:pt x="61" y="165"/>
                      <a:pt x="61" y="165"/>
                      <a:pt x="61" y="165"/>
                    </a:cubicBezTo>
                    <a:lnTo>
                      <a:pt x="92" y="165"/>
                    </a:lnTo>
                    <a:lnTo>
                      <a:pt x="92" y="195"/>
                    </a:lnTo>
                    <a:lnTo>
                      <a:pt x="122" y="195"/>
                    </a:lnTo>
                    <a:cubicBezTo>
                      <a:pt x="122" y="195"/>
                      <a:pt x="122" y="226"/>
                      <a:pt x="122" y="226"/>
                    </a:cubicBezTo>
                    <a:cubicBezTo>
                      <a:pt x="152" y="226"/>
                      <a:pt x="152" y="256"/>
                      <a:pt x="152" y="256"/>
                    </a:cubicBezTo>
                    <a:cubicBezTo>
                      <a:pt x="152" y="256"/>
                      <a:pt x="152" y="287"/>
                      <a:pt x="152" y="287"/>
                    </a:cubicBezTo>
                    <a:lnTo>
                      <a:pt x="183" y="287"/>
                    </a:lnTo>
                    <a:cubicBezTo>
                      <a:pt x="183" y="287"/>
                      <a:pt x="183" y="317"/>
                      <a:pt x="183" y="317"/>
                    </a:cubicBezTo>
                    <a:cubicBezTo>
                      <a:pt x="183" y="347"/>
                      <a:pt x="183" y="347"/>
                      <a:pt x="183" y="347"/>
                    </a:cubicBezTo>
                    <a:cubicBezTo>
                      <a:pt x="183" y="378"/>
                      <a:pt x="213" y="408"/>
                      <a:pt x="213" y="408"/>
                    </a:cubicBezTo>
                    <a:lnTo>
                      <a:pt x="213" y="439"/>
                    </a:lnTo>
                    <a:lnTo>
                      <a:pt x="213" y="469"/>
                    </a:lnTo>
                    <a:cubicBezTo>
                      <a:pt x="213" y="469"/>
                      <a:pt x="213" y="499"/>
                      <a:pt x="213" y="530"/>
                    </a:cubicBezTo>
                    <a:cubicBezTo>
                      <a:pt x="213" y="560"/>
                      <a:pt x="244" y="591"/>
                      <a:pt x="274" y="591"/>
                    </a:cubicBezTo>
                    <a:cubicBezTo>
                      <a:pt x="304" y="591"/>
                      <a:pt x="335" y="560"/>
                      <a:pt x="335" y="560"/>
                    </a:cubicBezTo>
                    <a:cubicBezTo>
                      <a:pt x="335" y="530"/>
                      <a:pt x="365" y="530"/>
                      <a:pt x="365" y="499"/>
                    </a:cubicBezTo>
                    <a:lnTo>
                      <a:pt x="365" y="469"/>
                    </a:lnTo>
                    <a:cubicBezTo>
                      <a:pt x="365" y="439"/>
                      <a:pt x="335" y="408"/>
                      <a:pt x="335" y="378"/>
                    </a:cubicBezTo>
                    <a:cubicBezTo>
                      <a:pt x="335" y="347"/>
                      <a:pt x="335" y="287"/>
                      <a:pt x="304" y="256"/>
                    </a:cubicBezTo>
                    <a:cubicBezTo>
                      <a:pt x="274" y="165"/>
                      <a:pt x="213" y="74"/>
                      <a:pt x="122" y="13"/>
                    </a:cubicBezTo>
                    <a:cubicBezTo>
                      <a:pt x="113" y="4"/>
                      <a:pt x="102" y="0"/>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4751;p48">
                <a:extLst>
                  <a:ext uri="{FF2B5EF4-FFF2-40B4-BE49-F238E27FC236}">
                    <a16:creationId xmlns:a16="http://schemas.microsoft.com/office/drawing/2014/main" id="{FE719E1F-409C-BE07-19DF-E703BC734CAD}"/>
                  </a:ext>
                </a:extLst>
              </p:cNvPr>
              <p:cNvSpPr/>
              <p:nvPr/>
            </p:nvSpPr>
            <p:spPr>
              <a:xfrm>
                <a:off x="9726900" y="5796725"/>
                <a:ext cx="3050" cy="9150"/>
              </a:xfrm>
              <a:custGeom>
                <a:avLst/>
                <a:gdLst/>
                <a:ahLst/>
                <a:cxnLst/>
                <a:rect l="l" t="t" r="r" b="b"/>
                <a:pathLst>
                  <a:path w="122" h="366" extrusionOk="0">
                    <a:moveTo>
                      <a:pt x="61" y="1"/>
                    </a:moveTo>
                    <a:cubicBezTo>
                      <a:pt x="31" y="1"/>
                      <a:pt x="0" y="31"/>
                      <a:pt x="0" y="61"/>
                    </a:cubicBezTo>
                    <a:lnTo>
                      <a:pt x="0" y="183"/>
                    </a:lnTo>
                    <a:lnTo>
                      <a:pt x="0" y="274"/>
                    </a:lnTo>
                    <a:cubicBezTo>
                      <a:pt x="0" y="305"/>
                      <a:pt x="0" y="335"/>
                      <a:pt x="31" y="365"/>
                    </a:cubicBezTo>
                    <a:lnTo>
                      <a:pt x="91" y="365"/>
                    </a:lnTo>
                    <a:cubicBezTo>
                      <a:pt x="122" y="335"/>
                      <a:pt x="122" y="305"/>
                      <a:pt x="122" y="274"/>
                    </a:cubicBezTo>
                    <a:lnTo>
                      <a:pt x="122" y="183"/>
                    </a:lnTo>
                    <a:lnTo>
                      <a:pt x="122" y="61"/>
                    </a:lnTo>
                    <a:cubicBezTo>
                      <a:pt x="122" y="31"/>
                      <a:pt x="91"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4752;p48">
                <a:extLst>
                  <a:ext uri="{FF2B5EF4-FFF2-40B4-BE49-F238E27FC236}">
                    <a16:creationId xmlns:a16="http://schemas.microsoft.com/office/drawing/2014/main" id="{1DA37DFF-AC5C-5ACF-F5F5-5444E245383A}"/>
                  </a:ext>
                </a:extLst>
              </p:cNvPr>
              <p:cNvSpPr/>
              <p:nvPr/>
            </p:nvSpPr>
            <p:spPr>
              <a:xfrm>
                <a:off x="9738300" y="5794450"/>
                <a:ext cx="4575" cy="14450"/>
              </a:xfrm>
              <a:custGeom>
                <a:avLst/>
                <a:gdLst/>
                <a:ahLst/>
                <a:cxnLst/>
                <a:rect l="l" t="t" r="r" b="b"/>
                <a:pathLst>
                  <a:path w="183" h="578" extrusionOk="0">
                    <a:moveTo>
                      <a:pt x="91" y="0"/>
                    </a:moveTo>
                    <a:cubicBezTo>
                      <a:pt x="61" y="0"/>
                      <a:pt x="30" y="31"/>
                      <a:pt x="30" y="61"/>
                    </a:cubicBezTo>
                    <a:cubicBezTo>
                      <a:pt x="30" y="152"/>
                      <a:pt x="30" y="213"/>
                      <a:pt x="30" y="274"/>
                    </a:cubicBezTo>
                    <a:cubicBezTo>
                      <a:pt x="30" y="365"/>
                      <a:pt x="0" y="426"/>
                      <a:pt x="0" y="487"/>
                    </a:cubicBezTo>
                    <a:cubicBezTo>
                      <a:pt x="0" y="517"/>
                      <a:pt x="0" y="548"/>
                      <a:pt x="30" y="578"/>
                    </a:cubicBezTo>
                    <a:cubicBezTo>
                      <a:pt x="61" y="578"/>
                      <a:pt x="91" y="578"/>
                      <a:pt x="122" y="548"/>
                    </a:cubicBezTo>
                    <a:cubicBezTo>
                      <a:pt x="122" y="517"/>
                      <a:pt x="152" y="456"/>
                      <a:pt x="152" y="426"/>
                    </a:cubicBezTo>
                    <a:cubicBezTo>
                      <a:pt x="152" y="396"/>
                      <a:pt x="152" y="335"/>
                      <a:pt x="182" y="304"/>
                    </a:cubicBezTo>
                    <a:cubicBezTo>
                      <a:pt x="182" y="213"/>
                      <a:pt x="182" y="152"/>
                      <a:pt x="152" y="61"/>
                    </a:cubicBezTo>
                    <a:cubicBezTo>
                      <a:pt x="152" y="31"/>
                      <a:pt x="122"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4753;p48">
                <a:extLst>
                  <a:ext uri="{FF2B5EF4-FFF2-40B4-BE49-F238E27FC236}">
                    <a16:creationId xmlns:a16="http://schemas.microsoft.com/office/drawing/2014/main" id="{71994C1E-0DE8-9F65-E11F-608749BB083E}"/>
                  </a:ext>
                </a:extLst>
              </p:cNvPr>
              <p:cNvSpPr/>
              <p:nvPr/>
            </p:nvSpPr>
            <p:spPr>
              <a:xfrm>
                <a:off x="9747400" y="5793500"/>
                <a:ext cx="4600" cy="17300"/>
              </a:xfrm>
              <a:custGeom>
                <a:avLst/>
                <a:gdLst/>
                <a:ahLst/>
                <a:cxnLst/>
                <a:rect l="l" t="t" r="r" b="b"/>
                <a:pathLst>
                  <a:path w="184" h="692" extrusionOk="0">
                    <a:moveTo>
                      <a:pt x="92" y="0"/>
                    </a:moveTo>
                    <a:cubicBezTo>
                      <a:pt x="62" y="0"/>
                      <a:pt x="31" y="23"/>
                      <a:pt x="31" y="69"/>
                    </a:cubicBezTo>
                    <a:cubicBezTo>
                      <a:pt x="31" y="160"/>
                      <a:pt x="31" y="251"/>
                      <a:pt x="1" y="342"/>
                    </a:cubicBezTo>
                    <a:cubicBezTo>
                      <a:pt x="1" y="434"/>
                      <a:pt x="1" y="555"/>
                      <a:pt x="31" y="646"/>
                    </a:cubicBezTo>
                    <a:cubicBezTo>
                      <a:pt x="31" y="677"/>
                      <a:pt x="54" y="692"/>
                      <a:pt x="81" y="692"/>
                    </a:cubicBezTo>
                    <a:cubicBezTo>
                      <a:pt x="107" y="692"/>
                      <a:pt x="138" y="677"/>
                      <a:pt x="153" y="646"/>
                    </a:cubicBezTo>
                    <a:cubicBezTo>
                      <a:pt x="183" y="555"/>
                      <a:pt x="153" y="434"/>
                      <a:pt x="153" y="342"/>
                    </a:cubicBezTo>
                    <a:cubicBezTo>
                      <a:pt x="153" y="251"/>
                      <a:pt x="153" y="160"/>
                      <a:pt x="153" y="69"/>
                    </a:cubicBezTo>
                    <a:cubicBezTo>
                      <a:pt x="153" y="23"/>
                      <a:pt x="122"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4754;p48">
                <a:extLst>
                  <a:ext uri="{FF2B5EF4-FFF2-40B4-BE49-F238E27FC236}">
                    <a16:creationId xmlns:a16="http://schemas.microsoft.com/office/drawing/2014/main" id="{C3E31041-6F5D-92EB-7D73-1A199682F2E6}"/>
                  </a:ext>
                </a:extLst>
              </p:cNvPr>
              <p:cNvSpPr/>
              <p:nvPr/>
            </p:nvSpPr>
            <p:spPr>
              <a:xfrm>
                <a:off x="9764125" y="5782300"/>
                <a:ext cx="5350" cy="25150"/>
              </a:xfrm>
              <a:custGeom>
                <a:avLst/>
                <a:gdLst/>
                <a:ahLst/>
                <a:cxnLst/>
                <a:rect l="l" t="t" r="r" b="b"/>
                <a:pathLst>
                  <a:path w="214" h="1006" extrusionOk="0">
                    <a:moveTo>
                      <a:pt x="122" y="0"/>
                    </a:moveTo>
                    <a:cubicBezTo>
                      <a:pt x="92" y="0"/>
                      <a:pt x="92" y="30"/>
                      <a:pt x="92" y="61"/>
                    </a:cubicBezTo>
                    <a:cubicBezTo>
                      <a:pt x="92" y="213"/>
                      <a:pt x="92" y="365"/>
                      <a:pt x="92" y="517"/>
                    </a:cubicBezTo>
                    <a:cubicBezTo>
                      <a:pt x="61" y="669"/>
                      <a:pt x="31" y="790"/>
                      <a:pt x="1" y="942"/>
                    </a:cubicBezTo>
                    <a:cubicBezTo>
                      <a:pt x="1" y="980"/>
                      <a:pt x="35" y="1006"/>
                      <a:pt x="69" y="1006"/>
                    </a:cubicBezTo>
                    <a:cubicBezTo>
                      <a:pt x="90" y="1006"/>
                      <a:pt x="111" y="996"/>
                      <a:pt x="122" y="973"/>
                    </a:cubicBezTo>
                    <a:cubicBezTo>
                      <a:pt x="183" y="851"/>
                      <a:pt x="213" y="669"/>
                      <a:pt x="213" y="517"/>
                    </a:cubicBezTo>
                    <a:cubicBezTo>
                      <a:pt x="213" y="365"/>
                      <a:pt x="213" y="182"/>
                      <a:pt x="183" y="30"/>
                    </a:cubicBezTo>
                    <a:cubicBezTo>
                      <a:pt x="183" y="0"/>
                      <a:pt x="153"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4755;p48">
                <a:extLst>
                  <a:ext uri="{FF2B5EF4-FFF2-40B4-BE49-F238E27FC236}">
                    <a16:creationId xmlns:a16="http://schemas.microsoft.com/office/drawing/2014/main" id="{1D804DD1-361B-131A-30CE-E84A53AEC4E6}"/>
                  </a:ext>
                </a:extLst>
              </p:cNvPr>
              <p:cNvSpPr/>
              <p:nvPr/>
            </p:nvSpPr>
            <p:spPr>
              <a:xfrm>
                <a:off x="9780075" y="5772025"/>
                <a:ext cx="4600" cy="25600"/>
              </a:xfrm>
              <a:custGeom>
                <a:avLst/>
                <a:gdLst/>
                <a:ahLst/>
                <a:cxnLst/>
                <a:rect l="l" t="t" r="r" b="b"/>
                <a:pathLst>
                  <a:path w="184" h="1024" extrusionOk="0">
                    <a:moveTo>
                      <a:pt x="138" y="1"/>
                    </a:moveTo>
                    <a:cubicBezTo>
                      <a:pt x="115" y="1"/>
                      <a:pt x="92" y="16"/>
                      <a:pt x="92" y="46"/>
                    </a:cubicBezTo>
                    <a:cubicBezTo>
                      <a:pt x="92" y="198"/>
                      <a:pt x="62" y="350"/>
                      <a:pt x="62" y="533"/>
                    </a:cubicBezTo>
                    <a:cubicBezTo>
                      <a:pt x="62" y="593"/>
                      <a:pt x="31" y="685"/>
                      <a:pt x="31" y="745"/>
                    </a:cubicBezTo>
                    <a:cubicBezTo>
                      <a:pt x="31" y="806"/>
                      <a:pt x="1" y="897"/>
                      <a:pt x="31" y="989"/>
                    </a:cubicBezTo>
                    <a:cubicBezTo>
                      <a:pt x="44" y="1014"/>
                      <a:pt x="62" y="1024"/>
                      <a:pt x="81" y="1024"/>
                    </a:cubicBezTo>
                    <a:cubicBezTo>
                      <a:pt x="108" y="1024"/>
                      <a:pt x="135" y="1006"/>
                      <a:pt x="153" y="989"/>
                    </a:cubicBezTo>
                    <a:cubicBezTo>
                      <a:pt x="183" y="897"/>
                      <a:pt x="153" y="806"/>
                      <a:pt x="153" y="745"/>
                    </a:cubicBezTo>
                    <a:cubicBezTo>
                      <a:pt x="153" y="685"/>
                      <a:pt x="183" y="593"/>
                      <a:pt x="183" y="533"/>
                    </a:cubicBezTo>
                    <a:cubicBezTo>
                      <a:pt x="183" y="381"/>
                      <a:pt x="183" y="229"/>
                      <a:pt x="183" y="46"/>
                    </a:cubicBezTo>
                    <a:cubicBezTo>
                      <a:pt x="183" y="16"/>
                      <a:pt x="160" y="1"/>
                      <a:pt x="1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4756;p48">
                <a:extLst>
                  <a:ext uri="{FF2B5EF4-FFF2-40B4-BE49-F238E27FC236}">
                    <a16:creationId xmlns:a16="http://schemas.microsoft.com/office/drawing/2014/main" id="{EFEBB8C7-24DA-595A-64CD-CFC4644C1614}"/>
                  </a:ext>
                </a:extLst>
              </p:cNvPr>
              <p:cNvSpPr/>
              <p:nvPr/>
            </p:nvSpPr>
            <p:spPr>
              <a:xfrm>
                <a:off x="9792250" y="5762225"/>
                <a:ext cx="3825" cy="17050"/>
              </a:xfrm>
              <a:custGeom>
                <a:avLst/>
                <a:gdLst/>
                <a:ahLst/>
                <a:cxnLst/>
                <a:rect l="l" t="t" r="r" b="b"/>
                <a:pathLst>
                  <a:path w="153" h="682" extrusionOk="0">
                    <a:moveTo>
                      <a:pt x="72" y="0"/>
                    </a:moveTo>
                    <a:cubicBezTo>
                      <a:pt x="61" y="0"/>
                      <a:pt x="61" y="22"/>
                      <a:pt x="61" y="43"/>
                    </a:cubicBezTo>
                    <a:cubicBezTo>
                      <a:pt x="31" y="165"/>
                      <a:pt x="31" y="256"/>
                      <a:pt x="0" y="378"/>
                    </a:cubicBezTo>
                    <a:cubicBezTo>
                      <a:pt x="0" y="438"/>
                      <a:pt x="0" y="499"/>
                      <a:pt x="0" y="530"/>
                    </a:cubicBezTo>
                    <a:cubicBezTo>
                      <a:pt x="0" y="590"/>
                      <a:pt x="0" y="681"/>
                      <a:pt x="61" y="681"/>
                    </a:cubicBezTo>
                    <a:cubicBezTo>
                      <a:pt x="122" y="681"/>
                      <a:pt x="122" y="590"/>
                      <a:pt x="122" y="530"/>
                    </a:cubicBezTo>
                    <a:lnTo>
                      <a:pt x="122" y="378"/>
                    </a:lnTo>
                    <a:lnTo>
                      <a:pt x="152" y="43"/>
                    </a:lnTo>
                    <a:cubicBezTo>
                      <a:pt x="152" y="13"/>
                      <a:pt x="122" y="13"/>
                      <a:pt x="91" y="13"/>
                    </a:cubicBezTo>
                    <a:cubicBezTo>
                      <a:pt x="82" y="4"/>
                      <a:pt x="76" y="0"/>
                      <a:pt x="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4757;p48">
                <a:extLst>
                  <a:ext uri="{FF2B5EF4-FFF2-40B4-BE49-F238E27FC236}">
                    <a16:creationId xmlns:a16="http://schemas.microsoft.com/office/drawing/2014/main" id="{727398DD-CFDF-5FE0-EA04-5122ED4A54BF}"/>
                  </a:ext>
                </a:extLst>
              </p:cNvPr>
              <p:cNvSpPr/>
              <p:nvPr/>
            </p:nvSpPr>
            <p:spPr>
              <a:xfrm>
                <a:off x="9806675" y="5746575"/>
                <a:ext cx="3075" cy="2300"/>
              </a:xfrm>
              <a:custGeom>
                <a:avLst/>
                <a:gdLst/>
                <a:ahLst/>
                <a:cxnLst/>
                <a:rect l="l" t="t" r="r" b="b"/>
                <a:pathLst>
                  <a:path w="123" h="92" extrusionOk="0">
                    <a:moveTo>
                      <a:pt x="61" y="0"/>
                    </a:moveTo>
                    <a:cubicBezTo>
                      <a:pt x="1" y="0"/>
                      <a:pt x="1" y="92"/>
                      <a:pt x="61" y="92"/>
                    </a:cubicBezTo>
                    <a:cubicBezTo>
                      <a:pt x="122" y="92"/>
                      <a:pt x="122"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4758;p48">
                <a:extLst>
                  <a:ext uri="{FF2B5EF4-FFF2-40B4-BE49-F238E27FC236}">
                    <a16:creationId xmlns:a16="http://schemas.microsoft.com/office/drawing/2014/main" id="{0ECE8341-B019-ECA9-5EE8-9D3D185250D3}"/>
                  </a:ext>
                </a:extLst>
              </p:cNvPr>
              <p:cNvSpPr/>
              <p:nvPr/>
            </p:nvSpPr>
            <p:spPr>
              <a:xfrm>
                <a:off x="9785400" y="5809650"/>
                <a:ext cx="4575" cy="3825"/>
              </a:xfrm>
              <a:custGeom>
                <a:avLst/>
                <a:gdLst/>
                <a:ahLst/>
                <a:cxnLst/>
                <a:rect l="l" t="t" r="r" b="b"/>
                <a:pathLst>
                  <a:path w="183" h="153" extrusionOk="0">
                    <a:moveTo>
                      <a:pt x="92" y="0"/>
                    </a:moveTo>
                    <a:cubicBezTo>
                      <a:pt x="1" y="31"/>
                      <a:pt x="1" y="152"/>
                      <a:pt x="92" y="152"/>
                    </a:cubicBezTo>
                    <a:cubicBezTo>
                      <a:pt x="183" y="152"/>
                      <a:pt x="183" y="0"/>
                      <a:pt x="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4759;p48">
                <a:extLst>
                  <a:ext uri="{FF2B5EF4-FFF2-40B4-BE49-F238E27FC236}">
                    <a16:creationId xmlns:a16="http://schemas.microsoft.com/office/drawing/2014/main" id="{10E14F26-5A17-1C75-972D-4E92A3301450}"/>
                  </a:ext>
                </a:extLst>
              </p:cNvPr>
              <p:cNvSpPr/>
              <p:nvPr/>
            </p:nvSpPr>
            <p:spPr>
              <a:xfrm>
                <a:off x="9790725" y="5712375"/>
                <a:ext cx="3050" cy="3825"/>
              </a:xfrm>
              <a:custGeom>
                <a:avLst/>
                <a:gdLst/>
                <a:ahLst/>
                <a:cxnLst/>
                <a:rect l="l" t="t" r="r" b="b"/>
                <a:pathLst>
                  <a:path w="122" h="153" extrusionOk="0">
                    <a:moveTo>
                      <a:pt x="61" y="1"/>
                    </a:moveTo>
                    <a:cubicBezTo>
                      <a:pt x="61" y="1"/>
                      <a:pt x="31" y="31"/>
                      <a:pt x="31" y="31"/>
                    </a:cubicBezTo>
                    <a:cubicBezTo>
                      <a:pt x="0" y="31"/>
                      <a:pt x="0" y="61"/>
                      <a:pt x="0" y="92"/>
                    </a:cubicBezTo>
                    <a:cubicBezTo>
                      <a:pt x="31" y="92"/>
                      <a:pt x="31" y="92"/>
                      <a:pt x="31" y="122"/>
                    </a:cubicBezTo>
                    <a:cubicBezTo>
                      <a:pt x="31" y="122"/>
                      <a:pt x="31" y="122"/>
                      <a:pt x="31" y="153"/>
                    </a:cubicBezTo>
                    <a:lnTo>
                      <a:pt x="61" y="153"/>
                    </a:lnTo>
                    <a:cubicBezTo>
                      <a:pt x="92" y="153"/>
                      <a:pt x="92" y="122"/>
                      <a:pt x="92" y="122"/>
                    </a:cubicBezTo>
                    <a:cubicBezTo>
                      <a:pt x="122" y="92"/>
                      <a:pt x="122" y="92"/>
                      <a:pt x="122" y="61"/>
                    </a:cubicBezTo>
                    <a:cubicBezTo>
                      <a:pt x="122" y="61"/>
                      <a:pt x="122" y="31"/>
                      <a:pt x="92" y="31"/>
                    </a:cubicBezTo>
                    <a:cubicBezTo>
                      <a:pt x="92" y="31"/>
                      <a:pt x="92" y="1"/>
                      <a:pt x="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4760;p48">
                <a:extLst>
                  <a:ext uri="{FF2B5EF4-FFF2-40B4-BE49-F238E27FC236}">
                    <a16:creationId xmlns:a16="http://schemas.microsoft.com/office/drawing/2014/main" id="{BAF76F1E-FED0-F11F-3073-BE9F698AFA6D}"/>
                  </a:ext>
                </a:extLst>
              </p:cNvPr>
              <p:cNvSpPr/>
              <p:nvPr/>
            </p:nvSpPr>
            <p:spPr>
              <a:xfrm>
                <a:off x="9780850" y="5662225"/>
                <a:ext cx="25" cy="25"/>
              </a:xfrm>
              <a:custGeom>
                <a:avLst/>
                <a:gdLst/>
                <a:ahLst/>
                <a:cxnLst/>
                <a:rect l="l" t="t" r="r" b="b"/>
                <a:pathLst>
                  <a:path w="1" h="1" extrusionOk="0">
                    <a:moveTo>
                      <a:pt x="0" y="1"/>
                    </a:moveTo>
                    <a:cubicBezTo>
                      <a:pt x="0" y="1"/>
                      <a:pt x="0"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4761;p48">
              <a:extLst>
                <a:ext uri="{FF2B5EF4-FFF2-40B4-BE49-F238E27FC236}">
                  <a16:creationId xmlns:a16="http://schemas.microsoft.com/office/drawing/2014/main" id="{E8E1D860-107F-8813-5402-9CC955D5F2E6}"/>
                </a:ext>
              </a:extLst>
            </p:cNvPr>
            <p:cNvSpPr/>
            <p:nvPr/>
          </p:nvSpPr>
          <p:spPr>
            <a:xfrm>
              <a:off x="6533505" y="3247654"/>
              <a:ext cx="299460" cy="117707"/>
            </a:xfrm>
            <a:custGeom>
              <a:avLst/>
              <a:gdLst/>
              <a:ahLst/>
              <a:cxnLst/>
              <a:rect l="l" t="t" r="r" b="b"/>
              <a:pathLst>
                <a:path w="6498" h="2554" extrusionOk="0">
                  <a:moveTo>
                    <a:pt x="6497" y="0"/>
                  </a:moveTo>
                  <a:cubicBezTo>
                    <a:pt x="5646" y="578"/>
                    <a:pt x="4613" y="790"/>
                    <a:pt x="3579" y="882"/>
                  </a:cubicBezTo>
                  <a:cubicBezTo>
                    <a:pt x="3386" y="890"/>
                    <a:pt x="3192" y="897"/>
                    <a:pt x="2999" y="897"/>
                  </a:cubicBezTo>
                  <a:cubicBezTo>
                    <a:pt x="2526" y="897"/>
                    <a:pt x="2057" y="859"/>
                    <a:pt x="1604" y="730"/>
                  </a:cubicBezTo>
                  <a:cubicBezTo>
                    <a:pt x="1178" y="608"/>
                    <a:pt x="844" y="274"/>
                    <a:pt x="449" y="122"/>
                  </a:cubicBezTo>
                  <a:cubicBezTo>
                    <a:pt x="394" y="102"/>
                    <a:pt x="345" y="93"/>
                    <a:pt x="303" y="93"/>
                  </a:cubicBezTo>
                  <a:cubicBezTo>
                    <a:pt x="17" y="93"/>
                    <a:pt x="1" y="499"/>
                    <a:pt x="54" y="790"/>
                  </a:cubicBezTo>
                  <a:cubicBezTo>
                    <a:pt x="145" y="1520"/>
                    <a:pt x="692" y="2158"/>
                    <a:pt x="1391" y="2401"/>
                  </a:cubicBezTo>
                  <a:cubicBezTo>
                    <a:pt x="1725" y="2523"/>
                    <a:pt x="2090" y="2553"/>
                    <a:pt x="2455" y="2553"/>
                  </a:cubicBezTo>
                  <a:cubicBezTo>
                    <a:pt x="2880" y="2553"/>
                    <a:pt x="3336" y="2523"/>
                    <a:pt x="3762" y="2371"/>
                  </a:cubicBezTo>
                  <a:cubicBezTo>
                    <a:pt x="4339" y="2189"/>
                    <a:pt x="4826" y="1824"/>
                    <a:pt x="5282" y="1398"/>
                  </a:cubicBezTo>
                  <a:cubicBezTo>
                    <a:pt x="5738" y="973"/>
                    <a:pt x="6163" y="517"/>
                    <a:pt x="6497" y="0"/>
                  </a:cubicBezTo>
                  <a:close/>
                </a:path>
              </a:pathLst>
            </a:custGeom>
            <a:solidFill>
              <a:srgbClr val="333333">
                <a:alpha val="2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 name="Google Shape;4762;p48">
            <a:extLst>
              <a:ext uri="{FF2B5EF4-FFF2-40B4-BE49-F238E27FC236}">
                <a16:creationId xmlns:a16="http://schemas.microsoft.com/office/drawing/2014/main" id="{E9F360CC-81CA-D575-A558-07DDBC0C1F7E}"/>
              </a:ext>
            </a:extLst>
          </p:cNvPr>
          <p:cNvGrpSpPr/>
          <p:nvPr/>
        </p:nvGrpSpPr>
        <p:grpSpPr>
          <a:xfrm flipH="1">
            <a:off x="5557913" y="1031433"/>
            <a:ext cx="397775" cy="306330"/>
            <a:chOff x="3145200" y="2027350"/>
            <a:chExt cx="256100" cy="197225"/>
          </a:xfrm>
        </p:grpSpPr>
        <p:sp>
          <p:nvSpPr>
            <p:cNvPr id="198" name="Google Shape;4763;p48">
              <a:extLst>
                <a:ext uri="{FF2B5EF4-FFF2-40B4-BE49-F238E27FC236}">
                  <a16:creationId xmlns:a16="http://schemas.microsoft.com/office/drawing/2014/main" id="{E407E266-4CA0-DEAC-F4B4-65DDDED7D184}"/>
                </a:ext>
              </a:extLst>
            </p:cNvPr>
            <p:cNvSpPr/>
            <p:nvPr/>
          </p:nvSpPr>
          <p:spPr>
            <a:xfrm>
              <a:off x="3154325" y="2038225"/>
              <a:ext cx="240900" cy="179400"/>
            </a:xfrm>
            <a:custGeom>
              <a:avLst/>
              <a:gdLst/>
              <a:ahLst/>
              <a:cxnLst/>
              <a:rect l="l" t="t" r="r" b="b"/>
              <a:pathLst>
                <a:path w="9636" h="7176" extrusionOk="0">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4764;p48">
              <a:extLst>
                <a:ext uri="{FF2B5EF4-FFF2-40B4-BE49-F238E27FC236}">
                  <a16:creationId xmlns:a16="http://schemas.microsoft.com/office/drawing/2014/main" id="{E103349C-0DEA-FAE9-1EFF-FDB67CC88DD0}"/>
                </a:ext>
              </a:extLst>
            </p:cNvPr>
            <p:cNvGrpSpPr/>
            <p:nvPr/>
          </p:nvGrpSpPr>
          <p:grpSpPr>
            <a:xfrm>
              <a:off x="3145200" y="2027350"/>
              <a:ext cx="256100" cy="197225"/>
              <a:chOff x="3145200" y="2027350"/>
              <a:chExt cx="256100" cy="197225"/>
            </a:xfrm>
          </p:grpSpPr>
          <p:sp>
            <p:nvSpPr>
              <p:cNvPr id="200" name="Google Shape;4765;p48">
                <a:extLst>
                  <a:ext uri="{FF2B5EF4-FFF2-40B4-BE49-F238E27FC236}">
                    <a16:creationId xmlns:a16="http://schemas.microsoft.com/office/drawing/2014/main" id="{051D6DB1-DDFF-FB84-212E-0BD95F400FDF}"/>
                  </a:ext>
                </a:extLst>
              </p:cNvPr>
              <p:cNvSpPr/>
              <p:nvPr/>
            </p:nvSpPr>
            <p:spPr>
              <a:xfrm>
                <a:off x="3177875" y="2068550"/>
                <a:ext cx="31950" cy="23325"/>
              </a:xfrm>
              <a:custGeom>
                <a:avLst/>
                <a:gdLst/>
                <a:ahLst/>
                <a:cxnLst/>
                <a:rect l="l" t="t" r="r" b="b"/>
                <a:pathLst>
                  <a:path w="1278" h="933" extrusionOk="0">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4766;p48">
                <a:extLst>
                  <a:ext uri="{FF2B5EF4-FFF2-40B4-BE49-F238E27FC236}">
                    <a16:creationId xmlns:a16="http://schemas.microsoft.com/office/drawing/2014/main" id="{5187E946-F824-AE9D-9F7E-040FAAC24C7A}"/>
                  </a:ext>
                </a:extLst>
              </p:cNvPr>
              <p:cNvSpPr/>
              <p:nvPr/>
            </p:nvSpPr>
            <p:spPr>
              <a:xfrm>
                <a:off x="3198975" y="2027350"/>
                <a:ext cx="110400" cy="56875"/>
              </a:xfrm>
              <a:custGeom>
                <a:avLst/>
                <a:gdLst/>
                <a:ahLst/>
                <a:cxnLst/>
                <a:rect l="l" t="t" r="r" b="b"/>
                <a:pathLst>
                  <a:path w="4416" h="2275" extrusionOk="0">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4767;p48">
                <a:extLst>
                  <a:ext uri="{FF2B5EF4-FFF2-40B4-BE49-F238E27FC236}">
                    <a16:creationId xmlns:a16="http://schemas.microsoft.com/office/drawing/2014/main" id="{C09EF157-53D2-5B60-DB5B-47AB9F9AA79F}"/>
                  </a:ext>
                </a:extLst>
              </p:cNvPr>
              <p:cNvSpPr/>
              <p:nvPr/>
            </p:nvSpPr>
            <p:spPr>
              <a:xfrm>
                <a:off x="3300225" y="2073525"/>
                <a:ext cx="28900" cy="13600"/>
              </a:xfrm>
              <a:custGeom>
                <a:avLst/>
                <a:gdLst/>
                <a:ahLst/>
                <a:cxnLst/>
                <a:rect l="l" t="t" r="r" b="b"/>
                <a:pathLst>
                  <a:path w="1156" h="544" extrusionOk="0">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4768;p48">
                <a:extLst>
                  <a:ext uri="{FF2B5EF4-FFF2-40B4-BE49-F238E27FC236}">
                    <a16:creationId xmlns:a16="http://schemas.microsoft.com/office/drawing/2014/main" id="{DC8EF01F-65F7-8E86-1A69-03EADA4D15F5}"/>
                  </a:ext>
                </a:extLst>
              </p:cNvPr>
              <p:cNvSpPr/>
              <p:nvPr/>
            </p:nvSpPr>
            <p:spPr>
              <a:xfrm>
                <a:off x="3319650" y="2070825"/>
                <a:ext cx="81650" cy="74825"/>
              </a:xfrm>
              <a:custGeom>
                <a:avLst/>
                <a:gdLst/>
                <a:ahLst/>
                <a:cxnLst/>
                <a:rect l="l" t="t" r="r" b="b"/>
                <a:pathLst>
                  <a:path w="3266" h="2993" extrusionOk="0">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4769;p48">
                <a:extLst>
                  <a:ext uri="{FF2B5EF4-FFF2-40B4-BE49-F238E27FC236}">
                    <a16:creationId xmlns:a16="http://schemas.microsoft.com/office/drawing/2014/main" id="{1CDB435C-5E76-26C2-94B8-360BB6DBD24B}"/>
                  </a:ext>
                </a:extLst>
              </p:cNvPr>
              <p:cNvSpPr/>
              <p:nvPr/>
            </p:nvSpPr>
            <p:spPr>
              <a:xfrm>
                <a:off x="3307825" y="2138300"/>
                <a:ext cx="91200" cy="73125"/>
              </a:xfrm>
              <a:custGeom>
                <a:avLst/>
                <a:gdLst/>
                <a:ahLst/>
                <a:cxnLst/>
                <a:rect l="l" t="t" r="r" b="b"/>
                <a:pathLst>
                  <a:path w="3648" h="2925" extrusionOk="0">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4770;p48">
                <a:extLst>
                  <a:ext uri="{FF2B5EF4-FFF2-40B4-BE49-F238E27FC236}">
                    <a16:creationId xmlns:a16="http://schemas.microsoft.com/office/drawing/2014/main" id="{15AC77EE-5DFA-62A6-6795-47CC04DE491C}"/>
                  </a:ext>
                </a:extLst>
              </p:cNvPr>
              <p:cNvSpPr/>
              <p:nvPr/>
            </p:nvSpPr>
            <p:spPr>
              <a:xfrm>
                <a:off x="3210550" y="2169550"/>
                <a:ext cx="109900" cy="55025"/>
              </a:xfrm>
              <a:custGeom>
                <a:avLst/>
                <a:gdLst/>
                <a:ahLst/>
                <a:cxnLst/>
                <a:rect l="l" t="t" r="r" b="b"/>
                <a:pathLst>
                  <a:path w="4396" h="2201" extrusionOk="0">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4771;p48">
                <a:extLst>
                  <a:ext uri="{FF2B5EF4-FFF2-40B4-BE49-F238E27FC236}">
                    <a16:creationId xmlns:a16="http://schemas.microsoft.com/office/drawing/2014/main" id="{6BBF8157-C066-C88E-8A2C-2379CC925A3C}"/>
                  </a:ext>
                </a:extLst>
              </p:cNvPr>
              <p:cNvSpPr/>
              <p:nvPr/>
            </p:nvSpPr>
            <p:spPr>
              <a:xfrm>
                <a:off x="3145200" y="2119450"/>
                <a:ext cx="74225" cy="71275"/>
              </a:xfrm>
              <a:custGeom>
                <a:avLst/>
                <a:gdLst/>
                <a:ahLst/>
                <a:cxnLst/>
                <a:rect l="l" t="t" r="r" b="b"/>
                <a:pathLst>
                  <a:path w="2969" h="2851" extrusionOk="0">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4772;p48">
                <a:extLst>
                  <a:ext uri="{FF2B5EF4-FFF2-40B4-BE49-F238E27FC236}">
                    <a16:creationId xmlns:a16="http://schemas.microsoft.com/office/drawing/2014/main" id="{D1FB57F7-B027-3A2D-CA79-1D7EC50EE8F4}"/>
                  </a:ext>
                </a:extLst>
              </p:cNvPr>
              <p:cNvSpPr/>
              <p:nvPr/>
            </p:nvSpPr>
            <p:spPr>
              <a:xfrm>
                <a:off x="3152800" y="2085900"/>
                <a:ext cx="32700" cy="42700"/>
              </a:xfrm>
              <a:custGeom>
                <a:avLst/>
                <a:gdLst/>
                <a:ahLst/>
                <a:cxnLst/>
                <a:rect l="l" t="t" r="r" b="b"/>
                <a:pathLst>
                  <a:path w="1308" h="1708" extrusionOk="0">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4773;p48">
                <a:extLst>
                  <a:ext uri="{FF2B5EF4-FFF2-40B4-BE49-F238E27FC236}">
                    <a16:creationId xmlns:a16="http://schemas.microsoft.com/office/drawing/2014/main" id="{B9B1458E-3AC1-4582-6663-E63BFADEBCD7}"/>
                  </a:ext>
                </a:extLst>
              </p:cNvPr>
              <p:cNvSpPr/>
              <p:nvPr/>
            </p:nvSpPr>
            <p:spPr>
              <a:xfrm>
                <a:off x="3187900" y="2157075"/>
                <a:ext cx="56875" cy="21225"/>
              </a:xfrm>
              <a:custGeom>
                <a:avLst/>
                <a:gdLst/>
                <a:ahLst/>
                <a:cxnLst/>
                <a:rect l="l" t="t" r="r" b="b"/>
                <a:pathLst>
                  <a:path w="2275" h="849" extrusionOk="0">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4774;p48">
                <a:extLst>
                  <a:ext uri="{FF2B5EF4-FFF2-40B4-BE49-F238E27FC236}">
                    <a16:creationId xmlns:a16="http://schemas.microsoft.com/office/drawing/2014/main" id="{1C3B5A11-C3A7-17B5-D65E-31D4CD3204AF}"/>
                  </a:ext>
                </a:extLst>
              </p:cNvPr>
              <p:cNvSpPr/>
              <p:nvPr/>
            </p:nvSpPr>
            <p:spPr>
              <a:xfrm>
                <a:off x="3294150" y="2185575"/>
                <a:ext cx="40300" cy="19100"/>
              </a:xfrm>
              <a:custGeom>
                <a:avLst/>
                <a:gdLst/>
                <a:ahLst/>
                <a:cxnLst/>
                <a:rect l="l" t="t" r="r" b="b"/>
                <a:pathLst>
                  <a:path w="1612" h="764" extrusionOk="0">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4775;p48">
                <a:extLst>
                  <a:ext uri="{FF2B5EF4-FFF2-40B4-BE49-F238E27FC236}">
                    <a16:creationId xmlns:a16="http://schemas.microsoft.com/office/drawing/2014/main" id="{46E01735-F685-4286-1B7B-C44C8DD094A7}"/>
                  </a:ext>
                </a:extLst>
              </p:cNvPr>
              <p:cNvSpPr/>
              <p:nvPr/>
            </p:nvSpPr>
            <p:spPr>
              <a:xfrm>
                <a:off x="3224000" y="2144600"/>
                <a:ext cx="73975" cy="26300"/>
              </a:xfrm>
              <a:custGeom>
                <a:avLst/>
                <a:gdLst/>
                <a:ahLst/>
                <a:cxnLst/>
                <a:rect l="l" t="t" r="r" b="b"/>
                <a:pathLst>
                  <a:path w="2959" h="1052" extrusionOk="0">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4776;p48">
                <a:extLst>
                  <a:ext uri="{FF2B5EF4-FFF2-40B4-BE49-F238E27FC236}">
                    <a16:creationId xmlns:a16="http://schemas.microsoft.com/office/drawing/2014/main" id="{ECC1C93C-EF41-5A22-5778-5BD67C0B9D39}"/>
                  </a:ext>
                </a:extLst>
              </p:cNvPr>
              <p:cNvSpPr/>
              <p:nvPr/>
            </p:nvSpPr>
            <p:spPr>
              <a:xfrm>
                <a:off x="3155075" y="2120775"/>
                <a:ext cx="4600" cy="43925"/>
              </a:xfrm>
              <a:custGeom>
                <a:avLst/>
                <a:gdLst/>
                <a:ahLst/>
                <a:cxnLst/>
                <a:rect l="l" t="t" r="r" b="b"/>
                <a:pathLst>
                  <a:path w="184" h="1757" extrusionOk="0">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4777;p48">
                <a:extLst>
                  <a:ext uri="{FF2B5EF4-FFF2-40B4-BE49-F238E27FC236}">
                    <a16:creationId xmlns:a16="http://schemas.microsoft.com/office/drawing/2014/main" id="{0978BE14-9AB8-3741-6E8A-46AC25724DC0}"/>
                  </a:ext>
                </a:extLst>
              </p:cNvPr>
              <p:cNvSpPr/>
              <p:nvPr/>
            </p:nvSpPr>
            <p:spPr>
              <a:xfrm>
                <a:off x="3161925" y="2122875"/>
                <a:ext cx="4575" cy="45925"/>
              </a:xfrm>
              <a:custGeom>
                <a:avLst/>
                <a:gdLst/>
                <a:ahLst/>
                <a:cxnLst/>
                <a:rect l="l" t="t" r="r" b="b"/>
                <a:pathLst>
                  <a:path w="183" h="1837" extrusionOk="0">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4778;p48">
                <a:extLst>
                  <a:ext uri="{FF2B5EF4-FFF2-40B4-BE49-F238E27FC236}">
                    <a16:creationId xmlns:a16="http://schemas.microsoft.com/office/drawing/2014/main" id="{F78340CE-98AC-7D58-2365-0EC183914E51}"/>
                  </a:ext>
                </a:extLst>
              </p:cNvPr>
              <p:cNvSpPr/>
              <p:nvPr/>
            </p:nvSpPr>
            <p:spPr>
              <a:xfrm>
                <a:off x="3168750" y="2132750"/>
                <a:ext cx="5350" cy="48275"/>
              </a:xfrm>
              <a:custGeom>
                <a:avLst/>
                <a:gdLst/>
                <a:ahLst/>
                <a:cxnLst/>
                <a:rect l="l" t="t" r="r" b="b"/>
                <a:pathLst>
                  <a:path w="214" h="1931" extrusionOk="0">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4779;p48">
                <a:extLst>
                  <a:ext uri="{FF2B5EF4-FFF2-40B4-BE49-F238E27FC236}">
                    <a16:creationId xmlns:a16="http://schemas.microsoft.com/office/drawing/2014/main" id="{2C5254EB-3095-D665-BF31-D7403100908B}"/>
                  </a:ext>
                </a:extLst>
              </p:cNvPr>
              <p:cNvSpPr/>
              <p:nvPr/>
            </p:nvSpPr>
            <p:spPr>
              <a:xfrm>
                <a:off x="3177125" y="2151000"/>
                <a:ext cx="4575" cy="34200"/>
              </a:xfrm>
              <a:custGeom>
                <a:avLst/>
                <a:gdLst/>
                <a:ahLst/>
                <a:cxnLst/>
                <a:rect l="l" t="t" r="r" b="b"/>
                <a:pathLst>
                  <a:path w="183" h="1368" extrusionOk="0">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4780;p48">
                <a:extLst>
                  <a:ext uri="{FF2B5EF4-FFF2-40B4-BE49-F238E27FC236}">
                    <a16:creationId xmlns:a16="http://schemas.microsoft.com/office/drawing/2014/main" id="{A93A3BC8-BD57-8C0E-1FD2-E73A6E86AB0D}"/>
                  </a:ext>
                </a:extLst>
              </p:cNvPr>
              <p:cNvSpPr/>
              <p:nvPr/>
            </p:nvSpPr>
            <p:spPr>
              <a:xfrm>
                <a:off x="3184725" y="2167325"/>
                <a:ext cx="4575" cy="15525"/>
              </a:xfrm>
              <a:custGeom>
                <a:avLst/>
                <a:gdLst/>
                <a:ahLst/>
                <a:cxnLst/>
                <a:rect l="l" t="t" r="r" b="b"/>
                <a:pathLst>
                  <a:path w="183" h="621" extrusionOk="0">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4781;p48">
                <a:extLst>
                  <a:ext uri="{FF2B5EF4-FFF2-40B4-BE49-F238E27FC236}">
                    <a16:creationId xmlns:a16="http://schemas.microsoft.com/office/drawing/2014/main" id="{6482503F-3C9B-2B95-4AC4-EAE085AC0770}"/>
                  </a:ext>
                </a:extLst>
              </p:cNvPr>
              <p:cNvSpPr/>
              <p:nvPr/>
            </p:nvSpPr>
            <p:spPr>
              <a:xfrm>
                <a:off x="3193850" y="2170825"/>
                <a:ext cx="5325" cy="9025"/>
              </a:xfrm>
              <a:custGeom>
                <a:avLst/>
                <a:gdLst/>
                <a:ahLst/>
                <a:cxnLst/>
                <a:rect l="l" t="t" r="r" b="b"/>
                <a:pathLst>
                  <a:path w="213" h="361" extrusionOk="0">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4782;p48">
                <a:extLst>
                  <a:ext uri="{FF2B5EF4-FFF2-40B4-BE49-F238E27FC236}">
                    <a16:creationId xmlns:a16="http://schemas.microsoft.com/office/drawing/2014/main" id="{AB33C075-1441-55CC-A1F1-164F4A49ED63}"/>
                  </a:ext>
                </a:extLst>
              </p:cNvPr>
              <p:cNvSpPr/>
              <p:nvPr/>
            </p:nvSpPr>
            <p:spPr>
              <a:xfrm>
                <a:off x="3226525" y="2169225"/>
                <a:ext cx="3800" cy="27775"/>
              </a:xfrm>
              <a:custGeom>
                <a:avLst/>
                <a:gdLst/>
                <a:ahLst/>
                <a:cxnLst/>
                <a:rect l="l" t="t" r="r" b="b"/>
                <a:pathLst>
                  <a:path w="152" h="1111" extrusionOk="0">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4783;p48">
                <a:extLst>
                  <a:ext uri="{FF2B5EF4-FFF2-40B4-BE49-F238E27FC236}">
                    <a16:creationId xmlns:a16="http://schemas.microsoft.com/office/drawing/2014/main" id="{2D27138F-4225-4596-29C9-6D34D201B4E2}"/>
                  </a:ext>
                </a:extLst>
              </p:cNvPr>
              <p:cNvSpPr/>
              <p:nvPr/>
            </p:nvSpPr>
            <p:spPr>
              <a:xfrm>
                <a:off x="3235625" y="2170750"/>
                <a:ext cx="3075" cy="36950"/>
              </a:xfrm>
              <a:custGeom>
                <a:avLst/>
                <a:gdLst/>
                <a:ahLst/>
                <a:cxnLst/>
                <a:rect l="l" t="t" r="r" b="b"/>
                <a:pathLst>
                  <a:path w="123" h="1478" extrusionOk="0">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4784;p48">
                <a:extLst>
                  <a:ext uri="{FF2B5EF4-FFF2-40B4-BE49-F238E27FC236}">
                    <a16:creationId xmlns:a16="http://schemas.microsoft.com/office/drawing/2014/main" id="{02B1598D-2F54-6E68-583A-873FD7923015}"/>
                  </a:ext>
                </a:extLst>
              </p:cNvPr>
              <p:cNvSpPr/>
              <p:nvPr/>
            </p:nvSpPr>
            <p:spPr>
              <a:xfrm>
                <a:off x="3243225" y="2168475"/>
                <a:ext cx="5350" cy="40100"/>
              </a:xfrm>
              <a:custGeom>
                <a:avLst/>
                <a:gdLst/>
                <a:ahLst/>
                <a:cxnLst/>
                <a:rect l="l" t="t" r="r" b="b"/>
                <a:pathLst>
                  <a:path w="214" h="1604" extrusionOk="0">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4785;p48">
                <a:extLst>
                  <a:ext uri="{FF2B5EF4-FFF2-40B4-BE49-F238E27FC236}">
                    <a16:creationId xmlns:a16="http://schemas.microsoft.com/office/drawing/2014/main" id="{6E43064B-2D92-30F3-FB5F-37617C71A0F1}"/>
                  </a:ext>
                </a:extLst>
              </p:cNvPr>
              <p:cNvSpPr/>
              <p:nvPr/>
            </p:nvSpPr>
            <p:spPr>
              <a:xfrm>
                <a:off x="3253100" y="2182900"/>
                <a:ext cx="6125" cy="33225"/>
              </a:xfrm>
              <a:custGeom>
                <a:avLst/>
                <a:gdLst/>
                <a:ahLst/>
                <a:cxnLst/>
                <a:rect l="l" t="t" r="r" b="b"/>
                <a:pathLst>
                  <a:path w="245" h="1329" extrusionOk="0">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4786;p48">
                <a:extLst>
                  <a:ext uri="{FF2B5EF4-FFF2-40B4-BE49-F238E27FC236}">
                    <a16:creationId xmlns:a16="http://schemas.microsoft.com/office/drawing/2014/main" id="{D184A684-103B-F43A-C791-A47B05FA43B5}"/>
                  </a:ext>
                </a:extLst>
              </p:cNvPr>
              <p:cNvSpPr/>
              <p:nvPr/>
            </p:nvSpPr>
            <p:spPr>
              <a:xfrm>
                <a:off x="3263750" y="2190500"/>
                <a:ext cx="4575" cy="23825"/>
              </a:xfrm>
              <a:custGeom>
                <a:avLst/>
                <a:gdLst/>
                <a:ahLst/>
                <a:cxnLst/>
                <a:rect l="l" t="t" r="r" b="b"/>
                <a:pathLst>
                  <a:path w="183" h="953" extrusionOk="0">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4787;p48">
                <a:extLst>
                  <a:ext uri="{FF2B5EF4-FFF2-40B4-BE49-F238E27FC236}">
                    <a16:creationId xmlns:a16="http://schemas.microsoft.com/office/drawing/2014/main" id="{160D7628-8053-B1C5-716C-C3DDC2DDAD3B}"/>
                  </a:ext>
                </a:extLst>
              </p:cNvPr>
              <p:cNvSpPr/>
              <p:nvPr/>
            </p:nvSpPr>
            <p:spPr>
              <a:xfrm>
                <a:off x="3274375" y="2191275"/>
                <a:ext cx="4600" cy="22725"/>
              </a:xfrm>
              <a:custGeom>
                <a:avLst/>
                <a:gdLst/>
                <a:ahLst/>
                <a:cxnLst/>
                <a:rect l="l" t="t" r="r" b="b"/>
                <a:pathLst>
                  <a:path w="184" h="909" extrusionOk="0">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4788;p48">
                <a:extLst>
                  <a:ext uri="{FF2B5EF4-FFF2-40B4-BE49-F238E27FC236}">
                    <a16:creationId xmlns:a16="http://schemas.microsoft.com/office/drawing/2014/main" id="{1F70749D-763C-D091-5231-05B3D137E9DF}"/>
                  </a:ext>
                </a:extLst>
              </p:cNvPr>
              <p:cNvSpPr/>
              <p:nvPr/>
            </p:nvSpPr>
            <p:spPr>
              <a:xfrm>
                <a:off x="3286550" y="2192025"/>
                <a:ext cx="5350" cy="18650"/>
              </a:xfrm>
              <a:custGeom>
                <a:avLst/>
                <a:gdLst/>
                <a:ahLst/>
                <a:cxnLst/>
                <a:rect l="l" t="t" r="r" b="b"/>
                <a:pathLst>
                  <a:path w="214" h="746" extrusionOk="0">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4789;p48">
                <a:extLst>
                  <a:ext uri="{FF2B5EF4-FFF2-40B4-BE49-F238E27FC236}">
                    <a16:creationId xmlns:a16="http://schemas.microsoft.com/office/drawing/2014/main" id="{FF73918C-3004-A601-D536-6CB44C24940A}"/>
                  </a:ext>
                </a:extLst>
              </p:cNvPr>
              <p:cNvSpPr/>
              <p:nvPr/>
            </p:nvSpPr>
            <p:spPr>
              <a:xfrm>
                <a:off x="3301750" y="2195450"/>
                <a:ext cx="4575" cy="18250"/>
              </a:xfrm>
              <a:custGeom>
                <a:avLst/>
                <a:gdLst/>
                <a:ahLst/>
                <a:cxnLst/>
                <a:rect l="l" t="t" r="r" b="b"/>
                <a:pathLst>
                  <a:path w="183" h="730" extrusionOk="0">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4790;p48">
                <a:extLst>
                  <a:ext uri="{FF2B5EF4-FFF2-40B4-BE49-F238E27FC236}">
                    <a16:creationId xmlns:a16="http://schemas.microsoft.com/office/drawing/2014/main" id="{CA62A483-2290-EC86-9DA1-B04CF78AAC4B}"/>
                  </a:ext>
                </a:extLst>
              </p:cNvPr>
              <p:cNvSpPr/>
              <p:nvPr/>
            </p:nvSpPr>
            <p:spPr>
              <a:xfrm>
                <a:off x="3317700" y="2179425"/>
                <a:ext cx="4575" cy="20925"/>
              </a:xfrm>
              <a:custGeom>
                <a:avLst/>
                <a:gdLst/>
                <a:ahLst/>
                <a:cxnLst/>
                <a:rect l="l" t="t" r="r" b="b"/>
                <a:pathLst>
                  <a:path w="183" h="837" extrusionOk="0">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4791;p48">
                <a:extLst>
                  <a:ext uri="{FF2B5EF4-FFF2-40B4-BE49-F238E27FC236}">
                    <a16:creationId xmlns:a16="http://schemas.microsoft.com/office/drawing/2014/main" id="{728BB59B-E9D6-5BE9-9DB3-3AB1FF713186}"/>
                  </a:ext>
                </a:extLst>
              </p:cNvPr>
              <p:cNvSpPr/>
              <p:nvPr/>
            </p:nvSpPr>
            <p:spPr>
              <a:xfrm>
                <a:off x="3329850" y="2178725"/>
                <a:ext cx="3825" cy="23575"/>
              </a:xfrm>
              <a:custGeom>
                <a:avLst/>
                <a:gdLst/>
                <a:ahLst/>
                <a:cxnLst/>
                <a:rect l="l" t="t" r="r" b="b"/>
                <a:pathLst>
                  <a:path w="153" h="943" extrusionOk="0">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4792;p48">
                <a:extLst>
                  <a:ext uri="{FF2B5EF4-FFF2-40B4-BE49-F238E27FC236}">
                    <a16:creationId xmlns:a16="http://schemas.microsoft.com/office/drawing/2014/main" id="{91B134D2-DC55-A48B-2F1F-17306B8F5B62}"/>
                  </a:ext>
                </a:extLst>
              </p:cNvPr>
              <p:cNvSpPr/>
              <p:nvPr/>
            </p:nvSpPr>
            <p:spPr>
              <a:xfrm>
                <a:off x="3339725" y="2181575"/>
                <a:ext cx="4600" cy="16925"/>
              </a:xfrm>
              <a:custGeom>
                <a:avLst/>
                <a:gdLst/>
                <a:ahLst/>
                <a:cxnLst/>
                <a:rect l="l" t="t" r="r" b="b"/>
                <a:pathLst>
                  <a:path w="184" h="677" extrusionOk="0">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4793;p48">
                <a:extLst>
                  <a:ext uri="{FF2B5EF4-FFF2-40B4-BE49-F238E27FC236}">
                    <a16:creationId xmlns:a16="http://schemas.microsoft.com/office/drawing/2014/main" id="{CB82C537-12BC-28E0-3B6F-B76B3A809763}"/>
                  </a:ext>
                </a:extLst>
              </p:cNvPr>
              <p:cNvSpPr/>
              <p:nvPr/>
            </p:nvSpPr>
            <p:spPr>
              <a:xfrm>
                <a:off x="3352650" y="2182525"/>
                <a:ext cx="5350" cy="12950"/>
              </a:xfrm>
              <a:custGeom>
                <a:avLst/>
                <a:gdLst/>
                <a:ahLst/>
                <a:cxnLst/>
                <a:rect l="l" t="t" r="r" b="b"/>
                <a:pathLst>
                  <a:path w="214" h="518" extrusionOk="0">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4794;p48">
                <a:extLst>
                  <a:ext uri="{FF2B5EF4-FFF2-40B4-BE49-F238E27FC236}">
                    <a16:creationId xmlns:a16="http://schemas.microsoft.com/office/drawing/2014/main" id="{1CCF03BB-B5F6-B7C8-D02F-6DC5AB9713CD}"/>
                  </a:ext>
                </a:extLst>
              </p:cNvPr>
              <p:cNvSpPr/>
              <p:nvPr/>
            </p:nvSpPr>
            <p:spPr>
              <a:xfrm>
                <a:off x="3364050" y="2181000"/>
                <a:ext cx="6100" cy="10675"/>
              </a:xfrm>
              <a:custGeom>
                <a:avLst/>
                <a:gdLst/>
                <a:ahLst/>
                <a:cxnLst/>
                <a:rect l="l" t="t" r="r" b="b"/>
                <a:pathLst>
                  <a:path w="244" h="427" extrusionOk="0">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4795;p48">
                <a:extLst>
                  <a:ext uri="{FF2B5EF4-FFF2-40B4-BE49-F238E27FC236}">
                    <a16:creationId xmlns:a16="http://schemas.microsoft.com/office/drawing/2014/main" id="{10846E35-0E1F-A9A4-638D-50F6EEDADAF1}"/>
                  </a:ext>
                </a:extLst>
              </p:cNvPr>
              <p:cNvSpPr/>
              <p:nvPr/>
            </p:nvSpPr>
            <p:spPr>
              <a:xfrm>
                <a:off x="3334425" y="2114900"/>
                <a:ext cx="3050" cy="8750"/>
              </a:xfrm>
              <a:custGeom>
                <a:avLst/>
                <a:gdLst/>
                <a:ahLst/>
                <a:cxnLst/>
                <a:rect l="l" t="t" r="r" b="b"/>
                <a:pathLst>
                  <a:path w="122" h="350" extrusionOk="0">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4796;p48">
                <a:extLst>
                  <a:ext uri="{FF2B5EF4-FFF2-40B4-BE49-F238E27FC236}">
                    <a16:creationId xmlns:a16="http://schemas.microsoft.com/office/drawing/2014/main" id="{6395535B-0CB4-8BED-8E24-F7BF4107081C}"/>
                  </a:ext>
                </a:extLst>
              </p:cNvPr>
              <p:cNvSpPr/>
              <p:nvPr/>
            </p:nvSpPr>
            <p:spPr>
              <a:xfrm>
                <a:off x="3340500" y="2117925"/>
                <a:ext cx="3825" cy="16575"/>
              </a:xfrm>
              <a:custGeom>
                <a:avLst/>
                <a:gdLst/>
                <a:ahLst/>
                <a:cxnLst/>
                <a:rect l="l" t="t" r="r" b="b"/>
                <a:pathLst>
                  <a:path w="153" h="663" extrusionOk="0">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4797;p48">
                <a:extLst>
                  <a:ext uri="{FF2B5EF4-FFF2-40B4-BE49-F238E27FC236}">
                    <a16:creationId xmlns:a16="http://schemas.microsoft.com/office/drawing/2014/main" id="{43A69200-ECBD-33A4-1534-394E6C5FC5B6}"/>
                  </a:ext>
                </a:extLst>
              </p:cNvPr>
              <p:cNvSpPr/>
              <p:nvPr/>
            </p:nvSpPr>
            <p:spPr>
              <a:xfrm>
                <a:off x="3348850" y="2123075"/>
                <a:ext cx="3075" cy="19400"/>
              </a:xfrm>
              <a:custGeom>
                <a:avLst/>
                <a:gdLst/>
                <a:ahLst/>
                <a:cxnLst/>
                <a:rect l="l" t="t" r="r" b="b"/>
                <a:pathLst>
                  <a:path w="123" h="776" extrusionOk="0">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4798;p48">
                <a:extLst>
                  <a:ext uri="{FF2B5EF4-FFF2-40B4-BE49-F238E27FC236}">
                    <a16:creationId xmlns:a16="http://schemas.microsoft.com/office/drawing/2014/main" id="{6547CCCC-59C0-67F0-B9A0-059DA90A350D}"/>
                  </a:ext>
                </a:extLst>
              </p:cNvPr>
              <p:cNvSpPr/>
              <p:nvPr/>
            </p:nvSpPr>
            <p:spPr>
              <a:xfrm>
                <a:off x="3355700" y="2126675"/>
                <a:ext cx="3825" cy="20725"/>
              </a:xfrm>
              <a:custGeom>
                <a:avLst/>
                <a:gdLst/>
                <a:ahLst/>
                <a:cxnLst/>
                <a:rect l="l" t="t" r="r" b="b"/>
                <a:pathLst>
                  <a:path w="153" h="829" extrusionOk="0">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4799;p48">
                <a:extLst>
                  <a:ext uri="{FF2B5EF4-FFF2-40B4-BE49-F238E27FC236}">
                    <a16:creationId xmlns:a16="http://schemas.microsoft.com/office/drawing/2014/main" id="{5C850468-A072-8BFA-5D00-19A36666D0CA}"/>
                  </a:ext>
                </a:extLst>
              </p:cNvPr>
              <p:cNvSpPr/>
              <p:nvPr/>
            </p:nvSpPr>
            <p:spPr>
              <a:xfrm>
                <a:off x="3366650" y="2127200"/>
                <a:ext cx="5025" cy="15650"/>
              </a:xfrm>
              <a:custGeom>
                <a:avLst/>
                <a:gdLst/>
                <a:ahLst/>
                <a:cxnLst/>
                <a:rect l="l" t="t" r="r" b="b"/>
                <a:pathLst>
                  <a:path w="201" h="626" extrusionOk="0">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4800;p48">
                <a:extLst>
                  <a:ext uri="{FF2B5EF4-FFF2-40B4-BE49-F238E27FC236}">
                    <a16:creationId xmlns:a16="http://schemas.microsoft.com/office/drawing/2014/main" id="{B752E9F5-3080-0933-7A01-283554B35971}"/>
                  </a:ext>
                </a:extLst>
              </p:cNvPr>
              <p:cNvSpPr/>
              <p:nvPr/>
            </p:nvSpPr>
            <p:spPr>
              <a:xfrm>
                <a:off x="3376975" y="2123625"/>
                <a:ext cx="5725" cy="20350"/>
              </a:xfrm>
              <a:custGeom>
                <a:avLst/>
                <a:gdLst/>
                <a:ahLst/>
                <a:cxnLst/>
                <a:rect l="l" t="t" r="r" b="b"/>
                <a:pathLst>
                  <a:path w="229" h="814" extrusionOk="0">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4801;p48">
                <a:extLst>
                  <a:ext uri="{FF2B5EF4-FFF2-40B4-BE49-F238E27FC236}">
                    <a16:creationId xmlns:a16="http://schemas.microsoft.com/office/drawing/2014/main" id="{DE10B0FF-CF13-A7BE-9FD8-C9BD05B75CD0}"/>
                  </a:ext>
                </a:extLst>
              </p:cNvPr>
              <p:cNvSpPr/>
              <p:nvPr/>
            </p:nvSpPr>
            <p:spPr>
              <a:xfrm>
                <a:off x="3384575" y="2127825"/>
                <a:ext cx="3050" cy="9700"/>
              </a:xfrm>
              <a:custGeom>
                <a:avLst/>
                <a:gdLst/>
                <a:ahLst/>
                <a:cxnLst/>
                <a:rect l="l" t="t" r="r" b="b"/>
                <a:pathLst>
                  <a:path w="122" h="388" extrusionOk="0">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 name="Google Shape;4802;p48">
            <a:extLst>
              <a:ext uri="{FF2B5EF4-FFF2-40B4-BE49-F238E27FC236}">
                <a16:creationId xmlns:a16="http://schemas.microsoft.com/office/drawing/2014/main" id="{1C39DD17-A30D-27A3-F265-703A0FBD18AB}"/>
              </a:ext>
            </a:extLst>
          </p:cNvPr>
          <p:cNvGrpSpPr/>
          <p:nvPr/>
        </p:nvGrpSpPr>
        <p:grpSpPr>
          <a:xfrm flipH="1">
            <a:off x="7660644" y="3848960"/>
            <a:ext cx="321008" cy="303068"/>
            <a:chOff x="1854900" y="1656875"/>
            <a:chExt cx="206675" cy="195125"/>
          </a:xfrm>
        </p:grpSpPr>
        <p:sp>
          <p:nvSpPr>
            <p:cNvPr id="238" name="Google Shape;4803;p48">
              <a:extLst>
                <a:ext uri="{FF2B5EF4-FFF2-40B4-BE49-F238E27FC236}">
                  <a16:creationId xmlns:a16="http://schemas.microsoft.com/office/drawing/2014/main" id="{D915BF70-89BD-D687-0C88-E6E4AF60755E}"/>
                </a:ext>
              </a:extLst>
            </p:cNvPr>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4804;p48">
              <a:extLst>
                <a:ext uri="{FF2B5EF4-FFF2-40B4-BE49-F238E27FC236}">
                  <a16:creationId xmlns:a16="http://schemas.microsoft.com/office/drawing/2014/main" id="{02BC6609-7A93-518C-8F0B-6E0CE6E90623}"/>
                </a:ext>
              </a:extLst>
            </p:cNvPr>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4805;p48">
              <a:extLst>
                <a:ext uri="{FF2B5EF4-FFF2-40B4-BE49-F238E27FC236}">
                  <a16:creationId xmlns:a16="http://schemas.microsoft.com/office/drawing/2014/main" id="{1EB55E43-2FBC-6D03-7A27-FB300E492EA6}"/>
                </a:ext>
              </a:extLst>
            </p:cNvPr>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4806;p48">
              <a:extLst>
                <a:ext uri="{FF2B5EF4-FFF2-40B4-BE49-F238E27FC236}">
                  <a16:creationId xmlns:a16="http://schemas.microsoft.com/office/drawing/2014/main" id="{DB1B0F34-B755-DE76-6110-BF74ED885682}"/>
                </a:ext>
              </a:extLst>
            </p:cNvPr>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4807;p48">
              <a:extLst>
                <a:ext uri="{FF2B5EF4-FFF2-40B4-BE49-F238E27FC236}">
                  <a16:creationId xmlns:a16="http://schemas.microsoft.com/office/drawing/2014/main" id="{C3803BEF-690C-FDC8-CBA8-148D05FD898A}"/>
                </a:ext>
              </a:extLst>
            </p:cNvPr>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4808;p48">
              <a:extLst>
                <a:ext uri="{FF2B5EF4-FFF2-40B4-BE49-F238E27FC236}">
                  <a16:creationId xmlns:a16="http://schemas.microsoft.com/office/drawing/2014/main" id="{E3872747-587A-BFAB-5712-CE88759C638A}"/>
                </a:ext>
              </a:extLst>
            </p:cNvPr>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4809;p48">
              <a:extLst>
                <a:ext uri="{FF2B5EF4-FFF2-40B4-BE49-F238E27FC236}">
                  <a16:creationId xmlns:a16="http://schemas.microsoft.com/office/drawing/2014/main" id="{B4447521-A034-81BA-481F-AC9B19A55135}"/>
                </a:ext>
              </a:extLst>
            </p:cNvPr>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4810;p48">
              <a:extLst>
                <a:ext uri="{FF2B5EF4-FFF2-40B4-BE49-F238E27FC236}">
                  <a16:creationId xmlns:a16="http://schemas.microsoft.com/office/drawing/2014/main" id="{CC2FD343-9F8D-399F-34C3-17C79277A1C9}"/>
                </a:ext>
              </a:extLst>
            </p:cNvPr>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4811;p48">
              <a:extLst>
                <a:ext uri="{FF2B5EF4-FFF2-40B4-BE49-F238E27FC236}">
                  <a16:creationId xmlns:a16="http://schemas.microsoft.com/office/drawing/2014/main" id="{ECF5A699-93FC-8378-F24C-293590A906AF}"/>
                </a:ext>
              </a:extLst>
            </p:cNvPr>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4812;p48">
              <a:extLst>
                <a:ext uri="{FF2B5EF4-FFF2-40B4-BE49-F238E27FC236}">
                  <a16:creationId xmlns:a16="http://schemas.microsoft.com/office/drawing/2014/main" id="{5B8A5AD3-0CBF-F106-D828-5D927D2B4DE5}"/>
                </a:ext>
              </a:extLst>
            </p:cNvPr>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4813;p48">
              <a:extLst>
                <a:ext uri="{FF2B5EF4-FFF2-40B4-BE49-F238E27FC236}">
                  <a16:creationId xmlns:a16="http://schemas.microsoft.com/office/drawing/2014/main" id="{21037F51-749B-43B1-90E0-2B523DF08337}"/>
                </a:ext>
              </a:extLst>
            </p:cNvPr>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4814;p48">
              <a:extLst>
                <a:ext uri="{FF2B5EF4-FFF2-40B4-BE49-F238E27FC236}">
                  <a16:creationId xmlns:a16="http://schemas.microsoft.com/office/drawing/2014/main" id="{2B66FB71-1A90-6968-DEDE-BBFD8C28FEB8}"/>
                </a:ext>
              </a:extLst>
            </p:cNvPr>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4815;p48">
              <a:extLst>
                <a:ext uri="{FF2B5EF4-FFF2-40B4-BE49-F238E27FC236}">
                  <a16:creationId xmlns:a16="http://schemas.microsoft.com/office/drawing/2014/main" id="{249A4A35-9DDF-13BF-6D74-BF42285F537D}"/>
                </a:ext>
              </a:extLst>
            </p:cNvPr>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4816;p48">
              <a:extLst>
                <a:ext uri="{FF2B5EF4-FFF2-40B4-BE49-F238E27FC236}">
                  <a16:creationId xmlns:a16="http://schemas.microsoft.com/office/drawing/2014/main" id="{8CFB518E-5C8C-6964-49ED-24DB629439CD}"/>
                </a:ext>
              </a:extLst>
            </p:cNvPr>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4817;p48">
              <a:extLst>
                <a:ext uri="{FF2B5EF4-FFF2-40B4-BE49-F238E27FC236}">
                  <a16:creationId xmlns:a16="http://schemas.microsoft.com/office/drawing/2014/main" id="{CF166439-CA71-A91E-84F8-BB2E5925BB0F}"/>
                </a:ext>
              </a:extLst>
            </p:cNvPr>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4818;p48">
              <a:extLst>
                <a:ext uri="{FF2B5EF4-FFF2-40B4-BE49-F238E27FC236}">
                  <a16:creationId xmlns:a16="http://schemas.microsoft.com/office/drawing/2014/main" id="{0EB8C8EE-95B1-A540-7D97-CDF7496ACB8E}"/>
                </a:ext>
              </a:extLst>
            </p:cNvPr>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4819;p48">
              <a:extLst>
                <a:ext uri="{FF2B5EF4-FFF2-40B4-BE49-F238E27FC236}">
                  <a16:creationId xmlns:a16="http://schemas.microsoft.com/office/drawing/2014/main" id="{83EE16D3-5AB8-BA79-280C-2285472FDC48}"/>
                </a:ext>
              </a:extLst>
            </p:cNvPr>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4820;p48">
              <a:extLst>
                <a:ext uri="{FF2B5EF4-FFF2-40B4-BE49-F238E27FC236}">
                  <a16:creationId xmlns:a16="http://schemas.microsoft.com/office/drawing/2014/main" id="{CD36105A-14DA-FDD4-0BD2-1E6F4FF53DF1}"/>
                </a:ext>
              </a:extLst>
            </p:cNvPr>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4821;p48">
              <a:extLst>
                <a:ext uri="{FF2B5EF4-FFF2-40B4-BE49-F238E27FC236}">
                  <a16:creationId xmlns:a16="http://schemas.microsoft.com/office/drawing/2014/main" id="{AA493AF7-E3F7-4A15-E4C7-38F0CCD72733}"/>
                </a:ext>
              </a:extLst>
            </p:cNvPr>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4822;p48">
              <a:extLst>
                <a:ext uri="{FF2B5EF4-FFF2-40B4-BE49-F238E27FC236}">
                  <a16:creationId xmlns:a16="http://schemas.microsoft.com/office/drawing/2014/main" id="{8D76BF54-F9C5-457D-8FCE-AD368A0940DD}"/>
                </a:ext>
              </a:extLst>
            </p:cNvPr>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4823;p48">
              <a:extLst>
                <a:ext uri="{FF2B5EF4-FFF2-40B4-BE49-F238E27FC236}">
                  <a16:creationId xmlns:a16="http://schemas.microsoft.com/office/drawing/2014/main" id="{95DED213-6578-2B23-8D6D-BD380A083E0C}"/>
                </a:ext>
              </a:extLst>
            </p:cNvPr>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4824;p48">
              <a:extLst>
                <a:ext uri="{FF2B5EF4-FFF2-40B4-BE49-F238E27FC236}">
                  <a16:creationId xmlns:a16="http://schemas.microsoft.com/office/drawing/2014/main" id="{B220370E-B3B3-1E30-FB95-347308E34A1C}"/>
                </a:ext>
              </a:extLst>
            </p:cNvPr>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4825;p48">
              <a:extLst>
                <a:ext uri="{FF2B5EF4-FFF2-40B4-BE49-F238E27FC236}">
                  <a16:creationId xmlns:a16="http://schemas.microsoft.com/office/drawing/2014/main" id="{BB179571-1CDC-A8C0-C5C4-9E4D1315F9A7}"/>
                </a:ext>
              </a:extLst>
            </p:cNvPr>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4826;p48">
              <a:extLst>
                <a:ext uri="{FF2B5EF4-FFF2-40B4-BE49-F238E27FC236}">
                  <a16:creationId xmlns:a16="http://schemas.microsoft.com/office/drawing/2014/main" id="{AD4A1089-207E-6CBF-D78B-431669DD6BF6}"/>
                </a:ext>
              </a:extLst>
            </p:cNvPr>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4827;p48">
              <a:extLst>
                <a:ext uri="{FF2B5EF4-FFF2-40B4-BE49-F238E27FC236}">
                  <a16:creationId xmlns:a16="http://schemas.microsoft.com/office/drawing/2014/main" id="{43B86441-0C03-C284-E0A7-5475C58414F9}"/>
                </a:ext>
              </a:extLst>
            </p:cNvPr>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4828;p48">
              <a:extLst>
                <a:ext uri="{FF2B5EF4-FFF2-40B4-BE49-F238E27FC236}">
                  <a16:creationId xmlns:a16="http://schemas.microsoft.com/office/drawing/2014/main" id="{740F0C32-0D24-B25E-22F9-6B790D7FB1F8}"/>
                </a:ext>
              </a:extLst>
            </p:cNvPr>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4829;p48">
              <a:extLst>
                <a:ext uri="{FF2B5EF4-FFF2-40B4-BE49-F238E27FC236}">
                  <a16:creationId xmlns:a16="http://schemas.microsoft.com/office/drawing/2014/main" id="{1633A5D2-C5A8-27CB-C03D-4863737E00B0}"/>
                </a:ext>
              </a:extLst>
            </p:cNvPr>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4830;p48">
              <a:extLst>
                <a:ext uri="{FF2B5EF4-FFF2-40B4-BE49-F238E27FC236}">
                  <a16:creationId xmlns:a16="http://schemas.microsoft.com/office/drawing/2014/main" id="{18F2AAA9-FAF8-CB33-4445-90C32861C9C0}"/>
                </a:ext>
              </a:extLst>
            </p:cNvPr>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4831;p48">
              <a:extLst>
                <a:ext uri="{FF2B5EF4-FFF2-40B4-BE49-F238E27FC236}">
                  <a16:creationId xmlns:a16="http://schemas.microsoft.com/office/drawing/2014/main" id="{025DE172-12BE-CA22-1F64-E9C4A4D9ED0D}"/>
                </a:ext>
              </a:extLst>
            </p:cNvPr>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4832;p48">
              <a:extLst>
                <a:ext uri="{FF2B5EF4-FFF2-40B4-BE49-F238E27FC236}">
                  <a16:creationId xmlns:a16="http://schemas.microsoft.com/office/drawing/2014/main" id="{0C9CB6AF-2740-3F65-05AD-06C96AEB3668}"/>
                </a:ext>
              </a:extLst>
            </p:cNvPr>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4833;p48">
              <a:extLst>
                <a:ext uri="{FF2B5EF4-FFF2-40B4-BE49-F238E27FC236}">
                  <a16:creationId xmlns:a16="http://schemas.microsoft.com/office/drawing/2014/main" id="{38844D5E-F622-1456-AB66-1E684D5653A6}"/>
                </a:ext>
              </a:extLst>
            </p:cNvPr>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4834;p48">
              <a:extLst>
                <a:ext uri="{FF2B5EF4-FFF2-40B4-BE49-F238E27FC236}">
                  <a16:creationId xmlns:a16="http://schemas.microsoft.com/office/drawing/2014/main" id="{8AB6626E-FEDE-308E-D763-7B41A031F3E5}"/>
                </a:ext>
              </a:extLst>
            </p:cNvPr>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4835;p48">
              <a:extLst>
                <a:ext uri="{FF2B5EF4-FFF2-40B4-BE49-F238E27FC236}">
                  <a16:creationId xmlns:a16="http://schemas.microsoft.com/office/drawing/2014/main" id="{A81AD334-E9DB-0D42-F207-C9BC94215213}"/>
                </a:ext>
              </a:extLst>
            </p:cNvPr>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4836;p48">
              <a:extLst>
                <a:ext uri="{FF2B5EF4-FFF2-40B4-BE49-F238E27FC236}">
                  <a16:creationId xmlns:a16="http://schemas.microsoft.com/office/drawing/2014/main" id="{9935E1C6-7DB1-11D3-934F-12D067FC9CA2}"/>
                </a:ext>
              </a:extLst>
            </p:cNvPr>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4837;p48">
              <a:extLst>
                <a:ext uri="{FF2B5EF4-FFF2-40B4-BE49-F238E27FC236}">
                  <a16:creationId xmlns:a16="http://schemas.microsoft.com/office/drawing/2014/main" id="{AFBF27C3-D8C9-446B-D3D9-0659A92A5F2D}"/>
                </a:ext>
              </a:extLst>
            </p:cNvPr>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4838;p48">
              <a:extLst>
                <a:ext uri="{FF2B5EF4-FFF2-40B4-BE49-F238E27FC236}">
                  <a16:creationId xmlns:a16="http://schemas.microsoft.com/office/drawing/2014/main" id="{16541179-4299-274F-EC20-A8EB1122760E}"/>
                </a:ext>
              </a:extLst>
            </p:cNvPr>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4839;p48">
              <a:extLst>
                <a:ext uri="{FF2B5EF4-FFF2-40B4-BE49-F238E27FC236}">
                  <a16:creationId xmlns:a16="http://schemas.microsoft.com/office/drawing/2014/main" id="{324A9575-8B80-4266-CD92-153BA22060E3}"/>
                </a:ext>
              </a:extLst>
            </p:cNvPr>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4840;p48">
              <a:extLst>
                <a:ext uri="{FF2B5EF4-FFF2-40B4-BE49-F238E27FC236}">
                  <a16:creationId xmlns:a16="http://schemas.microsoft.com/office/drawing/2014/main" id="{98830CA6-E6B4-8E82-6BA2-1B5F802C38A0}"/>
                </a:ext>
              </a:extLst>
            </p:cNvPr>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4841;p48">
            <a:extLst>
              <a:ext uri="{FF2B5EF4-FFF2-40B4-BE49-F238E27FC236}">
                <a16:creationId xmlns:a16="http://schemas.microsoft.com/office/drawing/2014/main" id="{795F7582-D2E5-7F0E-0976-101C00C989DC}"/>
              </a:ext>
            </a:extLst>
          </p:cNvPr>
          <p:cNvGrpSpPr/>
          <p:nvPr/>
        </p:nvGrpSpPr>
        <p:grpSpPr>
          <a:xfrm flipH="1">
            <a:off x="7837358" y="2128835"/>
            <a:ext cx="259695" cy="200440"/>
            <a:chOff x="2829150" y="1819475"/>
            <a:chExt cx="167200" cy="129050"/>
          </a:xfrm>
        </p:grpSpPr>
        <p:sp>
          <p:nvSpPr>
            <p:cNvPr id="277" name="Google Shape;4842;p48">
              <a:extLst>
                <a:ext uri="{FF2B5EF4-FFF2-40B4-BE49-F238E27FC236}">
                  <a16:creationId xmlns:a16="http://schemas.microsoft.com/office/drawing/2014/main" id="{DE33814D-3DB9-4E17-0034-AAF3E683A2C5}"/>
                </a:ext>
              </a:extLst>
            </p:cNvPr>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4843;p48">
              <a:extLst>
                <a:ext uri="{FF2B5EF4-FFF2-40B4-BE49-F238E27FC236}">
                  <a16:creationId xmlns:a16="http://schemas.microsoft.com/office/drawing/2014/main" id="{3A1E153C-44E9-0A43-8DDD-74076CA6F8B4}"/>
                </a:ext>
              </a:extLst>
            </p:cNvPr>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4844;p48">
              <a:extLst>
                <a:ext uri="{FF2B5EF4-FFF2-40B4-BE49-F238E27FC236}">
                  <a16:creationId xmlns:a16="http://schemas.microsoft.com/office/drawing/2014/main" id="{7F1EC5DC-57D0-D7A4-4B35-2F63D93AF594}"/>
                </a:ext>
              </a:extLst>
            </p:cNvPr>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4845;p48">
              <a:extLst>
                <a:ext uri="{FF2B5EF4-FFF2-40B4-BE49-F238E27FC236}">
                  <a16:creationId xmlns:a16="http://schemas.microsoft.com/office/drawing/2014/main" id="{2C9B6A1F-727D-3D84-41F2-72C25680869B}"/>
                </a:ext>
              </a:extLst>
            </p:cNvPr>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4846;p48">
              <a:extLst>
                <a:ext uri="{FF2B5EF4-FFF2-40B4-BE49-F238E27FC236}">
                  <a16:creationId xmlns:a16="http://schemas.microsoft.com/office/drawing/2014/main" id="{DB902A63-BCD9-CA40-A882-6215C38C0521}"/>
                </a:ext>
              </a:extLst>
            </p:cNvPr>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4847;p48">
              <a:extLst>
                <a:ext uri="{FF2B5EF4-FFF2-40B4-BE49-F238E27FC236}">
                  <a16:creationId xmlns:a16="http://schemas.microsoft.com/office/drawing/2014/main" id="{42D7BA3B-0B99-563E-D30A-D4F21EBE96EA}"/>
                </a:ext>
              </a:extLst>
            </p:cNvPr>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4848;p48">
              <a:extLst>
                <a:ext uri="{FF2B5EF4-FFF2-40B4-BE49-F238E27FC236}">
                  <a16:creationId xmlns:a16="http://schemas.microsoft.com/office/drawing/2014/main" id="{01C596F9-4376-C55E-7666-061A30FCC926}"/>
                </a:ext>
              </a:extLst>
            </p:cNvPr>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4849;p48">
              <a:extLst>
                <a:ext uri="{FF2B5EF4-FFF2-40B4-BE49-F238E27FC236}">
                  <a16:creationId xmlns:a16="http://schemas.microsoft.com/office/drawing/2014/main" id="{D71AC4EA-3541-2E22-F124-035D21D01BA2}"/>
                </a:ext>
              </a:extLst>
            </p:cNvPr>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4850;p48">
              <a:extLst>
                <a:ext uri="{FF2B5EF4-FFF2-40B4-BE49-F238E27FC236}">
                  <a16:creationId xmlns:a16="http://schemas.microsoft.com/office/drawing/2014/main" id="{DBAB7A50-6EB6-450D-2B0A-3327E28FDCD7}"/>
                </a:ext>
              </a:extLst>
            </p:cNvPr>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4851;p48">
              <a:extLst>
                <a:ext uri="{FF2B5EF4-FFF2-40B4-BE49-F238E27FC236}">
                  <a16:creationId xmlns:a16="http://schemas.microsoft.com/office/drawing/2014/main" id="{6CEB8567-E793-2A7C-D664-7838DBEF8D19}"/>
                </a:ext>
              </a:extLst>
            </p:cNvPr>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4852;p48">
              <a:extLst>
                <a:ext uri="{FF2B5EF4-FFF2-40B4-BE49-F238E27FC236}">
                  <a16:creationId xmlns:a16="http://schemas.microsoft.com/office/drawing/2014/main" id="{38D42937-A9A4-B584-4CBE-16681EB05A40}"/>
                </a:ext>
              </a:extLst>
            </p:cNvPr>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4853;p48">
              <a:extLst>
                <a:ext uri="{FF2B5EF4-FFF2-40B4-BE49-F238E27FC236}">
                  <a16:creationId xmlns:a16="http://schemas.microsoft.com/office/drawing/2014/main" id="{E9B2EB5C-752C-EAC9-4566-C85B685659A6}"/>
                </a:ext>
              </a:extLst>
            </p:cNvPr>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4854;p48">
              <a:extLst>
                <a:ext uri="{FF2B5EF4-FFF2-40B4-BE49-F238E27FC236}">
                  <a16:creationId xmlns:a16="http://schemas.microsoft.com/office/drawing/2014/main" id="{9A1170BD-57AC-197F-EF3D-049B0F796161}"/>
                </a:ext>
              </a:extLst>
            </p:cNvPr>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4855;p48">
              <a:extLst>
                <a:ext uri="{FF2B5EF4-FFF2-40B4-BE49-F238E27FC236}">
                  <a16:creationId xmlns:a16="http://schemas.microsoft.com/office/drawing/2014/main" id="{2CE26B37-FA80-2C03-EC14-812ABAD3D97B}"/>
                </a:ext>
              </a:extLst>
            </p:cNvPr>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4856;p48">
              <a:extLst>
                <a:ext uri="{FF2B5EF4-FFF2-40B4-BE49-F238E27FC236}">
                  <a16:creationId xmlns:a16="http://schemas.microsoft.com/office/drawing/2014/main" id="{2BA0697B-6DAC-9578-765D-2DDB07FEC27A}"/>
                </a:ext>
              </a:extLst>
            </p:cNvPr>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4857;p48">
              <a:extLst>
                <a:ext uri="{FF2B5EF4-FFF2-40B4-BE49-F238E27FC236}">
                  <a16:creationId xmlns:a16="http://schemas.microsoft.com/office/drawing/2014/main" id="{86A0EDAC-3876-5D05-1CA5-F4FD36DD69C9}"/>
                </a:ext>
              </a:extLst>
            </p:cNvPr>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4858;p48">
              <a:extLst>
                <a:ext uri="{FF2B5EF4-FFF2-40B4-BE49-F238E27FC236}">
                  <a16:creationId xmlns:a16="http://schemas.microsoft.com/office/drawing/2014/main" id="{D08521AA-8D73-C4E1-E37C-6F67B16F4E23}"/>
                </a:ext>
              </a:extLst>
            </p:cNvPr>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4859;p48">
              <a:extLst>
                <a:ext uri="{FF2B5EF4-FFF2-40B4-BE49-F238E27FC236}">
                  <a16:creationId xmlns:a16="http://schemas.microsoft.com/office/drawing/2014/main" id="{7655555A-8027-8034-CA37-1B73D65A9E74}"/>
                </a:ext>
              </a:extLst>
            </p:cNvPr>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4860;p48">
              <a:extLst>
                <a:ext uri="{FF2B5EF4-FFF2-40B4-BE49-F238E27FC236}">
                  <a16:creationId xmlns:a16="http://schemas.microsoft.com/office/drawing/2014/main" id="{8B377168-9227-F606-59A5-5EA3388D6397}"/>
                </a:ext>
              </a:extLst>
            </p:cNvPr>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4861;p48">
              <a:extLst>
                <a:ext uri="{FF2B5EF4-FFF2-40B4-BE49-F238E27FC236}">
                  <a16:creationId xmlns:a16="http://schemas.microsoft.com/office/drawing/2014/main" id="{60DF3C7D-844E-E500-AE9C-9FF0A8DED05E}"/>
                </a:ext>
              </a:extLst>
            </p:cNvPr>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4862;p48">
              <a:extLst>
                <a:ext uri="{FF2B5EF4-FFF2-40B4-BE49-F238E27FC236}">
                  <a16:creationId xmlns:a16="http://schemas.microsoft.com/office/drawing/2014/main" id="{4E909659-4200-2FA9-B701-B8ECCF541DC2}"/>
                </a:ext>
              </a:extLst>
            </p:cNvPr>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4863;p48">
              <a:extLst>
                <a:ext uri="{FF2B5EF4-FFF2-40B4-BE49-F238E27FC236}">
                  <a16:creationId xmlns:a16="http://schemas.microsoft.com/office/drawing/2014/main" id="{6A4553EE-BA3E-F39C-1471-870E1B15C8A4}"/>
                </a:ext>
              </a:extLst>
            </p:cNvPr>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4864;p48">
              <a:extLst>
                <a:ext uri="{FF2B5EF4-FFF2-40B4-BE49-F238E27FC236}">
                  <a16:creationId xmlns:a16="http://schemas.microsoft.com/office/drawing/2014/main" id="{A432C42E-20B2-0673-E641-354181C799ED}"/>
                </a:ext>
              </a:extLst>
            </p:cNvPr>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4865;p48">
              <a:extLst>
                <a:ext uri="{FF2B5EF4-FFF2-40B4-BE49-F238E27FC236}">
                  <a16:creationId xmlns:a16="http://schemas.microsoft.com/office/drawing/2014/main" id="{BC7A7584-008A-6CFC-6444-A97D3C6A27FD}"/>
                </a:ext>
              </a:extLst>
            </p:cNvPr>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4866;p48">
              <a:extLst>
                <a:ext uri="{FF2B5EF4-FFF2-40B4-BE49-F238E27FC236}">
                  <a16:creationId xmlns:a16="http://schemas.microsoft.com/office/drawing/2014/main" id="{E7C7E633-66A9-31FB-1BA5-A0AE90F1C5F5}"/>
                </a:ext>
              </a:extLst>
            </p:cNvPr>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 name="Google Shape;4867;p48">
            <a:extLst>
              <a:ext uri="{FF2B5EF4-FFF2-40B4-BE49-F238E27FC236}">
                <a16:creationId xmlns:a16="http://schemas.microsoft.com/office/drawing/2014/main" id="{B26312BC-299F-E723-E89D-6B9CAC47327F}"/>
              </a:ext>
            </a:extLst>
          </p:cNvPr>
          <p:cNvGrpSpPr/>
          <p:nvPr/>
        </p:nvGrpSpPr>
        <p:grpSpPr>
          <a:xfrm flipH="1">
            <a:off x="7211531" y="117858"/>
            <a:ext cx="1219248" cy="579094"/>
            <a:chOff x="2132275" y="1549000"/>
            <a:chExt cx="785750" cy="373200"/>
          </a:xfrm>
        </p:grpSpPr>
        <p:sp>
          <p:nvSpPr>
            <p:cNvPr id="303" name="Google Shape;4868;p48">
              <a:extLst>
                <a:ext uri="{FF2B5EF4-FFF2-40B4-BE49-F238E27FC236}">
                  <a16:creationId xmlns:a16="http://schemas.microsoft.com/office/drawing/2014/main" id="{5D8FF8EC-BD18-7781-AFA5-503580803EED}"/>
                </a:ext>
              </a:extLst>
            </p:cNvPr>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4869;p48">
              <a:extLst>
                <a:ext uri="{FF2B5EF4-FFF2-40B4-BE49-F238E27FC236}">
                  <a16:creationId xmlns:a16="http://schemas.microsoft.com/office/drawing/2014/main" id="{93865DF7-5BDF-0F2F-F9DF-1A85A61504BB}"/>
                </a:ext>
              </a:extLst>
            </p:cNvPr>
            <p:cNvGrpSpPr/>
            <p:nvPr/>
          </p:nvGrpSpPr>
          <p:grpSpPr>
            <a:xfrm>
              <a:off x="2133025" y="1549000"/>
              <a:ext cx="785000" cy="373200"/>
              <a:chOff x="2133025" y="1549000"/>
              <a:chExt cx="785000" cy="373200"/>
            </a:xfrm>
          </p:grpSpPr>
          <p:sp>
            <p:nvSpPr>
              <p:cNvPr id="305" name="Google Shape;4870;p48">
                <a:extLst>
                  <a:ext uri="{FF2B5EF4-FFF2-40B4-BE49-F238E27FC236}">
                    <a16:creationId xmlns:a16="http://schemas.microsoft.com/office/drawing/2014/main" id="{2EF6A2B7-7611-303E-A5A8-F768A19A3C8D}"/>
                  </a:ext>
                </a:extLst>
              </p:cNvPr>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4871;p48">
                <a:extLst>
                  <a:ext uri="{FF2B5EF4-FFF2-40B4-BE49-F238E27FC236}">
                    <a16:creationId xmlns:a16="http://schemas.microsoft.com/office/drawing/2014/main" id="{034AA07F-6426-8568-F15C-C71C13683B22}"/>
                  </a:ext>
                </a:extLst>
              </p:cNvPr>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4872;p48">
                <a:extLst>
                  <a:ext uri="{FF2B5EF4-FFF2-40B4-BE49-F238E27FC236}">
                    <a16:creationId xmlns:a16="http://schemas.microsoft.com/office/drawing/2014/main" id="{2196DBD3-27A5-0A4E-44D2-A7DF50E9AA03}"/>
                  </a:ext>
                </a:extLst>
              </p:cNvPr>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4873;p48">
                <a:extLst>
                  <a:ext uri="{FF2B5EF4-FFF2-40B4-BE49-F238E27FC236}">
                    <a16:creationId xmlns:a16="http://schemas.microsoft.com/office/drawing/2014/main" id="{E861B3F6-6E6A-2E26-8439-3FA82B16CDEB}"/>
                  </a:ext>
                </a:extLst>
              </p:cNvPr>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4874;p48">
                <a:extLst>
                  <a:ext uri="{FF2B5EF4-FFF2-40B4-BE49-F238E27FC236}">
                    <a16:creationId xmlns:a16="http://schemas.microsoft.com/office/drawing/2014/main" id="{4F10C1F2-FDFE-BB1E-8944-8986E6F1B3A9}"/>
                  </a:ext>
                </a:extLst>
              </p:cNvPr>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4875;p48">
                <a:extLst>
                  <a:ext uri="{FF2B5EF4-FFF2-40B4-BE49-F238E27FC236}">
                    <a16:creationId xmlns:a16="http://schemas.microsoft.com/office/drawing/2014/main" id="{D53FDFE9-1C92-63FF-753D-5982931CBFAF}"/>
                  </a:ext>
                </a:extLst>
              </p:cNvPr>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4876;p48">
                <a:extLst>
                  <a:ext uri="{FF2B5EF4-FFF2-40B4-BE49-F238E27FC236}">
                    <a16:creationId xmlns:a16="http://schemas.microsoft.com/office/drawing/2014/main" id="{D5E1EA17-6133-AB32-10E5-ECB87CD9786B}"/>
                  </a:ext>
                </a:extLst>
              </p:cNvPr>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4877;p48">
                <a:extLst>
                  <a:ext uri="{FF2B5EF4-FFF2-40B4-BE49-F238E27FC236}">
                    <a16:creationId xmlns:a16="http://schemas.microsoft.com/office/drawing/2014/main" id="{1769F43D-57FE-38EE-9980-C387DCEB82BC}"/>
                  </a:ext>
                </a:extLst>
              </p:cNvPr>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4878;p48">
                <a:extLst>
                  <a:ext uri="{FF2B5EF4-FFF2-40B4-BE49-F238E27FC236}">
                    <a16:creationId xmlns:a16="http://schemas.microsoft.com/office/drawing/2014/main" id="{913B9912-9E7F-78A5-E766-AC3D33FE9E58}"/>
                  </a:ext>
                </a:extLst>
              </p:cNvPr>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4879;p48">
                <a:extLst>
                  <a:ext uri="{FF2B5EF4-FFF2-40B4-BE49-F238E27FC236}">
                    <a16:creationId xmlns:a16="http://schemas.microsoft.com/office/drawing/2014/main" id="{41C879A2-E0EC-AEF7-D6D0-ADE21DE22F67}"/>
                  </a:ext>
                </a:extLst>
              </p:cNvPr>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4880;p48">
                <a:extLst>
                  <a:ext uri="{FF2B5EF4-FFF2-40B4-BE49-F238E27FC236}">
                    <a16:creationId xmlns:a16="http://schemas.microsoft.com/office/drawing/2014/main" id="{BC8C387D-8CDB-6CD9-A04A-A2BBA42D2198}"/>
                  </a:ext>
                </a:extLst>
              </p:cNvPr>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4881;p48">
                <a:extLst>
                  <a:ext uri="{FF2B5EF4-FFF2-40B4-BE49-F238E27FC236}">
                    <a16:creationId xmlns:a16="http://schemas.microsoft.com/office/drawing/2014/main" id="{42AD3813-AE3F-EC19-2AEB-FE0F67402957}"/>
                  </a:ext>
                </a:extLst>
              </p:cNvPr>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4882;p48">
                <a:extLst>
                  <a:ext uri="{FF2B5EF4-FFF2-40B4-BE49-F238E27FC236}">
                    <a16:creationId xmlns:a16="http://schemas.microsoft.com/office/drawing/2014/main" id="{938DB752-F077-8781-7B89-408B59CA7CFB}"/>
                  </a:ext>
                </a:extLst>
              </p:cNvPr>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4883;p48">
                <a:extLst>
                  <a:ext uri="{FF2B5EF4-FFF2-40B4-BE49-F238E27FC236}">
                    <a16:creationId xmlns:a16="http://schemas.microsoft.com/office/drawing/2014/main" id="{4986D201-06D1-47EF-8379-183BC0E07E6F}"/>
                  </a:ext>
                </a:extLst>
              </p:cNvPr>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4884;p48">
                <a:extLst>
                  <a:ext uri="{FF2B5EF4-FFF2-40B4-BE49-F238E27FC236}">
                    <a16:creationId xmlns:a16="http://schemas.microsoft.com/office/drawing/2014/main" id="{7D9D19EA-627B-E8B7-8D84-16797E91BB3E}"/>
                  </a:ext>
                </a:extLst>
              </p:cNvPr>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4885;p48">
                <a:extLst>
                  <a:ext uri="{FF2B5EF4-FFF2-40B4-BE49-F238E27FC236}">
                    <a16:creationId xmlns:a16="http://schemas.microsoft.com/office/drawing/2014/main" id="{E38FFFBC-4D00-0528-B6FF-5A372432EA40}"/>
                  </a:ext>
                </a:extLst>
              </p:cNvPr>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4886;p48">
                <a:extLst>
                  <a:ext uri="{FF2B5EF4-FFF2-40B4-BE49-F238E27FC236}">
                    <a16:creationId xmlns:a16="http://schemas.microsoft.com/office/drawing/2014/main" id="{7782C268-4906-56BD-9394-1C025D6B8B0E}"/>
                  </a:ext>
                </a:extLst>
              </p:cNvPr>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4887;p48">
                <a:extLst>
                  <a:ext uri="{FF2B5EF4-FFF2-40B4-BE49-F238E27FC236}">
                    <a16:creationId xmlns:a16="http://schemas.microsoft.com/office/drawing/2014/main" id="{0C74DB92-6376-D996-2945-D7A2B2340671}"/>
                  </a:ext>
                </a:extLst>
              </p:cNvPr>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4888;p48">
                <a:extLst>
                  <a:ext uri="{FF2B5EF4-FFF2-40B4-BE49-F238E27FC236}">
                    <a16:creationId xmlns:a16="http://schemas.microsoft.com/office/drawing/2014/main" id="{FB2B9F84-B5E2-77CA-CD87-99CDAE993796}"/>
                  </a:ext>
                </a:extLst>
              </p:cNvPr>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4889;p48">
                <a:extLst>
                  <a:ext uri="{FF2B5EF4-FFF2-40B4-BE49-F238E27FC236}">
                    <a16:creationId xmlns:a16="http://schemas.microsoft.com/office/drawing/2014/main" id="{94EC4B66-D308-0FCF-41BA-C2A10CF87770}"/>
                  </a:ext>
                </a:extLst>
              </p:cNvPr>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4890;p48">
                <a:extLst>
                  <a:ext uri="{FF2B5EF4-FFF2-40B4-BE49-F238E27FC236}">
                    <a16:creationId xmlns:a16="http://schemas.microsoft.com/office/drawing/2014/main" id="{3BA032A6-D2C1-45AB-1A4E-DDB649A44EA4}"/>
                  </a:ext>
                </a:extLst>
              </p:cNvPr>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4891;p48">
                <a:extLst>
                  <a:ext uri="{FF2B5EF4-FFF2-40B4-BE49-F238E27FC236}">
                    <a16:creationId xmlns:a16="http://schemas.microsoft.com/office/drawing/2014/main" id="{41BD3DFF-66C1-FB1C-C492-CEB9617E229F}"/>
                  </a:ext>
                </a:extLst>
              </p:cNvPr>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4892;p48">
                <a:extLst>
                  <a:ext uri="{FF2B5EF4-FFF2-40B4-BE49-F238E27FC236}">
                    <a16:creationId xmlns:a16="http://schemas.microsoft.com/office/drawing/2014/main" id="{75F20D66-35B6-58FA-8AA5-7D9269B4AFC4}"/>
                  </a:ext>
                </a:extLst>
              </p:cNvPr>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4893;p48">
                <a:extLst>
                  <a:ext uri="{FF2B5EF4-FFF2-40B4-BE49-F238E27FC236}">
                    <a16:creationId xmlns:a16="http://schemas.microsoft.com/office/drawing/2014/main" id="{ECD5D3DA-BEF6-7702-CD6C-A04CD800A07F}"/>
                  </a:ext>
                </a:extLst>
              </p:cNvPr>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4894;p48">
                <a:extLst>
                  <a:ext uri="{FF2B5EF4-FFF2-40B4-BE49-F238E27FC236}">
                    <a16:creationId xmlns:a16="http://schemas.microsoft.com/office/drawing/2014/main" id="{042314F3-E784-9F55-815E-DBB1357EA99A}"/>
                  </a:ext>
                </a:extLst>
              </p:cNvPr>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4895;p48">
                <a:extLst>
                  <a:ext uri="{FF2B5EF4-FFF2-40B4-BE49-F238E27FC236}">
                    <a16:creationId xmlns:a16="http://schemas.microsoft.com/office/drawing/2014/main" id="{5E46F7FC-EF57-8417-C3C7-8429238DD10B}"/>
                  </a:ext>
                </a:extLst>
              </p:cNvPr>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4896;p48">
                <a:extLst>
                  <a:ext uri="{FF2B5EF4-FFF2-40B4-BE49-F238E27FC236}">
                    <a16:creationId xmlns:a16="http://schemas.microsoft.com/office/drawing/2014/main" id="{01FDC248-9243-05DF-4240-98F8C226C52B}"/>
                  </a:ext>
                </a:extLst>
              </p:cNvPr>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4897;p48">
                <a:extLst>
                  <a:ext uri="{FF2B5EF4-FFF2-40B4-BE49-F238E27FC236}">
                    <a16:creationId xmlns:a16="http://schemas.microsoft.com/office/drawing/2014/main" id="{53F648A6-B84E-689C-2BA4-55E9F744A778}"/>
                  </a:ext>
                </a:extLst>
              </p:cNvPr>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4898;p48">
                <a:extLst>
                  <a:ext uri="{FF2B5EF4-FFF2-40B4-BE49-F238E27FC236}">
                    <a16:creationId xmlns:a16="http://schemas.microsoft.com/office/drawing/2014/main" id="{E8F228FA-042C-4424-7202-F484862D6A53}"/>
                  </a:ext>
                </a:extLst>
              </p:cNvPr>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4899;p48">
                <a:extLst>
                  <a:ext uri="{FF2B5EF4-FFF2-40B4-BE49-F238E27FC236}">
                    <a16:creationId xmlns:a16="http://schemas.microsoft.com/office/drawing/2014/main" id="{7CF149E8-6DD5-22BF-F58B-9A27F160797D}"/>
                  </a:ext>
                </a:extLst>
              </p:cNvPr>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4900;p48">
                <a:extLst>
                  <a:ext uri="{FF2B5EF4-FFF2-40B4-BE49-F238E27FC236}">
                    <a16:creationId xmlns:a16="http://schemas.microsoft.com/office/drawing/2014/main" id="{22269ED3-DA21-D8AC-B7AD-2C62F523979C}"/>
                  </a:ext>
                </a:extLst>
              </p:cNvPr>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4901;p48">
                <a:extLst>
                  <a:ext uri="{FF2B5EF4-FFF2-40B4-BE49-F238E27FC236}">
                    <a16:creationId xmlns:a16="http://schemas.microsoft.com/office/drawing/2014/main" id="{629EA426-7480-6DE1-7970-05945C431D36}"/>
                  </a:ext>
                </a:extLst>
              </p:cNvPr>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4902;p48">
                <a:extLst>
                  <a:ext uri="{FF2B5EF4-FFF2-40B4-BE49-F238E27FC236}">
                    <a16:creationId xmlns:a16="http://schemas.microsoft.com/office/drawing/2014/main" id="{93B97A26-839F-F875-0C08-A677870A585C}"/>
                  </a:ext>
                </a:extLst>
              </p:cNvPr>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4903;p48">
                <a:extLst>
                  <a:ext uri="{FF2B5EF4-FFF2-40B4-BE49-F238E27FC236}">
                    <a16:creationId xmlns:a16="http://schemas.microsoft.com/office/drawing/2014/main" id="{580C44C7-2DBC-8599-E5A1-4926E3E2E3AF}"/>
                  </a:ext>
                </a:extLst>
              </p:cNvPr>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4904;p48">
                <a:extLst>
                  <a:ext uri="{FF2B5EF4-FFF2-40B4-BE49-F238E27FC236}">
                    <a16:creationId xmlns:a16="http://schemas.microsoft.com/office/drawing/2014/main" id="{64134FEA-9A29-87C3-0D48-8B33B8EAB98D}"/>
                  </a:ext>
                </a:extLst>
              </p:cNvPr>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4905;p48">
                <a:extLst>
                  <a:ext uri="{FF2B5EF4-FFF2-40B4-BE49-F238E27FC236}">
                    <a16:creationId xmlns:a16="http://schemas.microsoft.com/office/drawing/2014/main" id="{86075F19-3DFC-849B-CA54-75539841800E}"/>
                  </a:ext>
                </a:extLst>
              </p:cNvPr>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4906;p48">
                <a:extLst>
                  <a:ext uri="{FF2B5EF4-FFF2-40B4-BE49-F238E27FC236}">
                    <a16:creationId xmlns:a16="http://schemas.microsoft.com/office/drawing/2014/main" id="{B9537942-6A4B-A30E-4FE8-1F51A31DD788}"/>
                  </a:ext>
                </a:extLst>
              </p:cNvPr>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4907;p48">
                <a:extLst>
                  <a:ext uri="{FF2B5EF4-FFF2-40B4-BE49-F238E27FC236}">
                    <a16:creationId xmlns:a16="http://schemas.microsoft.com/office/drawing/2014/main" id="{4CF1A4FE-8D4B-182A-10C6-DE1003B1FCEE}"/>
                  </a:ext>
                </a:extLst>
              </p:cNvPr>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4908;p48">
                <a:extLst>
                  <a:ext uri="{FF2B5EF4-FFF2-40B4-BE49-F238E27FC236}">
                    <a16:creationId xmlns:a16="http://schemas.microsoft.com/office/drawing/2014/main" id="{C6781BAF-1D0D-FCD2-C2E2-29B3E2FA4DEA}"/>
                  </a:ext>
                </a:extLst>
              </p:cNvPr>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4909;p48">
                <a:extLst>
                  <a:ext uri="{FF2B5EF4-FFF2-40B4-BE49-F238E27FC236}">
                    <a16:creationId xmlns:a16="http://schemas.microsoft.com/office/drawing/2014/main" id="{01CCF9A5-7A34-A084-9E42-28A5708FAB2A}"/>
                  </a:ext>
                </a:extLst>
              </p:cNvPr>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4910;p48">
                <a:extLst>
                  <a:ext uri="{FF2B5EF4-FFF2-40B4-BE49-F238E27FC236}">
                    <a16:creationId xmlns:a16="http://schemas.microsoft.com/office/drawing/2014/main" id="{C054CC4F-110E-101F-DA10-E414A97494A3}"/>
                  </a:ext>
                </a:extLst>
              </p:cNvPr>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4911;p48">
                <a:extLst>
                  <a:ext uri="{FF2B5EF4-FFF2-40B4-BE49-F238E27FC236}">
                    <a16:creationId xmlns:a16="http://schemas.microsoft.com/office/drawing/2014/main" id="{D10B5CEB-9191-EC67-810A-EE3B3FB80019}"/>
                  </a:ext>
                </a:extLst>
              </p:cNvPr>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4912;p48">
                <a:extLst>
                  <a:ext uri="{FF2B5EF4-FFF2-40B4-BE49-F238E27FC236}">
                    <a16:creationId xmlns:a16="http://schemas.microsoft.com/office/drawing/2014/main" id="{3CBCAF6F-D335-67D7-B746-64421FA44058}"/>
                  </a:ext>
                </a:extLst>
              </p:cNvPr>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4913;p48">
                <a:extLst>
                  <a:ext uri="{FF2B5EF4-FFF2-40B4-BE49-F238E27FC236}">
                    <a16:creationId xmlns:a16="http://schemas.microsoft.com/office/drawing/2014/main" id="{69253D94-CC28-88DF-FC58-D5E9E4415BE4}"/>
                  </a:ext>
                </a:extLst>
              </p:cNvPr>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4914;p48">
                <a:extLst>
                  <a:ext uri="{FF2B5EF4-FFF2-40B4-BE49-F238E27FC236}">
                    <a16:creationId xmlns:a16="http://schemas.microsoft.com/office/drawing/2014/main" id="{B520A934-0B8D-4DA7-CC46-F6C180DA9644}"/>
                  </a:ext>
                </a:extLst>
              </p:cNvPr>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4915;p48">
                <a:extLst>
                  <a:ext uri="{FF2B5EF4-FFF2-40B4-BE49-F238E27FC236}">
                    <a16:creationId xmlns:a16="http://schemas.microsoft.com/office/drawing/2014/main" id="{81A2F371-6C9F-F156-2EFD-9A53946CE69E}"/>
                  </a:ext>
                </a:extLst>
              </p:cNvPr>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4916;p48">
                <a:extLst>
                  <a:ext uri="{FF2B5EF4-FFF2-40B4-BE49-F238E27FC236}">
                    <a16:creationId xmlns:a16="http://schemas.microsoft.com/office/drawing/2014/main" id="{B6F70B83-30B6-043D-AE6A-CAA0C97715D0}"/>
                  </a:ext>
                </a:extLst>
              </p:cNvPr>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4917;p48">
                <a:extLst>
                  <a:ext uri="{FF2B5EF4-FFF2-40B4-BE49-F238E27FC236}">
                    <a16:creationId xmlns:a16="http://schemas.microsoft.com/office/drawing/2014/main" id="{9839AB99-1CA9-A9B5-EE23-D5E790093DF9}"/>
                  </a:ext>
                </a:extLst>
              </p:cNvPr>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4918;p48">
                <a:extLst>
                  <a:ext uri="{FF2B5EF4-FFF2-40B4-BE49-F238E27FC236}">
                    <a16:creationId xmlns:a16="http://schemas.microsoft.com/office/drawing/2014/main" id="{3E5946C9-FC12-83AB-747D-3BCCEC4A64ED}"/>
                  </a:ext>
                </a:extLst>
              </p:cNvPr>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4919;p48">
                <a:extLst>
                  <a:ext uri="{FF2B5EF4-FFF2-40B4-BE49-F238E27FC236}">
                    <a16:creationId xmlns:a16="http://schemas.microsoft.com/office/drawing/2014/main" id="{D880D1A2-D5B9-A8FE-184F-9B92BA2794F8}"/>
                  </a:ext>
                </a:extLst>
              </p:cNvPr>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4920;p48">
                <a:extLst>
                  <a:ext uri="{FF2B5EF4-FFF2-40B4-BE49-F238E27FC236}">
                    <a16:creationId xmlns:a16="http://schemas.microsoft.com/office/drawing/2014/main" id="{838BB00C-79A3-287C-3214-08FED56D8EA9}"/>
                  </a:ext>
                </a:extLst>
              </p:cNvPr>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4921;p48">
                <a:extLst>
                  <a:ext uri="{FF2B5EF4-FFF2-40B4-BE49-F238E27FC236}">
                    <a16:creationId xmlns:a16="http://schemas.microsoft.com/office/drawing/2014/main" id="{BCE0B25B-F588-A25C-CEFF-C6CB0CD329D9}"/>
                  </a:ext>
                </a:extLst>
              </p:cNvPr>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4922;p48">
                <a:extLst>
                  <a:ext uri="{FF2B5EF4-FFF2-40B4-BE49-F238E27FC236}">
                    <a16:creationId xmlns:a16="http://schemas.microsoft.com/office/drawing/2014/main" id="{5B56B386-733C-659D-31C8-5F884A1166C6}"/>
                  </a:ext>
                </a:extLst>
              </p:cNvPr>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4923;p48">
                <a:extLst>
                  <a:ext uri="{FF2B5EF4-FFF2-40B4-BE49-F238E27FC236}">
                    <a16:creationId xmlns:a16="http://schemas.microsoft.com/office/drawing/2014/main" id="{B76C59BD-BDAC-3CDE-B945-ACEA0A06C159}"/>
                  </a:ext>
                </a:extLst>
              </p:cNvPr>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4924;p48">
                <a:extLst>
                  <a:ext uri="{FF2B5EF4-FFF2-40B4-BE49-F238E27FC236}">
                    <a16:creationId xmlns:a16="http://schemas.microsoft.com/office/drawing/2014/main" id="{DD386D64-7425-E023-4A77-1BBC80AC51F4}"/>
                  </a:ext>
                </a:extLst>
              </p:cNvPr>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4925;p48">
                <a:extLst>
                  <a:ext uri="{FF2B5EF4-FFF2-40B4-BE49-F238E27FC236}">
                    <a16:creationId xmlns:a16="http://schemas.microsoft.com/office/drawing/2014/main" id="{8553618D-7E4B-CE23-FDDE-B1086E15022F}"/>
                  </a:ext>
                </a:extLst>
              </p:cNvPr>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4926;p48">
                <a:extLst>
                  <a:ext uri="{FF2B5EF4-FFF2-40B4-BE49-F238E27FC236}">
                    <a16:creationId xmlns:a16="http://schemas.microsoft.com/office/drawing/2014/main" id="{6024817F-0C2C-2BAE-6A01-42B98B48B4E5}"/>
                  </a:ext>
                </a:extLst>
              </p:cNvPr>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4927;p48">
                <a:extLst>
                  <a:ext uri="{FF2B5EF4-FFF2-40B4-BE49-F238E27FC236}">
                    <a16:creationId xmlns:a16="http://schemas.microsoft.com/office/drawing/2014/main" id="{13EA63E5-4554-36E8-2FBA-BB8C2F147639}"/>
                  </a:ext>
                </a:extLst>
              </p:cNvPr>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4928;p48">
                <a:extLst>
                  <a:ext uri="{FF2B5EF4-FFF2-40B4-BE49-F238E27FC236}">
                    <a16:creationId xmlns:a16="http://schemas.microsoft.com/office/drawing/2014/main" id="{3D5D8BCA-1EB0-2EE2-8AEA-5DFA3383A372}"/>
                  </a:ext>
                </a:extLst>
              </p:cNvPr>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4929;p48">
                <a:extLst>
                  <a:ext uri="{FF2B5EF4-FFF2-40B4-BE49-F238E27FC236}">
                    <a16:creationId xmlns:a16="http://schemas.microsoft.com/office/drawing/2014/main" id="{F51073F6-4722-0874-8477-2B91162F7AC9}"/>
                  </a:ext>
                </a:extLst>
              </p:cNvPr>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4930;p48">
                <a:extLst>
                  <a:ext uri="{FF2B5EF4-FFF2-40B4-BE49-F238E27FC236}">
                    <a16:creationId xmlns:a16="http://schemas.microsoft.com/office/drawing/2014/main" id="{160CA968-1F8A-C226-606F-3AA5F7E36625}"/>
                  </a:ext>
                </a:extLst>
              </p:cNvPr>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4931;p48">
                <a:extLst>
                  <a:ext uri="{FF2B5EF4-FFF2-40B4-BE49-F238E27FC236}">
                    <a16:creationId xmlns:a16="http://schemas.microsoft.com/office/drawing/2014/main" id="{58367696-0040-CF55-1D12-53FA35C66678}"/>
                  </a:ext>
                </a:extLst>
              </p:cNvPr>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4932;p48">
                <a:extLst>
                  <a:ext uri="{FF2B5EF4-FFF2-40B4-BE49-F238E27FC236}">
                    <a16:creationId xmlns:a16="http://schemas.microsoft.com/office/drawing/2014/main" id="{99A6E722-394E-C578-D6AC-C42FF960B596}"/>
                  </a:ext>
                </a:extLst>
              </p:cNvPr>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4933;p48">
                <a:extLst>
                  <a:ext uri="{FF2B5EF4-FFF2-40B4-BE49-F238E27FC236}">
                    <a16:creationId xmlns:a16="http://schemas.microsoft.com/office/drawing/2014/main" id="{64F8F7B5-DF5C-4EFB-77A0-FE90A71D6C31}"/>
                  </a:ext>
                </a:extLst>
              </p:cNvPr>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4934;p48">
                <a:extLst>
                  <a:ext uri="{FF2B5EF4-FFF2-40B4-BE49-F238E27FC236}">
                    <a16:creationId xmlns:a16="http://schemas.microsoft.com/office/drawing/2014/main" id="{8E2D2007-2592-1974-828E-DE689393899E}"/>
                  </a:ext>
                </a:extLst>
              </p:cNvPr>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4935;p48">
                <a:extLst>
                  <a:ext uri="{FF2B5EF4-FFF2-40B4-BE49-F238E27FC236}">
                    <a16:creationId xmlns:a16="http://schemas.microsoft.com/office/drawing/2014/main" id="{3AFF5778-0B2F-C803-87DA-9C0DDFD72DCF}"/>
                  </a:ext>
                </a:extLst>
              </p:cNvPr>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4936;p48">
                <a:extLst>
                  <a:ext uri="{FF2B5EF4-FFF2-40B4-BE49-F238E27FC236}">
                    <a16:creationId xmlns:a16="http://schemas.microsoft.com/office/drawing/2014/main" id="{03B837DD-BB4C-FAAD-2404-E10594038EF1}"/>
                  </a:ext>
                </a:extLst>
              </p:cNvPr>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4937;p48">
                <a:extLst>
                  <a:ext uri="{FF2B5EF4-FFF2-40B4-BE49-F238E27FC236}">
                    <a16:creationId xmlns:a16="http://schemas.microsoft.com/office/drawing/2014/main" id="{689CD69A-759B-3DAC-3C68-E091A4BC2AC1}"/>
                  </a:ext>
                </a:extLst>
              </p:cNvPr>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4938;p48">
                <a:extLst>
                  <a:ext uri="{FF2B5EF4-FFF2-40B4-BE49-F238E27FC236}">
                    <a16:creationId xmlns:a16="http://schemas.microsoft.com/office/drawing/2014/main" id="{C0CFF3FC-3E61-D497-90CB-1DB34916C7CE}"/>
                  </a:ext>
                </a:extLst>
              </p:cNvPr>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4939;p48">
                <a:extLst>
                  <a:ext uri="{FF2B5EF4-FFF2-40B4-BE49-F238E27FC236}">
                    <a16:creationId xmlns:a16="http://schemas.microsoft.com/office/drawing/2014/main" id="{842120CA-8327-668E-903F-943A080F4258}"/>
                  </a:ext>
                </a:extLst>
              </p:cNvPr>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4940;p48">
                <a:extLst>
                  <a:ext uri="{FF2B5EF4-FFF2-40B4-BE49-F238E27FC236}">
                    <a16:creationId xmlns:a16="http://schemas.microsoft.com/office/drawing/2014/main" id="{CA6602D5-3181-C0FD-CBE1-BB978A46721D}"/>
                  </a:ext>
                </a:extLst>
              </p:cNvPr>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4941;p48">
                <a:extLst>
                  <a:ext uri="{FF2B5EF4-FFF2-40B4-BE49-F238E27FC236}">
                    <a16:creationId xmlns:a16="http://schemas.microsoft.com/office/drawing/2014/main" id="{797E93CD-3126-0453-9C99-F9FD71C909A7}"/>
                  </a:ext>
                </a:extLst>
              </p:cNvPr>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4942;p48">
                <a:extLst>
                  <a:ext uri="{FF2B5EF4-FFF2-40B4-BE49-F238E27FC236}">
                    <a16:creationId xmlns:a16="http://schemas.microsoft.com/office/drawing/2014/main" id="{E3752E30-5D62-CA2D-D2F1-DB252B2AABC2}"/>
                  </a:ext>
                </a:extLst>
              </p:cNvPr>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4943;p48">
                <a:extLst>
                  <a:ext uri="{FF2B5EF4-FFF2-40B4-BE49-F238E27FC236}">
                    <a16:creationId xmlns:a16="http://schemas.microsoft.com/office/drawing/2014/main" id="{6214B9F8-4E8F-AF01-CDCE-3C4CBD11BA40}"/>
                  </a:ext>
                </a:extLst>
              </p:cNvPr>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4944;p48">
                <a:extLst>
                  <a:ext uri="{FF2B5EF4-FFF2-40B4-BE49-F238E27FC236}">
                    <a16:creationId xmlns:a16="http://schemas.microsoft.com/office/drawing/2014/main" id="{873B0B6D-F3E2-CB43-8409-22AB0625B4B5}"/>
                  </a:ext>
                </a:extLst>
              </p:cNvPr>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4945;p48">
                <a:extLst>
                  <a:ext uri="{FF2B5EF4-FFF2-40B4-BE49-F238E27FC236}">
                    <a16:creationId xmlns:a16="http://schemas.microsoft.com/office/drawing/2014/main" id="{A9BDCA2C-7A55-E279-AD86-8815DB0E9659}"/>
                  </a:ext>
                </a:extLst>
              </p:cNvPr>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4946;p48">
                <a:extLst>
                  <a:ext uri="{FF2B5EF4-FFF2-40B4-BE49-F238E27FC236}">
                    <a16:creationId xmlns:a16="http://schemas.microsoft.com/office/drawing/2014/main" id="{A43D63E5-4DAB-AC6A-0C85-EDB917C8A169}"/>
                  </a:ext>
                </a:extLst>
              </p:cNvPr>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4947;p48">
                <a:extLst>
                  <a:ext uri="{FF2B5EF4-FFF2-40B4-BE49-F238E27FC236}">
                    <a16:creationId xmlns:a16="http://schemas.microsoft.com/office/drawing/2014/main" id="{A91C79A2-12F9-860C-4898-F5758AB11C63}"/>
                  </a:ext>
                </a:extLst>
              </p:cNvPr>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4948;p48">
                <a:extLst>
                  <a:ext uri="{FF2B5EF4-FFF2-40B4-BE49-F238E27FC236}">
                    <a16:creationId xmlns:a16="http://schemas.microsoft.com/office/drawing/2014/main" id="{5B81802E-C4EA-70D8-0AE4-8724C5AA746A}"/>
                  </a:ext>
                </a:extLst>
              </p:cNvPr>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4949;p48">
                <a:extLst>
                  <a:ext uri="{FF2B5EF4-FFF2-40B4-BE49-F238E27FC236}">
                    <a16:creationId xmlns:a16="http://schemas.microsoft.com/office/drawing/2014/main" id="{22B83736-90C3-D02C-1053-A5DF446F02F6}"/>
                  </a:ext>
                </a:extLst>
              </p:cNvPr>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4950;p48">
                <a:extLst>
                  <a:ext uri="{FF2B5EF4-FFF2-40B4-BE49-F238E27FC236}">
                    <a16:creationId xmlns:a16="http://schemas.microsoft.com/office/drawing/2014/main" id="{2115804D-9FA4-2826-74D5-1175C499C485}"/>
                  </a:ext>
                </a:extLst>
              </p:cNvPr>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4951;p48">
                <a:extLst>
                  <a:ext uri="{FF2B5EF4-FFF2-40B4-BE49-F238E27FC236}">
                    <a16:creationId xmlns:a16="http://schemas.microsoft.com/office/drawing/2014/main" id="{6DDF98B7-363A-7C0C-4B57-BFE65072A43C}"/>
                  </a:ext>
                </a:extLst>
              </p:cNvPr>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4952;p48">
                <a:extLst>
                  <a:ext uri="{FF2B5EF4-FFF2-40B4-BE49-F238E27FC236}">
                    <a16:creationId xmlns:a16="http://schemas.microsoft.com/office/drawing/2014/main" id="{5EA693CC-30A5-4B5C-E202-9406D996A2D4}"/>
                  </a:ext>
                </a:extLst>
              </p:cNvPr>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4953;p48">
                <a:extLst>
                  <a:ext uri="{FF2B5EF4-FFF2-40B4-BE49-F238E27FC236}">
                    <a16:creationId xmlns:a16="http://schemas.microsoft.com/office/drawing/2014/main" id="{8CB0B40C-9849-597A-DF16-F05AD0B9C809}"/>
                  </a:ext>
                </a:extLst>
              </p:cNvPr>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4954;p48">
                <a:extLst>
                  <a:ext uri="{FF2B5EF4-FFF2-40B4-BE49-F238E27FC236}">
                    <a16:creationId xmlns:a16="http://schemas.microsoft.com/office/drawing/2014/main" id="{C13734B7-F6AB-DF29-BA63-914681AF5B5C}"/>
                  </a:ext>
                </a:extLst>
              </p:cNvPr>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4955;p48">
                <a:extLst>
                  <a:ext uri="{FF2B5EF4-FFF2-40B4-BE49-F238E27FC236}">
                    <a16:creationId xmlns:a16="http://schemas.microsoft.com/office/drawing/2014/main" id="{8A99DA62-8C5A-E209-856E-3BBE66D3E053}"/>
                  </a:ext>
                </a:extLst>
              </p:cNvPr>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4956;p48">
                <a:extLst>
                  <a:ext uri="{FF2B5EF4-FFF2-40B4-BE49-F238E27FC236}">
                    <a16:creationId xmlns:a16="http://schemas.microsoft.com/office/drawing/2014/main" id="{6242EF55-A0D3-B8D6-E013-2ADCD9A8876A}"/>
                  </a:ext>
                </a:extLst>
              </p:cNvPr>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4957;p48">
                <a:extLst>
                  <a:ext uri="{FF2B5EF4-FFF2-40B4-BE49-F238E27FC236}">
                    <a16:creationId xmlns:a16="http://schemas.microsoft.com/office/drawing/2014/main" id="{0FCE7856-9BC8-DCC6-00C0-0BEAD23F9765}"/>
                  </a:ext>
                </a:extLst>
              </p:cNvPr>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4958;p48">
                <a:extLst>
                  <a:ext uri="{FF2B5EF4-FFF2-40B4-BE49-F238E27FC236}">
                    <a16:creationId xmlns:a16="http://schemas.microsoft.com/office/drawing/2014/main" id="{677EB5A8-6382-2F0C-657C-F93579374D89}"/>
                  </a:ext>
                </a:extLst>
              </p:cNvPr>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4959;p48">
                <a:extLst>
                  <a:ext uri="{FF2B5EF4-FFF2-40B4-BE49-F238E27FC236}">
                    <a16:creationId xmlns:a16="http://schemas.microsoft.com/office/drawing/2014/main" id="{6BD5F127-B72D-552D-A1C8-4F24C80DB01C}"/>
                  </a:ext>
                </a:extLst>
              </p:cNvPr>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4960;p48">
                <a:extLst>
                  <a:ext uri="{FF2B5EF4-FFF2-40B4-BE49-F238E27FC236}">
                    <a16:creationId xmlns:a16="http://schemas.microsoft.com/office/drawing/2014/main" id="{985C2ADA-E8FD-D317-4344-90F42C1B4863}"/>
                  </a:ext>
                </a:extLst>
              </p:cNvPr>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4961;p48">
                <a:extLst>
                  <a:ext uri="{FF2B5EF4-FFF2-40B4-BE49-F238E27FC236}">
                    <a16:creationId xmlns:a16="http://schemas.microsoft.com/office/drawing/2014/main" id="{7BFDEED2-9E4D-8F68-4081-31E871C05014}"/>
                  </a:ext>
                </a:extLst>
              </p:cNvPr>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4962;p48">
                <a:extLst>
                  <a:ext uri="{FF2B5EF4-FFF2-40B4-BE49-F238E27FC236}">
                    <a16:creationId xmlns:a16="http://schemas.microsoft.com/office/drawing/2014/main" id="{89244CC2-668B-7DF0-5E41-FAFB63A28E11}"/>
                  </a:ext>
                </a:extLst>
              </p:cNvPr>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4963;p48">
                <a:extLst>
                  <a:ext uri="{FF2B5EF4-FFF2-40B4-BE49-F238E27FC236}">
                    <a16:creationId xmlns:a16="http://schemas.microsoft.com/office/drawing/2014/main" id="{62CB166F-94C9-5B30-028B-5368D75628A4}"/>
                  </a:ext>
                </a:extLst>
              </p:cNvPr>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4964;p48">
                <a:extLst>
                  <a:ext uri="{FF2B5EF4-FFF2-40B4-BE49-F238E27FC236}">
                    <a16:creationId xmlns:a16="http://schemas.microsoft.com/office/drawing/2014/main" id="{B8F39736-1FE9-848D-38EE-EEA374BA1516}"/>
                  </a:ext>
                </a:extLst>
              </p:cNvPr>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965;p48">
                <a:extLst>
                  <a:ext uri="{FF2B5EF4-FFF2-40B4-BE49-F238E27FC236}">
                    <a16:creationId xmlns:a16="http://schemas.microsoft.com/office/drawing/2014/main" id="{2282A0F5-3C49-15C7-C361-2EF9341154A9}"/>
                  </a:ext>
                </a:extLst>
              </p:cNvPr>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966;p48">
                <a:extLst>
                  <a:ext uri="{FF2B5EF4-FFF2-40B4-BE49-F238E27FC236}">
                    <a16:creationId xmlns:a16="http://schemas.microsoft.com/office/drawing/2014/main" id="{3C3F4741-C4E7-CBD9-EB50-B261AD2C7071}"/>
                  </a:ext>
                </a:extLst>
              </p:cNvPr>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967;p48">
                <a:extLst>
                  <a:ext uri="{FF2B5EF4-FFF2-40B4-BE49-F238E27FC236}">
                    <a16:creationId xmlns:a16="http://schemas.microsoft.com/office/drawing/2014/main" id="{45ECFD91-94C8-B185-C73F-86FC2528705C}"/>
                  </a:ext>
                </a:extLst>
              </p:cNvPr>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968;p48">
                <a:extLst>
                  <a:ext uri="{FF2B5EF4-FFF2-40B4-BE49-F238E27FC236}">
                    <a16:creationId xmlns:a16="http://schemas.microsoft.com/office/drawing/2014/main" id="{707FA740-4A03-296A-A7A7-67D866BF31B2}"/>
                  </a:ext>
                </a:extLst>
              </p:cNvPr>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969;p48">
                <a:extLst>
                  <a:ext uri="{FF2B5EF4-FFF2-40B4-BE49-F238E27FC236}">
                    <a16:creationId xmlns:a16="http://schemas.microsoft.com/office/drawing/2014/main" id="{093ED614-59D8-983F-E6D2-7BB7072B1E61}"/>
                  </a:ext>
                </a:extLst>
              </p:cNvPr>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970;p48">
                <a:extLst>
                  <a:ext uri="{FF2B5EF4-FFF2-40B4-BE49-F238E27FC236}">
                    <a16:creationId xmlns:a16="http://schemas.microsoft.com/office/drawing/2014/main" id="{A0AAFFDB-E8DB-CF38-FE9A-7D40667DDDE6}"/>
                  </a:ext>
                </a:extLst>
              </p:cNvPr>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971;p48">
                <a:extLst>
                  <a:ext uri="{FF2B5EF4-FFF2-40B4-BE49-F238E27FC236}">
                    <a16:creationId xmlns:a16="http://schemas.microsoft.com/office/drawing/2014/main" id="{85FFF079-1280-0A6D-341B-972273BC5267}"/>
                  </a:ext>
                </a:extLst>
              </p:cNvPr>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972;p48">
                <a:extLst>
                  <a:ext uri="{FF2B5EF4-FFF2-40B4-BE49-F238E27FC236}">
                    <a16:creationId xmlns:a16="http://schemas.microsoft.com/office/drawing/2014/main" id="{80BFA98E-D048-C317-F4C1-6572C6B5BBE4}"/>
                  </a:ext>
                </a:extLst>
              </p:cNvPr>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973;p48">
                <a:extLst>
                  <a:ext uri="{FF2B5EF4-FFF2-40B4-BE49-F238E27FC236}">
                    <a16:creationId xmlns:a16="http://schemas.microsoft.com/office/drawing/2014/main" id="{CABFF700-BFBB-BCAC-7855-2711DAA6C6B2}"/>
                  </a:ext>
                </a:extLst>
              </p:cNvPr>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974;p48">
                <a:extLst>
                  <a:ext uri="{FF2B5EF4-FFF2-40B4-BE49-F238E27FC236}">
                    <a16:creationId xmlns:a16="http://schemas.microsoft.com/office/drawing/2014/main" id="{3D13E5F5-31A6-2457-B4C9-C0FAF5661BBC}"/>
                  </a:ext>
                </a:extLst>
              </p:cNvPr>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975;p48">
                <a:extLst>
                  <a:ext uri="{FF2B5EF4-FFF2-40B4-BE49-F238E27FC236}">
                    <a16:creationId xmlns:a16="http://schemas.microsoft.com/office/drawing/2014/main" id="{1E0BA892-D6CB-9145-8A5E-333C58ABA49D}"/>
                  </a:ext>
                </a:extLst>
              </p:cNvPr>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976;p48">
                <a:extLst>
                  <a:ext uri="{FF2B5EF4-FFF2-40B4-BE49-F238E27FC236}">
                    <a16:creationId xmlns:a16="http://schemas.microsoft.com/office/drawing/2014/main" id="{E2CAFD17-595B-80E9-F22B-AE4852EA5485}"/>
                  </a:ext>
                </a:extLst>
              </p:cNvPr>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977;p48">
                <a:extLst>
                  <a:ext uri="{FF2B5EF4-FFF2-40B4-BE49-F238E27FC236}">
                    <a16:creationId xmlns:a16="http://schemas.microsoft.com/office/drawing/2014/main" id="{F1D925E4-8330-FF87-3AD3-891DFC96F9A2}"/>
                  </a:ext>
                </a:extLst>
              </p:cNvPr>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978;p48">
                <a:extLst>
                  <a:ext uri="{FF2B5EF4-FFF2-40B4-BE49-F238E27FC236}">
                    <a16:creationId xmlns:a16="http://schemas.microsoft.com/office/drawing/2014/main" id="{C030E593-0DF2-A3A7-8C27-6B211C39A5C3}"/>
                  </a:ext>
                </a:extLst>
              </p:cNvPr>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979;p48">
                <a:extLst>
                  <a:ext uri="{FF2B5EF4-FFF2-40B4-BE49-F238E27FC236}">
                    <a16:creationId xmlns:a16="http://schemas.microsoft.com/office/drawing/2014/main" id="{565B3B7D-3C78-F956-41A1-3DAC8F43071F}"/>
                  </a:ext>
                </a:extLst>
              </p:cNvPr>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980;p48">
                <a:extLst>
                  <a:ext uri="{FF2B5EF4-FFF2-40B4-BE49-F238E27FC236}">
                    <a16:creationId xmlns:a16="http://schemas.microsoft.com/office/drawing/2014/main" id="{77796E66-6B39-7A4F-5940-8D1D919D3AA9}"/>
                  </a:ext>
                </a:extLst>
              </p:cNvPr>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981;p48">
                <a:extLst>
                  <a:ext uri="{FF2B5EF4-FFF2-40B4-BE49-F238E27FC236}">
                    <a16:creationId xmlns:a16="http://schemas.microsoft.com/office/drawing/2014/main" id="{756FB569-CA1C-F8AE-3813-4391C2B7F16C}"/>
                  </a:ext>
                </a:extLst>
              </p:cNvPr>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982;p48">
                <a:extLst>
                  <a:ext uri="{FF2B5EF4-FFF2-40B4-BE49-F238E27FC236}">
                    <a16:creationId xmlns:a16="http://schemas.microsoft.com/office/drawing/2014/main" id="{8AFEE653-A4FF-1380-6D37-3668FA34AAFE}"/>
                  </a:ext>
                </a:extLst>
              </p:cNvPr>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983;p48">
                <a:extLst>
                  <a:ext uri="{FF2B5EF4-FFF2-40B4-BE49-F238E27FC236}">
                    <a16:creationId xmlns:a16="http://schemas.microsoft.com/office/drawing/2014/main" id="{8B2C36C1-8877-8705-B1F9-D9F5167D77DD}"/>
                  </a:ext>
                </a:extLst>
              </p:cNvPr>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984;p48">
                <a:extLst>
                  <a:ext uri="{FF2B5EF4-FFF2-40B4-BE49-F238E27FC236}">
                    <a16:creationId xmlns:a16="http://schemas.microsoft.com/office/drawing/2014/main" id="{49660246-096B-FE84-75A3-B437A3826CAE}"/>
                  </a:ext>
                </a:extLst>
              </p:cNvPr>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985;p48">
                <a:extLst>
                  <a:ext uri="{FF2B5EF4-FFF2-40B4-BE49-F238E27FC236}">
                    <a16:creationId xmlns:a16="http://schemas.microsoft.com/office/drawing/2014/main" id="{3C436137-792B-F075-CB93-1D3F063A85DE}"/>
                  </a:ext>
                </a:extLst>
              </p:cNvPr>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986;p48">
                <a:extLst>
                  <a:ext uri="{FF2B5EF4-FFF2-40B4-BE49-F238E27FC236}">
                    <a16:creationId xmlns:a16="http://schemas.microsoft.com/office/drawing/2014/main" id="{BFD21847-4FD4-5198-61C0-9CA36288A2E4}"/>
                  </a:ext>
                </a:extLst>
              </p:cNvPr>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987;p48">
                <a:extLst>
                  <a:ext uri="{FF2B5EF4-FFF2-40B4-BE49-F238E27FC236}">
                    <a16:creationId xmlns:a16="http://schemas.microsoft.com/office/drawing/2014/main" id="{370D64D8-0F09-B49D-17FA-BF338E3D4A7F}"/>
                  </a:ext>
                </a:extLst>
              </p:cNvPr>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988;p48">
                <a:extLst>
                  <a:ext uri="{FF2B5EF4-FFF2-40B4-BE49-F238E27FC236}">
                    <a16:creationId xmlns:a16="http://schemas.microsoft.com/office/drawing/2014/main" id="{0F030178-1B62-B721-F3EB-8F7E6F3D88A1}"/>
                  </a:ext>
                </a:extLst>
              </p:cNvPr>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989;p48">
                <a:extLst>
                  <a:ext uri="{FF2B5EF4-FFF2-40B4-BE49-F238E27FC236}">
                    <a16:creationId xmlns:a16="http://schemas.microsoft.com/office/drawing/2014/main" id="{4D1E3C19-FB73-DE97-0FE8-D60D7CE59643}"/>
                  </a:ext>
                </a:extLst>
              </p:cNvPr>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990;p48">
                <a:extLst>
                  <a:ext uri="{FF2B5EF4-FFF2-40B4-BE49-F238E27FC236}">
                    <a16:creationId xmlns:a16="http://schemas.microsoft.com/office/drawing/2014/main" id="{3E69BD49-D311-67C3-5B01-0B20DB18AFC0}"/>
                  </a:ext>
                </a:extLst>
              </p:cNvPr>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991;p48">
                <a:extLst>
                  <a:ext uri="{FF2B5EF4-FFF2-40B4-BE49-F238E27FC236}">
                    <a16:creationId xmlns:a16="http://schemas.microsoft.com/office/drawing/2014/main" id="{12EC0B3D-BB9C-C858-8C82-C6BC177263F8}"/>
                  </a:ext>
                </a:extLst>
              </p:cNvPr>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992;p48">
                <a:extLst>
                  <a:ext uri="{FF2B5EF4-FFF2-40B4-BE49-F238E27FC236}">
                    <a16:creationId xmlns:a16="http://schemas.microsoft.com/office/drawing/2014/main" id="{2EA06A59-FFCB-FF0E-56A9-693ACB57F8C5}"/>
                  </a:ext>
                </a:extLst>
              </p:cNvPr>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993;p48">
                <a:extLst>
                  <a:ext uri="{FF2B5EF4-FFF2-40B4-BE49-F238E27FC236}">
                    <a16:creationId xmlns:a16="http://schemas.microsoft.com/office/drawing/2014/main" id="{0E9027C8-CCB1-90F7-C009-2FA10B19ABC8}"/>
                  </a:ext>
                </a:extLst>
              </p:cNvPr>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994;p48">
                <a:extLst>
                  <a:ext uri="{FF2B5EF4-FFF2-40B4-BE49-F238E27FC236}">
                    <a16:creationId xmlns:a16="http://schemas.microsoft.com/office/drawing/2014/main" id="{FB7C9365-7A5F-7F13-8323-5CED32B4521E}"/>
                  </a:ext>
                </a:extLst>
              </p:cNvPr>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995;p48">
                <a:extLst>
                  <a:ext uri="{FF2B5EF4-FFF2-40B4-BE49-F238E27FC236}">
                    <a16:creationId xmlns:a16="http://schemas.microsoft.com/office/drawing/2014/main" id="{23AD93EE-FFB2-BEFF-F995-AC803E8CAB5F}"/>
                  </a:ext>
                </a:extLst>
              </p:cNvPr>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996;p48">
                <a:extLst>
                  <a:ext uri="{FF2B5EF4-FFF2-40B4-BE49-F238E27FC236}">
                    <a16:creationId xmlns:a16="http://schemas.microsoft.com/office/drawing/2014/main" id="{72691129-1356-76F7-8800-AA837AE1E92B}"/>
                  </a:ext>
                </a:extLst>
              </p:cNvPr>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997;p48">
                <a:extLst>
                  <a:ext uri="{FF2B5EF4-FFF2-40B4-BE49-F238E27FC236}">
                    <a16:creationId xmlns:a16="http://schemas.microsoft.com/office/drawing/2014/main" id="{1FEC8DDB-DCEB-81AF-B68D-2EBCC8E88E76}"/>
                  </a:ext>
                </a:extLst>
              </p:cNvPr>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998;p48">
                <a:extLst>
                  <a:ext uri="{FF2B5EF4-FFF2-40B4-BE49-F238E27FC236}">
                    <a16:creationId xmlns:a16="http://schemas.microsoft.com/office/drawing/2014/main" id="{72034C4A-E740-482E-C75F-A56A0915A223}"/>
                  </a:ext>
                </a:extLst>
              </p:cNvPr>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999;p48">
                <a:extLst>
                  <a:ext uri="{FF2B5EF4-FFF2-40B4-BE49-F238E27FC236}">
                    <a16:creationId xmlns:a16="http://schemas.microsoft.com/office/drawing/2014/main" id="{FCF36B88-AA2A-1C1C-FDE7-B07C8E83DC6A}"/>
                  </a:ext>
                </a:extLst>
              </p:cNvPr>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5000;p48">
                <a:extLst>
                  <a:ext uri="{FF2B5EF4-FFF2-40B4-BE49-F238E27FC236}">
                    <a16:creationId xmlns:a16="http://schemas.microsoft.com/office/drawing/2014/main" id="{20ADE654-7A10-0090-D73F-CA0499B23C6B}"/>
                  </a:ext>
                </a:extLst>
              </p:cNvPr>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5001;p48">
                <a:extLst>
                  <a:ext uri="{FF2B5EF4-FFF2-40B4-BE49-F238E27FC236}">
                    <a16:creationId xmlns:a16="http://schemas.microsoft.com/office/drawing/2014/main" id="{9E9A641B-806A-669F-024F-44F659FFE1DF}"/>
                  </a:ext>
                </a:extLst>
              </p:cNvPr>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5002;p48">
                <a:extLst>
                  <a:ext uri="{FF2B5EF4-FFF2-40B4-BE49-F238E27FC236}">
                    <a16:creationId xmlns:a16="http://schemas.microsoft.com/office/drawing/2014/main" id="{260826E9-E8D3-2CAF-4AB1-70576800E0FD}"/>
                  </a:ext>
                </a:extLst>
              </p:cNvPr>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5003;p48">
                <a:extLst>
                  <a:ext uri="{FF2B5EF4-FFF2-40B4-BE49-F238E27FC236}">
                    <a16:creationId xmlns:a16="http://schemas.microsoft.com/office/drawing/2014/main" id="{00AD0FA4-60F9-DCA0-5EC5-85CAF049F017}"/>
                  </a:ext>
                </a:extLst>
              </p:cNvPr>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5004;p48">
                <a:extLst>
                  <a:ext uri="{FF2B5EF4-FFF2-40B4-BE49-F238E27FC236}">
                    <a16:creationId xmlns:a16="http://schemas.microsoft.com/office/drawing/2014/main" id="{64A5FD03-A239-5430-E480-CA1CAAA07EC3}"/>
                  </a:ext>
                </a:extLst>
              </p:cNvPr>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5005;p48">
                <a:extLst>
                  <a:ext uri="{FF2B5EF4-FFF2-40B4-BE49-F238E27FC236}">
                    <a16:creationId xmlns:a16="http://schemas.microsoft.com/office/drawing/2014/main" id="{470005B8-83F9-8B3B-EB9C-D8A85DD9F1E1}"/>
                  </a:ext>
                </a:extLst>
              </p:cNvPr>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5006;p48">
                <a:extLst>
                  <a:ext uri="{FF2B5EF4-FFF2-40B4-BE49-F238E27FC236}">
                    <a16:creationId xmlns:a16="http://schemas.microsoft.com/office/drawing/2014/main" id="{A97141E3-C89C-FC94-AF8A-7AC15B120559}"/>
                  </a:ext>
                </a:extLst>
              </p:cNvPr>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5007;p48">
                <a:extLst>
                  <a:ext uri="{FF2B5EF4-FFF2-40B4-BE49-F238E27FC236}">
                    <a16:creationId xmlns:a16="http://schemas.microsoft.com/office/drawing/2014/main" id="{85EC28CC-2995-073A-010E-054FD8CF2792}"/>
                  </a:ext>
                </a:extLst>
              </p:cNvPr>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5008;p48">
                <a:extLst>
                  <a:ext uri="{FF2B5EF4-FFF2-40B4-BE49-F238E27FC236}">
                    <a16:creationId xmlns:a16="http://schemas.microsoft.com/office/drawing/2014/main" id="{0B54DACE-E2DD-F0F5-2A8D-2AD272EA5F87}"/>
                  </a:ext>
                </a:extLst>
              </p:cNvPr>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5009;p48">
                <a:extLst>
                  <a:ext uri="{FF2B5EF4-FFF2-40B4-BE49-F238E27FC236}">
                    <a16:creationId xmlns:a16="http://schemas.microsoft.com/office/drawing/2014/main" id="{49661763-022F-7F9D-3010-7CF3541FC34C}"/>
                  </a:ext>
                </a:extLst>
              </p:cNvPr>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5010;p48">
                <a:extLst>
                  <a:ext uri="{FF2B5EF4-FFF2-40B4-BE49-F238E27FC236}">
                    <a16:creationId xmlns:a16="http://schemas.microsoft.com/office/drawing/2014/main" id="{4754DC6D-356A-CDF9-230A-033C738BA23B}"/>
                  </a:ext>
                </a:extLst>
              </p:cNvPr>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5011;p48">
                <a:extLst>
                  <a:ext uri="{FF2B5EF4-FFF2-40B4-BE49-F238E27FC236}">
                    <a16:creationId xmlns:a16="http://schemas.microsoft.com/office/drawing/2014/main" id="{2EA71F29-423A-3EEF-C2B5-BC16DA806A79}"/>
                  </a:ext>
                </a:extLst>
              </p:cNvPr>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5012;p48">
                <a:extLst>
                  <a:ext uri="{FF2B5EF4-FFF2-40B4-BE49-F238E27FC236}">
                    <a16:creationId xmlns:a16="http://schemas.microsoft.com/office/drawing/2014/main" id="{679115FC-E9B0-6EF9-1286-26F93671822C}"/>
                  </a:ext>
                </a:extLst>
              </p:cNvPr>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5013;p48">
                <a:extLst>
                  <a:ext uri="{FF2B5EF4-FFF2-40B4-BE49-F238E27FC236}">
                    <a16:creationId xmlns:a16="http://schemas.microsoft.com/office/drawing/2014/main" id="{EBF38F3C-58F8-0DE0-656B-920EFD108895}"/>
                  </a:ext>
                </a:extLst>
              </p:cNvPr>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5014;p48">
                <a:extLst>
                  <a:ext uri="{FF2B5EF4-FFF2-40B4-BE49-F238E27FC236}">
                    <a16:creationId xmlns:a16="http://schemas.microsoft.com/office/drawing/2014/main" id="{980D388B-B649-434B-C0D1-20FCF423F664}"/>
                  </a:ext>
                </a:extLst>
              </p:cNvPr>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5015;p48">
                <a:extLst>
                  <a:ext uri="{FF2B5EF4-FFF2-40B4-BE49-F238E27FC236}">
                    <a16:creationId xmlns:a16="http://schemas.microsoft.com/office/drawing/2014/main" id="{48E28E7F-AF2F-0426-47CF-7DE95D6E60C6}"/>
                  </a:ext>
                </a:extLst>
              </p:cNvPr>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5016;p48">
                <a:extLst>
                  <a:ext uri="{FF2B5EF4-FFF2-40B4-BE49-F238E27FC236}">
                    <a16:creationId xmlns:a16="http://schemas.microsoft.com/office/drawing/2014/main" id="{7F3C0D78-FA67-739D-9548-817CDB2A6731}"/>
                  </a:ext>
                </a:extLst>
              </p:cNvPr>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5017;p48">
                <a:extLst>
                  <a:ext uri="{FF2B5EF4-FFF2-40B4-BE49-F238E27FC236}">
                    <a16:creationId xmlns:a16="http://schemas.microsoft.com/office/drawing/2014/main" id="{B40A5128-6B84-9372-0F6B-339D5C693F62}"/>
                  </a:ext>
                </a:extLst>
              </p:cNvPr>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5018;p48">
                <a:extLst>
                  <a:ext uri="{FF2B5EF4-FFF2-40B4-BE49-F238E27FC236}">
                    <a16:creationId xmlns:a16="http://schemas.microsoft.com/office/drawing/2014/main" id="{A098A069-5762-8422-96AB-FA79D76623FC}"/>
                  </a:ext>
                </a:extLst>
              </p:cNvPr>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5019;p48">
                <a:extLst>
                  <a:ext uri="{FF2B5EF4-FFF2-40B4-BE49-F238E27FC236}">
                    <a16:creationId xmlns:a16="http://schemas.microsoft.com/office/drawing/2014/main" id="{3E9F11C5-1E87-9BC1-8D20-61B071CD36AD}"/>
                  </a:ext>
                </a:extLst>
              </p:cNvPr>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5020;p48">
                <a:extLst>
                  <a:ext uri="{FF2B5EF4-FFF2-40B4-BE49-F238E27FC236}">
                    <a16:creationId xmlns:a16="http://schemas.microsoft.com/office/drawing/2014/main" id="{410BF670-0A52-403F-3480-65AF9AC23889}"/>
                  </a:ext>
                </a:extLst>
              </p:cNvPr>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5021;p48">
                <a:extLst>
                  <a:ext uri="{FF2B5EF4-FFF2-40B4-BE49-F238E27FC236}">
                    <a16:creationId xmlns:a16="http://schemas.microsoft.com/office/drawing/2014/main" id="{722CF84B-1DA0-422F-83E6-FDD352229EA0}"/>
                  </a:ext>
                </a:extLst>
              </p:cNvPr>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5022;p48">
                <a:extLst>
                  <a:ext uri="{FF2B5EF4-FFF2-40B4-BE49-F238E27FC236}">
                    <a16:creationId xmlns:a16="http://schemas.microsoft.com/office/drawing/2014/main" id="{B653B0E6-D334-73CA-5E53-68986CF6309B}"/>
                  </a:ext>
                </a:extLst>
              </p:cNvPr>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5023;p48">
                <a:extLst>
                  <a:ext uri="{FF2B5EF4-FFF2-40B4-BE49-F238E27FC236}">
                    <a16:creationId xmlns:a16="http://schemas.microsoft.com/office/drawing/2014/main" id="{2E2FA798-5CEE-BC7B-B9CD-A35444EA4471}"/>
                  </a:ext>
                </a:extLst>
              </p:cNvPr>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5024;p48">
                <a:extLst>
                  <a:ext uri="{FF2B5EF4-FFF2-40B4-BE49-F238E27FC236}">
                    <a16:creationId xmlns:a16="http://schemas.microsoft.com/office/drawing/2014/main" id="{84BF0177-837A-0F79-0718-C194F581469A}"/>
                  </a:ext>
                </a:extLst>
              </p:cNvPr>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5025;p48">
                <a:extLst>
                  <a:ext uri="{FF2B5EF4-FFF2-40B4-BE49-F238E27FC236}">
                    <a16:creationId xmlns:a16="http://schemas.microsoft.com/office/drawing/2014/main" id="{E0461D28-E250-873A-E24E-3092472E8916}"/>
                  </a:ext>
                </a:extLst>
              </p:cNvPr>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5026;p48">
                <a:extLst>
                  <a:ext uri="{FF2B5EF4-FFF2-40B4-BE49-F238E27FC236}">
                    <a16:creationId xmlns:a16="http://schemas.microsoft.com/office/drawing/2014/main" id="{3486FB9A-881A-BB4B-E8D9-669458ACBA32}"/>
                  </a:ext>
                </a:extLst>
              </p:cNvPr>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5027;p48">
                <a:extLst>
                  <a:ext uri="{FF2B5EF4-FFF2-40B4-BE49-F238E27FC236}">
                    <a16:creationId xmlns:a16="http://schemas.microsoft.com/office/drawing/2014/main" id="{A4A2F65A-5FEF-0070-30E0-E833E58369AB}"/>
                  </a:ext>
                </a:extLst>
              </p:cNvPr>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5028;p48">
                <a:extLst>
                  <a:ext uri="{FF2B5EF4-FFF2-40B4-BE49-F238E27FC236}">
                    <a16:creationId xmlns:a16="http://schemas.microsoft.com/office/drawing/2014/main" id="{EB6C0825-B259-E829-E0C2-B38DED6ACBEE}"/>
                  </a:ext>
                </a:extLst>
              </p:cNvPr>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5029;p48">
                <a:extLst>
                  <a:ext uri="{FF2B5EF4-FFF2-40B4-BE49-F238E27FC236}">
                    <a16:creationId xmlns:a16="http://schemas.microsoft.com/office/drawing/2014/main" id="{55EA5DAF-1786-6805-0BA1-530E5251A65C}"/>
                  </a:ext>
                </a:extLst>
              </p:cNvPr>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5030;p48">
                <a:extLst>
                  <a:ext uri="{FF2B5EF4-FFF2-40B4-BE49-F238E27FC236}">
                    <a16:creationId xmlns:a16="http://schemas.microsoft.com/office/drawing/2014/main" id="{B27CA893-2E24-04C0-3F76-AD5D13F695F4}"/>
                  </a:ext>
                </a:extLst>
              </p:cNvPr>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5031;p48">
                <a:extLst>
                  <a:ext uri="{FF2B5EF4-FFF2-40B4-BE49-F238E27FC236}">
                    <a16:creationId xmlns:a16="http://schemas.microsoft.com/office/drawing/2014/main" id="{DCC579D1-0ADC-5090-6B63-32B0AE8BC59B}"/>
                  </a:ext>
                </a:extLst>
              </p:cNvPr>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5032;p48">
                <a:extLst>
                  <a:ext uri="{FF2B5EF4-FFF2-40B4-BE49-F238E27FC236}">
                    <a16:creationId xmlns:a16="http://schemas.microsoft.com/office/drawing/2014/main" id="{2C4D793E-ACCA-8076-BC0A-1D2FFE604BF1}"/>
                  </a:ext>
                </a:extLst>
              </p:cNvPr>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5033;p48">
                <a:extLst>
                  <a:ext uri="{FF2B5EF4-FFF2-40B4-BE49-F238E27FC236}">
                    <a16:creationId xmlns:a16="http://schemas.microsoft.com/office/drawing/2014/main" id="{994C26F2-E200-C075-E26D-B08948B8D0CA}"/>
                  </a:ext>
                </a:extLst>
              </p:cNvPr>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5034;p48">
                <a:extLst>
                  <a:ext uri="{FF2B5EF4-FFF2-40B4-BE49-F238E27FC236}">
                    <a16:creationId xmlns:a16="http://schemas.microsoft.com/office/drawing/2014/main" id="{78C4C938-FFD1-D17A-BB93-0C70DECA7A85}"/>
                  </a:ext>
                </a:extLst>
              </p:cNvPr>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5035;p48">
                <a:extLst>
                  <a:ext uri="{FF2B5EF4-FFF2-40B4-BE49-F238E27FC236}">
                    <a16:creationId xmlns:a16="http://schemas.microsoft.com/office/drawing/2014/main" id="{66535BDD-5661-E8EC-EFB7-6B7086872125}"/>
                  </a:ext>
                </a:extLst>
              </p:cNvPr>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5036;p48">
                <a:extLst>
                  <a:ext uri="{FF2B5EF4-FFF2-40B4-BE49-F238E27FC236}">
                    <a16:creationId xmlns:a16="http://schemas.microsoft.com/office/drawing/2014/main" id="{74E5FE9A-46F3-5FBA-E3C9-789090BC5545}"/>
                  </a:ext>
                </a:extLst>
              </p:cNvPr>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5037;p48">
                <a:extLst>
                  <a:ext uri="{FF2B5EF4-FFF2-40B4-BE49-F238E27FC236}">
                    <a16:creationId xmlns:a16="http://schemas.microsoft.com/office/drawing/2014/main" id="{C603EAE1-ECE8-FA08-56D4-4F98D87ED8F2}"/>
                  </a:ext>
                </a:extLst>
              </p:cNvPr>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5038;p48">
                <a:extLst>
                  <a:ext uri="{FF2B5EF4-FFF2-40B4-BE49-F238E27FC236}">
                    <a16:creationId xmlns:a16="http://schemas.microsoft.com/office/drawing/2014/main" id="{112BAD58-76B2-8B35-D80D-3F93DF72ADC6}"/>
                  </a:ext>
                </a:extLst>
              </p:cNvPr>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 name="Google Shape;5039;p48">
            <a:extLst>
              <a:ext uri="{FF2B5EF4-FFF2-40B4-BE49-F238E27FC236}">
                <a16:creationId xmlns:a16="http://schemas.microsoft.com/office/drawing/2014/main" id="{580AECB3-F52C-C5F3-297C-BAC8285AAD38}"/>
              </a:ext>
            </a:extLst>
          </p:cNvPr>
          <p:cNvGrpSpPr/>
          <p:nvPr/>
        </p:nvGrpSpPr>
        <p:grpSpPr>
          <a:xfrm flipH="1">
            <a:off x="5794881" y="4414333"/>
            <a:ext cx="1219248" cy="579094"/>
            <a:chOff x="2132275" y="1549000"/>
            <a:chExt cx="785750" cy="373200"/>
          </a:xfrm>
        </p:grpSpPr>
        <p:sp>
          <p:nvSpPr>
            <p:cNvPr id="475" name="Google Shape;5040;p48">
              <a:extLst>
                <a:ext uri="{FF2B5EF4-FFF2-40B4-BE49-F238E27FC236}">
                  <a16:creationId xmlns:a16="http://schemas.microsoft.com/office/drawing/2014/main" id="{82FE6CCF-9BB3-5E13-ECB8-6D10057C70F4}"/>
                </a:ext>
              </a:extLst>
            </p:cNvPr>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 name="Google Shape;5041;p48">
              <a:extLst>
                <a:ext uri="{FF2B5EF4-FFF2-40B4-BE49-F238E27FC236}">
                  <a16:creationId xmlns:a16="http://schemas.microsoft.com/office/drawing/2014/main" id="{40388BE7-577B-57E9-0180-856F671CFB50}"/>
                </a:ext>
              </a:extLst>
            </p:cNvPr>
            <p:cNvGrpSpPr/>
            <p:nvPr/>
          </p:nvGrpSpPr>
          <p:grpSpPr>
            <a:xfrm>
              <a:off x="2133025" y="1549000"/>
              <a:ext cx="785000" cy="373200"/>
              <a:chOff x="2133025" y="1549000"/>
              <a:chExt cx="785000" cy="373200"/>
            </a:xfrm>
          </p:grpSpPr>
          <p:sp>
            <p:nvSpPr>
              <p:cNvPr id="477" name="Google Shape;5042;p48">
                <a:extLst>
                  <a:ext uri="{FF2B5EF4-FFF2-40B4-BE49-F238E27FC236}">
                    <a16:creationId xmlns:a16="http://schemas.microsoft.com/office/drawing/2014/main" id="{F8B1F68E-F91C-5902-C80F-A00B12ECED1B}"/>
                  </a:ext>
                </a:extLst>
              </p:cNvPr>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5043;p48">
                <a:extLst>
                  <a:ext uri="{FF2B5EF4-FFF2-40B4-BE49-F238E27FC236}">
                    <a16:creationId xmlns:a16="http://schemas.microsoft.com/office/drawing/2014/main" id="{7CF54893-7BB8-8BA6-EFC7-46189CD36451}"/>
                  </a:ext>
                </a:extLst>
              </p:cNvPr>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5044;p48">
                <a:extLst>
                  <a:ext uri="{FF2B5EF4-FFF2-40B4-BE49-F238E27FC236}">
                    <a16:creationId xmlns:a16="http://schemas.microsoft.com/office/drawing/2014/main" id="{EDCFD523-9C91-3110-5E28-B9CCF111CE82}"/>
                  </a:ext>
                </a:extLst>
              </p:cNvPr>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5045;p48">
                <a:extLst>
                  <a:ext uri="{FF2B5EF4-FFF2-40B4-BE49-F238E27FC236}">
                    <a16:creationId xmlns:a16="http://schemas.microsoft.com/office/drawing/2014/main" id="{554F953C-E0C9-863A-9E78-BE24F72985BB}"/>
                  </a:ext>
                </a:extLst>
              </p:cNvPr>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5046;p48">
                <a:extLst>
                  <a:ext uri="{FF2B5EF4-FFF2-40B4-BE49-F238E27FC236}">
                    <a16:creationId xmlns:a16="http://schemas.microsoft.com/office/drawing/2014/main" id="{71AD3BBA-6742-DE92-1288-7BF348A8E968}"/>
                  </a:ext>
                </a:extLst>
              </p:cNvPr>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5047;p48">
                <a:extLst>
                  <a:ext uri="{FF2B5EF4-FFF2-40B4-BE49-F238E27FC236}">
                    <a16:creationId xmlns:a16="http://schemas.microsoft.com/office/drawing/2014/main" id="{251A0351-D046-DD21-BED2-572A87F03C88}"/>
                  </a:ext>
                </a:extLst>
              </p:cNvPr>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5048;p48">
                <a:extLst>
                  <a:ext uri="{FF2B5EF4-FFF2-40B4-BE49-F238E27FC236}">
                    <a16:creationId xmlns:a16="http://schemas.microsoft.com/office/drawing/2014/main" id="{F7C7D6E3-906D-13E7-F45F-750CD05C4B12}"/>
                  </a:ext>
                </a:extLst>
              </p:cNvPr>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5049;p48">
                <a:extLst>
                  <a:ext uri="{FF2B5EF4-FFF2-40B4-BE49-F238E27FC236}">
                    <a16:creationId xmlns:a16="http://schemas.microsoft.com/office/drawing/2014/main" id="{13BAB32B-8321-1526-CE54-911C664C0BA3}"/>
                  </a:ext>
                </a:extLst>
              </p:cNvPr>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5050;p48">
                <a:extLst>
                  <a:ext uri="{FF2B5EF4-FFF2-40B4-BE49-F238E27FC236}">
                    <a16:creationId xmlns:a16="http://schemas.microsoft.com/office/drawing/2014/main" id="{1EFECA50-E3F2-A4BE-9F69-C4AB45B87111}"/>
                  </a:ext>
                </a:extLst>
              </p:cNvPr>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5051;p48">
                <a:extLst>
                  <a:ext uri="{FF2B5EF4-FFF2-40B4-BE49-F238E27FC236}">
                    <a16:creationId xmlns:a16="http://schemas.microsoft.com/office/drawing/2014/main" id="{260929D8-FA29-B41F-B9DB-944105843DDA}"/>
                  </a:ext>
                </a:extLst>
              </p:cNvPr>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5052;p48">
                <a:extLst>
                  <a:ext uri="{FF2B5EF4-FFF2-40B4-BE49-F238E27FC236}">
                    <a16:creationId xmlns:a16="http://schemas.microsoft.com/office/drawing/2014/main" id="{C3BC6725-CD41-FC34-E144-F36C853ADD11}"/>
                  </a:ext>
                </a:extLst>
              </p:cNvPr>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5053;p48">
                <a:extLst>
                  <a:ext uri="{FF2B5EF4-FFF2-40B4-BE49-F238E27FC236}">
                    <a16:creationId xmlns:a16="http://schemas.microsoft.com/office/drawing/2014/main" id="{3A716E36-C263-7172-F0BD-2ECBE960D800}"/>
                  </a:ext>
                </a:extLst>
              </p:cNvPr>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5054;p48">
                <a:extLst>
                  <a:ext uri="{FF2B5EF4-FFF2-40B4-BE49-F238E27FC236}">
                    <a16:creationId xmlns:a16="http://schemas.microsoft.com/office/drawing/2014/main" id="{2B3CE936-2C8B-8C02-E103-D4745BAD93E0}"/>
                  </a:ext>
                </a:extLst>
              </p:cNvPr>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5055;p48">
                <a:extLst>
                  <a:ext uri="{FF2B5EF4-FFF2-40B4-BE49-F238E27FC236}">
                    <a16:creationId xmlns:a16="http://schemas.microsoft.com/office/drawing/2014/main" id="{35E7D114-9A56-D3A1-A029-17059132D463}"/>
                  </a:ext>
                </a:extLst>
              </p:cNvPr>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5056;p48">
                <a:extLst>
                  <a:ext uri="{FF2B5EF4-FFF2-40B4-BE49-F238E27FC236}">
                    <a16:creationId xmlns:a16="http://schemas.microsoft.com/office/drawing/2014/main" id="{4E404011-2D7C-A5FB-CEF8-88C52F7450CE}"/>
                  </a:ext>
                </a:extLst>
              </p:cNvPr>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5057;p48">
                <a:extLst>
                  <a:ext uri="{FF2B5EF4-FFF2-40B4-BE49-F238E27FC236}">
                    <a16:creationId xmlns:a16="http://schemas.microsoft.com/office/drawing/2014/main" id="{7D267A26-57AC-7697-7993-48F4B0724B76}"/>
                  </a:ext>
                </a:extLst>
              </p:cNvPr>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5058;p48">
                <a:extLst>
                  <a:ext uri="{FF2B5EF4-FFF2-40B4-BE49-F238E27FC236}">
                    <a16:creationId xmlns:a16="http://schemas.microsoft.com/office/drawing/2014/main" id="{3A69DEA6-6588-4693-A983-A4E860FC6907}"/>
                  </a:ext>
                </a:extLst>
              </p:cNvPr>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5059;p48">
                <a:extLst>
                  <a:ext uri="{FF2B5EF4-FFF2-40B4-BE49-F238E27FC236}">
                    <a16:creationId xmlns:a16="http://schemas.microsoft.com/office/drawing/2014/main" id="{A517B2EA-E443-75C3-24E1-A350CEBCACDA}"/>
                  </a:ext>
                </a:extLst>
              </p:cNvPr>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5060;p48">
                <a:extLst>
                  <a:ext uri="{FF2B5EF4-FFF2-40B4-BE49-F238E27FC236}">
                    <a16:creationId xmlns:a16="http://schemas.microsoft.com/office/drawing/2014/main" id="{0417A31A-0EAA-119C-6BD5-00439108ED41}"/>
                  </a:ext>
                </a:extLst>
              </p:cNvPr>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5061;p48">
                <a:extLst>
                  <a:ext uri="{FF2B5EF4-FFF2-40B4-BE49-F238E27FC236}">
                    <a16:creationId xmlns:a16="http://schemas.microsoft.com/office/drawing/2014/main" id="{7FD0B0F2-6FC0-5007-61A9-4F2AACDCFD3E}"/>
                  </a:ext>
                </a:extLst>
              </p:cNvPr>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5062;p48">
                <a:extLst>
                  <a:ext uri="{FF2B5EF4-FFF2-40B4-BE49-F238E27FC236}">
                    <a16:creationId xmlns:a16="http://schemas.microsoft.com/office/drawing/2014/main" id="{1AF21DAE-5754-3D3B-92B8-1CD46FA3E210}"/>
                  </a:ext>
                </a:extLst>
              </p:cNvPr>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5063;p48">
                <a:extLst>
                  <a:ext uri="{FF2B5EF4-FFF2-40B4-BE49-F238E27FC236}">
                    <a16:creationId xmlns:a16="http://schemas.microsoft.com/office/drawing/2014/main" id="{7D2FC7C0-ED9A-96DA-2CC2-4C82ED7BEC78}"/>
                  </a:ext>
                </a:extLst>
              </p:cNvPr>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5064;p48">
                <a:extLst>
                  <a:ext uri="{FF2B5EF4-FFF2-40B4-BE49-F238E27FC236}">
                    <a16:creationId xmlns:a16="http://schemas.microsoft.com/office/drawing/2014/main" id="{21C749FC-EC3A-1FB4-5773-5AAC10D3381B}"/>
                  </a:ext>
                </a:extLst>
              </p:cNvPr>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65;p48">
                <a:extLst>
                  <a:ext uri="{FF2B5EF4-FFF2-40B4-BE49-F238E27FC236}">
                    <a16:creationId xmlns:a16="http://schemas.microsoft.com/office/drawing/2014/main" id="{11C13BB1-0B8A-4521-0DFC-196CDAF00051}"/>
                  </a:ext>
                </a:extLst>
              </p:cNvPr>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66;p48">
                <a:extLst>
                  <a:ext uri="{FF2B5EF4-FFF2-40B4-BE49-F238E27FC236}">
                    <a16:creationId xmlns:a16="http://schemas.microsoft.com/office/drawing/2014/main" id="{DD87770A-B172-88E3-C871-BB224C4AD19E}"/>
                  </a:ext>
                </a:extLst>
              </p:cNvPr>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67;p48">
                <a:extLst>
                  <a:ext uri="{FF2B5EF4-FFF2-40B4-BE49-F238E27FC236}">
                    <a16:creationId xmlns:a16="http://schemas.microsoft.com/office/drawing/2014/main" id="{3A265325-D02F-4616-6F8E-B13733B2CAD5}"/>
                  </a:ext>
                </a:extLst>
              </p:cNvPr>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68;p48">
                <a:extLst>
                  <a:ext uri="{FF2B5EF4-FFF2-40B4-BE49-F238E27FC236}">
                    <a16:creationId xmlns:a16="http://schemas.microsoft.com/office/drawing/2014/main" id="{A1EC02C4-7AEA-DCF9-9EDE-CD183D7F590C}"/>
                  </a:ext>
                </a:extLst>
              </p:cNvPr>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69;p48">
                <a:extLst>
                  <a:ext uri="{FF2B5EF4-FFF2-40B4-BE49-F238E27FC236}">
                    <a16:creationId xmlns:a16="http://schemas.microsoft.com/office/drawing/2014/main" id="{DD06D716-8BD8-1F12-845C-C476E3CEEEEC}"/>
                  </a:ext>
                </a:extLst>
              </p:cNvPr>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70;p48">
                <a:extLst>
                  <a:ext uri="{FF2B5EF4-FFF2-40B4-BE49-F238E27FC236}">
                    <a16:creationId xmlns:a16="http://schemas.microsoft.com/office/drawing/2014/main" id="{E9490DBE-2799-DC61-B278-BC14173BA670}"/>
                  </a:ext>
                </a:extLst>
              </p:cNvPr>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71;p48">
                <a:extLst>
                  <a:ext uri="{FF2B5EF4-FFF2-40B4-BE49-F238E27FC236}">
                    <a16:creationId xmlns:a16="http://schemas.microsoft.com/office/drawing/2014/main" id="{D5CAB342-1F30-FB85-58E1-3BA77485D46A}"/>
                  </a:ext>
                </a:extLst>
              </p:cNvPr>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2;p48">
                <a:extLst>
                  <a:ext uri="{FF2B5EF4-FFF2-40B4-BE49-F238E27FC236}">
                    <a16:creationId xmlns:a16="http://schemas.microsoft.com/office/drawing/2014/main" id="{034BA7FA-FBA1-7925-5C0C-863C14F9EB73}"/>
                  </a:ext>
                </a:extLst>
              </p:cNvPr>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73;p48">
                <a:extLst>
                  <a:ext uri="{FF2B5EF4-FFF2-40B4-BE49-F238E27FC236}">
                    <a16:creationId xmlns:a16="http://schemas.microsoft.com/office/drawing/2014/main" id="{B4E00214-A71C-BDAD-D0DC-B9DCD1AAF1C9}"/>
                  </a:ext>
                </a:extLst>
              </p:cNvPr>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74;p48">
                <a:extLst>
                  <a:ext uri="{FF2B5EF4-FFF2-40B4-BE49-F238E27FC236}">
                    <a16:creationId xmlns:a16="http://schemas.microsoft.com/office/drawing/2014/main" id="{400476F4-80C3-9F4A-4C71-C3D1BCCA48E2}"/>
                  </a:ext>
                </a:extLst>
              </p:cNvPr>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075;p48">
                <a:extLst>
                  <a:ext uri="{FF2B5EF4-FFF2-40B4-BE49-F238E27FC236}">
                    <a16:creationId xmlns:a16="http://schemas.microsoft.com/office/drawing/2014/main" id="{6F1D1203-B674-0538-1EFC-C8E29E8F7485}"/>
                  </a:ext>
                </a:extLst>
              </p:cNvPr>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076;p48">
                <a:extLst>
                  <a:ext uri="{FF2B5EF4-FFF2-40B4-BE49-F238E27FC236}">
                    <a16:creationId xmlns:a16="http://schemas.microsoft.com/office/drawing/2014/main" id="{D1C26A02-7B49-C151-F284-043FA055E8C1}"/>
                  </a:ext>
                </a:extLst>
              </p:cNvPr>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077;p48">
                <a:extLst>
                  <a:ext uri="{FF2B5EF4-FFF2-40B4-BE49-F238E27FC236}">
                    <a16:creationId xmlns:a16="http://schemas.microsoft.com/office/drawing/2014/main" id="{5AD11F65-C2A9-9B63-8989-992B4691978C}"/>
                  </a:ext>
                </a:extLst>
              </p:cNvPr>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078;p48">
                <a:extLst>
                  <a:ext uri="{FF2B5EF4-FFF2-40B4-BE49-F238E27FC236}">
                    <a16:creationId xmlns:a16="http://schemas.microsoft.com/office/drawing/2014/main" id="{74BF9716-BA9B-F60C-F5FE-7A5CC1C60EC4}"/>
                  </a:ext>
                </a:extLst>
              </p:cNvPr>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079;p48">
                <a:extLst>
                  <a:ext uri="{FF2B5EF4-FFF2-40B4-BE49-F238E27FC236}">
                    <a16:creationId xmlns:a16="http://schemas.microsoft.com/office/drawing/2014/main" id="{073F8744-42CF-3014-3F4F-B5F6F89F3A0C}"/>
                  </a:ext>
                </a:extLst>
              </p:cNvPr>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080;p48">
                <a:extLst>
                  <a:ext uri="{FF2B5EF4-FFF2-40B4-BE49-F238E27FC236}">
                    <a16:creationId xmlns:a16="http://schemas.microsoft.com/office/drawing/2014/main" id="{32E64885-3D96-AD5A-C675-C424F29A63E2}"/>
                  </a:ext>
                </a:extLst>
              </p:cNvPr>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081;p48">
                <a:extLst>
                  <a:ext uri="{FF2B5EF4-FFF2-40B4-BE49-F238E27FC236}">
                    <a16:creationId xmlns:a16="http://schemas.microsoft.com/office/drawing/2014/main" id="{7F91EB21-BF7F-1A2D-D8A1-B6EBEE7D5ED4}"/>
                  </a:ext>
                </a:extLst>
              </p:cNvPr>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082;p48">
                <a:extLst>
                  <a:ext uri="{FF2B5EF4-FFF2-40B4-BE49-F238E27FC236}">
                    <a16:creationId xmlns:a16="http://schemas.microsoft.com/office/drawing/2014/main" id="{AE9CBECD-B719-409D-CB3B-F33790238F27}"/>
                  </a:ext>
                </a:extLst>
              </p:cNvPr>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083;p48">
                <a:extLst>
                  <a:ext uri="{FF2B5EF4-FFF2-40B4-BE49-F238E27FC236}">
                    <a16:creationId xmlns:a16="http://schemas.microsoft.com/office/drawing/2014/main" id="{FF7E6BBA-F094-E4FC-8D49-413D043102ED}"/>
                  </a:ext>
                </a:extLst>
              </p:cNvPr>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084;p48">
                <a:extLst>
                  <a:ext uri="{FF2B5EF4-FFF2-40B4-BE49-F238E27FC236}">
                    <a16:creationId xmlns:a16="http://schemas.microsoft.com/office/drawing/2014/main" id="{29B94563-1039-4743-9AFC-F387CDB1196B}"/>
                  </a:ext>
                </a:extLst>
              </p:cNvPr>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085;p48">
                <a:extLst>
                  <a:ext uri="{FF2B5EF4-FFF2-40B4-BE49-F238E27FC236}">
                    <a16:creationId xmlns:a16="http://schemas.microsoft.com/office/drawing/2014/main" id="{D20CEC76-C394-D6D7-737E-47FC7F5921EC}"/>
                  </a:ext>
                </a:extLst>
              </p:cNvPr>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086;p48">
                <a:extLst>
                  <a:ext uri="{FF2B5EF4-FFF2-40B4-BE49-F238E27FC236}">
                    <a16:creationId xmlns:a16="http://schemas.microsoft.com/office/drawing/2014/main" id="{71586F5A-F1B1-7B59-A491-4E2A005BF5E1}"/>
                  </a:ext>
                </a:extLst>
              </p:cNvPr>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087;p48">
                <a:extLst>
                  <a:ext uri="{FF2B5EF4-FFF2-40B4-BE49-F238E27FC236}">
                    <a16:creationId xmlns:a16="http://schemas.microsoft.com/office/drawing/2014/main" id="{DCB5F7E6-16D2-A598-E6A9-3AA64213029D}"/>
                  </a:ext>
                </a:extLst>
              </p:cNvPr>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088;p48">
                <a:extLst>
                  <a:ext uri="{FF2B5EF4-FFF2-40B4-BE49-F238E27FC236}">
                    <a16:creationId xmlns:a16="http://schemas.microsoft.com/office/drawing/2014/main" id="{BE522737-8AEB-2ACB-F4E4-98EE01C5E94C}"/>
                  </a:ext>
                </a:extLst>
              </p:cNvPr>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089;p48">
                <a:extLst>
                  <a:ext uri="{FF2B5EF4-FFF2-40B4-BE49-F238E27FC236}">
                    <a16:creationId xmlns:a16="http://schemas.microsoft.com/office/drawing/2014/main" id="{4E49AB2F-5293-5788-DC24-DA08E4C8EEB1}"/>
                  </a:ext>
                </a:extLst>
              </p:cNvPr>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090;p48">
                <a:extLst>
                  <a:ext uri="{FF2B5EF4-FFF2-40B4-BE49-F238E27FC236}">
                    <a16:creationId xmlns:a16="http://schemas.microsoft.com/office/drawing/2014/main" id="{FABACBCE-F909-B880-1B28-9EA487D92EBD}"/>
                  </a:ext>
                </a:extLst>
              </p:cNvPr>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091;p48">
                <a:extLst>
                  <a:ext uri="{FF2B5EF4-FFF2-40B4-BE49-F238E27FC236}">
                    <a16:creationId xmlns:a16="http://schemas.microsoft.com/office/drawing/2014/main" id="{7709D5EF-A678-4FF9-25D9-5EF129964593}"/>
                  </a:ext>
                </a:extLst>
              </p:cNvPr>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092;p48">
                <a:extLst>
                  <a:ext uri="{FF2B5EF4-FFF2-40B4-BE49-F238E27FC236}">
                    <a16:creationId xmlns:a16="http://schemas.microsoft.com/office/drawing/2014/main" id="{23CF9D98-CA80-3B51-5B03-AB16CFB77923}"/>
                  </a:ext>
                </a:extLst>
              </p:cNvPr>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093;p48">
                <a:extLst>
                  <a:ext uri="{FF2B5EF4-FFF2-40B4-BE49-F238E27FC236}">
                    <a16:creationId xmlns:a16="http://schemas.microsoft.com/office/drawing/2014/main" id="{E9087A16-228A-A0CA-0051-FFE54544CA9E}"/>
                  </a:ext>
                </a:extLst>
              </p:cNvPr>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094;p48">
                <a:extLst>
                  <a:ext uri="{FF2B5EF4-FFF2-40B4-BE49-F238E27FC236}">
                    <a16:creationId xmlns:a16="http://schemas.microsoft.com/office/drawing/2014/main" id="{4976F377-5FCD-6EDF-9141-968D4CA721EF}"/>
                  </a:ext>
                </a:extLst>
              </p:cNvPr>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095;p48">
                <a:extLst>
                  <a:ext uri="{FF2B5EF4-FFF2-40B4-BE49-F238E27FC236}">
                    <a16:creationId xmlns:a16="http://schemas.microsoft.com/office/drawing/2014/main" id="{6309FDC9-F665-5EDA-8A97-EF90F72A55E1}"/>
                  </a:ext>
                </a:extLst>
              </p:cNvPr>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096;p48">
                <a:extLst>
                  <a:ext uri="{FF2B5EF4-FFF2-40B4-BE49-F238E27FC236}">
                    <a16:creationId xmlns:a16="http://schemas.microsoft.com/office/drawing/2014/main" id="{4CCEA5BF-A49F-4281-18E2-B1F1B7D182EA}"/>
                  </a:ext>
                </a:extLst>
              </p:cNvPr>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097;p48">
                <a:extLst>
                  <a:ext uri="{FF2B5EF4-FFF2-40B4-BE49-F238E27FC236}">
                    <a16:creationId xmlns:a16="http://schemas.microsoft.com/office/drawing/2014/main" id="{252A1C6D-73BF-F157-E0EF-4F8625061001}"/>
                  </a:ext>
                </a:extLst>
              </p:cNvPr>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098;p48">
                <a:extLst>
                  <a:ext uri="{FF2B5EF4-FFF2-40B4-BE49-F238E27FC236}">
                    <a16:creationId xmlns:a16="http://schemas.microsoft.com/office/drawing/2014/main" id="{9B40FCB7-2DDD-154F-0F45-081A8A5C0028}"/>
                  </a:ext>
                </a:extLst>
              </p:cNvPr>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099;p48">
                <a:extLst>
                  <a:ext uri="{FF2B5EF4-FFF2-40B4-BE49-F238E27FC236}">
                    <a16:creationId xmlns:a16="http://schemas.microsoft.com/office/drawing/2014/main" id="{8C978DD9-88FB-56DD-A2C9-9B4EC1C3FCBC}"/>
                  </a:ext>
                </a:extLst>
              </p:cNvPr>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100;p48">
                <a:extLst>
                  <a:ext uri="{FF2B5EF4-FFF2-40B4-BE49-F238E27FC236}">
                    <a16:creationId xmlns:a16="http://schemas.microsoft.com/office/drawing/2014/main" id="{2EC6468D-AD5A-B487-B031-104D49E93985}"/>
                  </a:ext>
                </a:extLst>
              </p:cNvPr>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101;p48">
                <a:extLst>
                  <a:ext uri="{FF2B5EF4-FFF2-40B4-BE49-F238E27FC236}">
                    <a16:creationId xmlns:a16="http://schemas.microsoft.com/office/drawing/2014/main" id="{5A89A8F6-2C7B-5149-D3D2-2894583C5C62}"/>
                  </a:ext>
                </a:extLst>
              </p:cNvPr>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102;p48">
                <a:extLst>
                  <a:ext uri="{FF2B5EF4-FFF2-40B4-BE49-F238E27FC236}">
                    <a16:creationId xmlns:a16="http://schemas.microsoft.com/office/drawing/2014/main" id="{C1E6C994-C5C0-D8CA-1533-3A7B1FA6BCA1}"/>
                  </a:ext>
                </a:extLst>
              </p:cNvPr>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103;p48">
                <a:extLst>
                  <a:ext uri="{FF2B5EF4-FFF2-40B4-BE49-F238E27FC236}">
                    <a16:creationId xmlns:a16="http://schemas.microsoft.com/office/drawing/2014/main" id="{99B0D596-41FF-4AC8-442F-802E4BBA8154}"/>
                  </a:ext>
                </a:extLst>
              </p:cNvPr>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104;p48">
                <a:extLst>
                  <a:ext uri="{FF2B5EF4-FFF2-40B4-BE49-F238E27FC236}">
                    <a16:creationId xmlns:a16="http://schemas.microsoft.com/office/drawing/2014/main" id="{A78CE270-63E1-83D8-F25A-12276E45DC44}"/>
                  </a:ext>
                </a:extLst>
              </p:cNvPr>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105;p48">
                <a:extLst>
                  <a:ext uri="{FF2B5EF4-FFF2-40B4-BE49-F238E27FC236}">
                    <a16:creationId xmlns:a16="http://schemas.microsoft.com/office/drawing/2014/main" id="{E996C767-2A99-6F3E-7F89-7A20E48EE6C8}"/>
                  </a:ext>
                </a:extLst>
              </p:cNvPr>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106;p48">
                <a:extLst>
                  <a:ext uri="{FF2B5EF4-FFF2-40B4-BE49-F238E27FC236}">
                    <a16:creationId xmlns:a16="http://schemas.microsoft.com/office/drawing/2014/main" id="{972A1854-8768-FD4A-D27B-2BB49B33A348}"/>
                  </a:ext>
                </a:extLst>
              </p:cNvPr>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107;p48">
                <a:extLst>
                  <a:ext uri="{FF2B5EF4-FFF2-40B4-BE49-F238E27FC236}">
                    <a16:creationId xmlns:a16="http://schemas.microsoft.com/office/drawing/2014/main" id="{025E6C3D-7D50-96F2-957B-A9EFB2434FAC}"/>
                  </a:ext>
                </a:extLst>
              </p:cNvPr>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108;p48">
                <a:extLst>
                  <a:ext uri="{FF2B5EF4-FFF2-40B4-BE49-F238E27FC236}">
                    <a16:creationId xmlns:a16="http://schemas.microsoft.com/office/drawing/2014/main" id="{48DA142E-7758-0A6F-389E-6D5B2C5FDE4A}"/>
                  </a:ext>
                </a:extLst>
              </p:cNvPr>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109;p48">
                <a:extLst>
                  <a:ext uri="{FF2B5EF4-FFF2-40B4-BE49-F238E27FC236}">
                    <a16:creationId xmlns:a16="http://schemas.microsoft.com/office/drawing/2014/main" id="{7EA47BBD-2FA7-17C7-D74E-7DE982D37EA8}"/>
                  </a:ext>
                </a:extLst>
              </p:cNvPr>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110;p48">
                <a:extLst>
                  <a:ext uri="{FF2B5EF4-FFF2-40B4-BE49-F238E27FC236}">
                    <a16:creationId xmlns:a16="http://schemas.microsoft.com/office/drawing/2014/main" id="{40615BE5-0EDE-FE5B-8C0F-02A8CD7B9EA5}"/>
                  </a:ext>
                </a:extLst>
              </p:cNvPr>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111;p48">
                <a:extLst>
                  <a:ext uri="{FF2B5EF4-FFF2-40B4-BE49-F238E27FC236}">
                    <a16:creationId xmlns:a16="http://schemas.microsoft.com/office/drawing/2014/main" id="{B78672CE-AD26-D823-DE83-1B882B16EEB0}"/>
                  </a:ext>
                </a:extLst>
              </p:cNvPr>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112;p48">
                <a:extLst>
                  <a:ext uri="{FF2B5EF4-FFF2-40B4-BE49-F238E27FC236}">
                    <a16:creationId xmlns:a16="http://schemas.microsoft.com/office/drawing/2014/main" id="{11DDFC24-E3BC-1E7A-15BC-F7A7F9B2965B}"/>
                  </a:ext>
                </a:extLst>
              </p:cNvPr>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113;p48">
                <a:extLst>
                  <a:ext uri="{FF2B5EF4-FFF2-40B4-BE49-F238E27FC236}">
                    <a16:creationId xmlns:a16="http://schemas.microsoft.com/office/drawing/2014/main" id="{DA04380A-AD3A-47C6-80B5-F33B27B088A4}"/>
                  </a:ext>
                </a:extLst>
              </p:cNvPr>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114;p48">
                <a:extLst>
                  <a:ext uri="{FF2B5EF4-FFF2-40B4-BE49-F238E27FC236}">
                    <a16:creationId xmlns:a16="http://schemas.microsoft.com/office/drawing/2014/main" id="{FD96F0D9-9A88-0A24-A10F-CB6E3E2FD449}"/>
                  </a:ext>
                </a:extLst>
              </p:cNvPr>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115;p48">
                <a:extLst>
                  <a:ext uri="{FF2B5EF4-FFF2-40B4-BE49-F238E27FC236}">
                    <a16:creationId xmlns:a16="http://schemas.microsoft.com/office/drawing/2014/main" id="{80F426FD-E66B-9E4D-AA7E-3FB76A846605}"/>
                  </a:ext>
                </a:extLst>
              </p:cNvPr>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116;p48">
                <a:extLst>
                  <a:ext uri="{FF2B5EF4-FFF2-40B4-BE49-F238E27FC236}">
                    <a16:creationId xmlns:a16="http://schemas.microsoft.com/office/drawing/2014/main" id="{5A00B048-2318-AB40-C861-CB27A3C1321E}"/>
                  </a:ext>
                </a:extLst>
              </p:cNvPr>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117;p48">
                <a:extLst>
                  <a:ext uri="{FF2B5EF4-FFF2-40B4-BE49-F238E27FC236}">
                    <a16:creationId xmlns:a16="http://schemas.microsoft.com/office/drawing/2014/main" id="{8B529F50-AC9D-D3BF-75E3-317D53CE9E3F}"/>
                  </a:ext>
                </a:extLst>
              </p:cNvPr>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118;p48">
                <a:extLst>
                  <a:ext uri="{FF2B5EF4-FFF2-40B4-BE49-F238E27FC236}">
                    <a16:creationId xmlns:a16="http://schemas.microsoft.com/office/drawing/2014/main" id="{B22C71C6-2580-3464-D66F-FDA0E4D4E452}"/>
                  </a:ext>
                </a:extLst>
              </p:cNvPr>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119;p48">
                <a:extLst>
                  <a:ext uri="{FF2B5EF4-FFF2-40B4-BE49-F238E27FC236}">
                    <a16:creationId xmlns:a16="http://schemas.microsoft.com/office/drawing/2014/main" id="{52437F1C-081D-5F58-17A9-FCEE56A8134C}"/>
                  </a:ext>
                </a:extLst>
              </p:cNvPr>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120;p48">
                <a:extLst>
                  <a:ext uri="{FF2B5EF4-FFF2-40B4-BE49-F238E27FC236}">
                    <a16:creationId xmlns:a16="http://schemas.microsoft.com/office/drawing/2014/main" id="{F3731E6C-D8AB-AD0C-0651-583C8FF6D888}"/>
                  </a:ext>
                </a:extLst>
              </p:cNvPr>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121;p48">
                <a:extLst>
                  <a:ext uri="{FF2B5EF4-FFF2-40B4-BE49-F238E27FC236}">
                    <a16:creationId xmlns:a16="http://schemas.microsoft.com/office/drawing/2014/main" id="{611AA8F9-6970-B2DF-E492-1FFE35443897}"/>
                  </a:ext>
                </a:extLst>
              </p:cNvPr>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122;p48">
                <a:extLst>
                  <a:ext uri="{FF2B5EF4-FFF2-40B4-BE49-F238E27FC236}">
                    <a16:creationId xmlns:a16="http://schemas.microsoft.com/office/drawing/2014/main" id="{5018A6C9-C9CE-6440-395E-8E49FEC682BC}"/>
                  </a:ext>
                </a:extLst>
              </p:cNvPr>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123;p48">
                <a:extLst>
                  <a:ext uri="{FF2B5EF4-FFF2-40B4-BE49-F238E27FC236}">
                    <a16:creationId xmlns:a16="http://schemas.microsoft.com/office/drawing/2014/main" id="{FC0041AB-0DD5-A724-BFC2-D7F07C469297}"/>
                  </a:ext>
                </a:extLst>
              </p:cNvPr>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124;p48">
                <a:extLst>
                  <a:ext uri="{FF2B5EF4-FFF2-40B4-BE49-F238E27FC236}">
                    <a16:creationId xmlns:a16="http://schemas.microsoft.com/office/drawing/2014/main" id="{C97E2BA7-0D70-B8F1-0BF2-B9F89AFF92E4}"/>
                  </a:ext>
                </a:extLst>
              </p:cNvPr>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125;p48">
                <a:extLst>
                  <a:ext uri="{FF2B5EF4-FFF2-40B4-BE49-F238E27FC236}">
                    <a16:creationId xmlns:a16="http://schemas.microsoft.com/office/drawing/2014/main" id="{C0815B53-072A-EF08-606E-5AD52E94E1EC}"/>
                  </a:ext>
                </a:extLst>
              </p:cNvPr>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126;p48">
                <a:extLst>
                  <a:ext uri="{FF2B5EF4-FFF2-40B4-BE49-F238E27FC236}">
                    <a16:creationId xmlns:a16="http://schemas.microsoft.com/office/drawing/2014/main" id="{36111348-4658-C35C-9889-3E9CCE539B6F}"/>
                  </a:ext>
                </a:extLst>
              </p:cNvPr>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127;p48">
                <a:extLst>
                  <a:ext uri="{FF2B5EF4-FFF2-40B4-BE49-F238E27FC236}">
                    <a16:creationId xmlns:a16="http://schemas.microsoft.com/office/drawing/2014/main" id="{D0DE25E1-255A-F0E9-C250-1AAC6984E75D}"/>
                  </a:ext>
                </a:extLst>
              </p:cNvPr>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128;p48">
                <a:extLst>
                  <a:ext uri="{FF2B5EF4-FFF2-40B4-BE49-F238E27FC236}">
                    <a16:creationId xmlns:a16="http://schemas.microsoft.com/office/drawing/2014/main" id="{95E971BF-B4CF-6F15-2ADD-9B5A8CECD9FB}"/>
                  </a:ext>
                </a:extLst>
              </p:cNvPr>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129;p48">
                <a:extLst>
                  <a:ext uri="{FF2B5EF4-FFF2-40B4-BE49-F238E27FC236}">
                    <a16:creationId xmlns:a16="http://schemas.microsoft.com/office/drawing/2014/main" id="{4467B068-566D-1FFD-2918-C9C4B8093E56}"/>
                  </a:ext>
                </a:extLst>
              </p:cNvPr>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130;p48">
                <a:extLst>
                  <a:ext uri="{FF2B5EF4-FFF2-40B4-BE49-F238E27FC236}">
                    <a16:creationId xmlns:a16="http://schemas.microsoft.com/office/drawing/2014/main" id="{9BCA2778-0471-6630-2339-A12E70AE0079}"/>
                  </a:ext>
                </a:extLst>
              </p:cNvPr>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131;p48">
                <a:extLst>
                  <a:ext uri="{FF2B5EF4-FFF2-40B4-BE49-F238E27FC236}">
                    <a16:creationId xmlns:a16="http://schemas.microsoft.com/office/drawing/2014/main" id="{BD3A70A3-DDD6-8961-9A9D-1983C2D12819}"/>
                  </a:ext>
                </a:extLst>
              </p:cNvPr>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132;p48">
                <a:extLst>
                  <a:ext uri="{FF2B5EF4-FFF2-40B4-BE49-F238E27FC236}">
                    <a16:creationId xmlns:a16="http://schemas.microsoft.com/office/drawing/2014/main" id="{7CE1992C-CA2E-C4B5-AF15-3FAE8D64457D}"/>
                  </a:ext>
                </a:extLst>
              </p:cNvPr>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133;p48">
                <a:extLst>
                  <a:ext uri="{FF2B5EF4-FFF2-40B4-BE49-F238E27FC236}">
                    <a16:creationId xmlns:a16="http://schemas.microsoft.com/office/drawing/2014/main" id="{2BD10CE3-4B28-3ACF-A2B3-BA19DAA99001}"/>
                  </a:ext>
                </a:extLst>
              </p:cNvPr>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134;p48">
                <a:extLst>
                  <a:ext uri="{FF2B5EF4-FFF2-40B4-BE49-F238E27FC236}">
                    <a16:creationId xmlns:a16="http://schemas.microsoft.com/office/drawing/2014/main" id="{8553D7BF-5B01-86F4-7863-6720F6B9EFB9}"/>
                  </a:ext>
                </a:extLst>
              </p:cNvPr>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135;p48">
                <a:extLst>
                  <a:ext uri="{FF2B5EF4-FFF2-40B4-BE49-F238E27FC236}">
                    <a16:creationId xmlns:a16="http://schemas.microsoft.com/office/drawing/2014/main" id="{6A6DA074-D8A1-5EDF-3E36-268D5AC471D9}"/>
                  </a:ext>
                </a:extLst>
              </p:cNvPr>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136;p48">
                <a:extLst>
                  <a:ext uri="{FF2B5EF4-FFF2-40B4-BE49-F238E27FC236}">
                    <a16:creationId xmlns:a16="http://schemas.microsoft.com/office/drawing/2014/main" id="{F314A71F-4C8D-E098-EDF2-3EB9BB1BD8EA}"/>
                  </a:ext>
                </a:extLst>
              </p:cNvPr>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137;p48">
                <a:extLst>
                  <a:ext uri="{FF2B5EF4-FFF2-40B4-BE49-F238E27FC236}">
                    <a16:creationId xmlns:a16="http://schemas.microsoft.com/office/drawing/2014/main" id="{0F5980A4-DF40-FBDE-7FA7-53CAC04682DC}"/>
                  </a:ext>
                </a:extLst>
              </p:cNvPr>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138;p48">
                <a:extLst>
                  <a:ext uri="{FF2B5EF4-FFF2-40B4-BE49-F238E27FC236}">
                    <a16:creationId xmlns:a16="http://schemas.microsoft.com/office/drawing/2014/main" id="{0F81351F-C6D6-9963-087B-63EF56ECAD4A}"/>
                  </a:ext>
                </a:extLst>
              </p:cNvPr>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139;p48">
                <a:extLst>
                  <a:ext uri="{FF2B5EF4-FFF2-40B4-BE49-F238E27FC236}">
                    <a16:creationId xmlns:a16="http://schemas.microsoft.com/office/drawing/2014/main" id="{79900446-D495-F6E6-252E-26059AAB0AD2}"/>
                  </a:ext>
                </a:extLst>
              </p:cNvPr>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140;p48">
                <a:extLst>
                  <a:ext uri="{FF2B5EF4-FFF2-40B4-BE49-F238E27FC236}">
                    <a16:creationId xmlns:a16="http://schemas.microsoft.com/office/drawing/2014/main" id="{26BD5D3B-BBBD-3C5E-B95F-D45CFDA355E5}"/>
                  </a:ext>
                </a:extLst>
              </p:cNvPr>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141;p48">
                <a:extLst>
                  <a:ext uri="{FF2B5EF4-FFF2-40B4-BE49-F238E27FC236}">
                    <a16:creationId xmlns:a16="http://schemas.microsoft.com/office/drawing/2014/main" id="{79685EBC-5392-819A-78AC-572AE6C5E36B}"/>
                  </a:ext>
                </a:extLst>
              </p:cNvPr>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142;p48">
                <a:extLst>
                  <a:ext uri="{FF2B5EF4-FFF2-40B4-BE49-F238E27FC236}">
                    <a16:creationId xmlns:a16="http://schemas.microsoft.com/office/drawing/2014/main" id="{E0905BF6-1F99-CDD8-2DB0-60455CFE403B}"/>
                  </a:ext>
                </a:extLst>
              </p:cNvPr>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143;p48">
                <a:extLst>
                  <a:ext uri="{FF2B5EF4-FFF2-40B4-BE49-F238E27FC236}">
                    <a16:creationId xmlns:a16="http://schemas.microsoft.com/office/drawing/2014/main" id="{5EB0560D-7FCA-340E-DFB3-D24E16DA7080}"/>
                  </a:ext>
                </a:extLst>
              </p:cNvPr>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144;p48">
                <a:extLst>
                  <a:ext uri="{FF2B5EF4-FFF2-40B4-BE49-F238E27FC236}">
                    <a16:creationId xmlns:a16="http://schemas.microsoft.com/office/drawing/2014/main" id="{C63BD19E-01E1-B419-50F0-3B113DC45DF1}"/>
                  </a:ext>
                </a:extLst>
              </p:cNvPr>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145;p48">
                <a:extLst>
                  <a:ext uri="{FF2B5EF4-FFF2-40B4-BE49-F238E27FC236}">
                    <a16:creationId xmlns:a16="http://schemas.microsoft.com/office/drawing/2014/main" id="{5FFA9B45-DA4A-D21F-CD25-F6D202C5854B}"/>
                  </a:ext>
                </a:extLst>
              </p:cNvPr>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146;p48">
                <a:extLst>
                  <a:ext uri="{FF2B5EF4-FFF2-40B4-BE49-F238E27FC236}">
                    <a16:creationId xmlns:a16="http://schemas.microsoft.com/office/drawing/2014/main" id="{9B2F9127-D21E-9532-F21E-DA864CAD1B6D}"/>
                  </a:ext>
                </a:extLst>
              </p:cNvPr>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147;p48">
                <a:extLst>
                  <a:ext uri="{FF2B5EF4-FFF2-40B4-BE49-F238E27FC236}">
                    <a16:creationId xmlns:a16="http://schemas.microsoft.com/office/drawing/2014/main" id="{D9C0CB01-9551-56F1-92D1-93D0DA694C56}"/>
                  </a:ext>
                </a:extLst>
              </p:cNvPr>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148;p48">
                <a:extLst>
                  <a:ext uri="{FF2B5EF4-FFF2-40B4-BE49-F238E27FC236}">
                    <a16:creationId xmlns:a16="http://schemas.microsoft.com/office/drawing/2014/main" id="{605B9C7C-64F9-1920-8701-FB7B58CAA59C}"/>
                  </a:ext>
                </a:extLst>
              </p:cNvPr>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149;p48">
                <a:extLst>
                  <a:ext uri="{FF2B5EF4-FFF2-40B4-BE49-F238E27FC236}">
                    <a16:creationId xmlns:a16="http://schemas.microsoft.com/office/drawing/2014/main" id="{CD0B9747-3BFB-8635-8925-E275435B75AD}"/>
                  </a:ext>
                </a:extLst>
              </p:cNvPr>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150;p48">
                <a:extLst>
                  <a:ext uri="{FF2B5EF4-FFF2-40B4-BE49-F238E27FC236}">
                    <a16:creationId xmlns:a16="http://schemas.microsoft.com/office/drawing/2014/main" id="{25556376-D305-294B-C5F5-A7B1AAE3EDFD}"/>
                  </a:ext>
                </a:extLst>
              </p:cNvPr>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151;p48">
                <a:extLst>
                  <a:ext uri="{FF2B5EF4-FFF2-40B4-BE49-F238E27FC236}">
                    <a16:creationId xmlns:a16="http://schemas.microsoft.com/office/drawing/2014/main" id="{DEE28884-93F6-E722-E95E-D7F90B774700}"/>
                  </a:ext>
                </a:extLst>
              </p:cNvPr>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152;p48">
                <a:extLst>
                  <a:ext uri="{FF2B5EF4-FFF2-40B4-BE49-F238E27FC236}">
                    <a16:creationId xmlns:a16="http://schemas.microsoft.com/office/drawing/2014/main" id="{735ABD4A-52F6-5252-1865-AC9D5C274B25}"/>
                  </a:ext>
                </a:extLst>
              </p:cNvPr>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153;p48">
                <a:extLst>
                  <a:ext uri="{FF2B5EF4-FFF2-40B4-BE49-F238E27FC236}">
                    <a16:creationId xmlns:a16="http://schemas.microsoft.com/office/drawing/2014/main" id="{8855C765-E3AA-897D-7EB7-65E9273A4FC7}"/>
                  </a:ext>
                </a:extLst>
              </p:cNvPr>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154;p48">
                <a:extLst>
                  <a:ext uri="{FF2B5EF4-FFF2-40B4-BE49-F238E27FC236}">
                    <a16:creationId xmlns:a16="http://schemas.microsoft.com/office/drawing/2014/main" id="{C23C319B-24E4-A978-3DFF-0A24634FF595}"/>
                  </a:ext>
                </a:extLst>
              </p:cNvPr>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155;p48">
                <a:extLst>
                  <a:ext uri="{FF2B5EF4-FFF2-40B4-BE49-F238E27FC236}">
                    <a16:creationId xmlns:a16="http://schemas.microsoft.com/office/drawing/2014/main" id="{12044A35-AE46-97E8-56EE-D125DE4638DA}"/>
                  </a:ext>
                </a:extLst>
              </p:cNvPr>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156;p48">
                <a:extLst>
                  <a:ext uri="{FF2B5EF4-FFF2-40B4-BE49-F238E27FC236}">
                    <a16:creationId xmlns:a16="http://schemas.microsoft.com/office/drawing/2014/main" id="{620CB188-6F13-B228-C265-68E546E7E826}"/>
                  </a:ext>
                </a:extLst>
              </p:cNvPr>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157;p48">
                <a:extLst>
                  <a:ext uri="{FF2B5EF4-FFF2-40B4-BE49-F238E27FC236}">
                    <a16:creationId xmlns:a16="http://schemas.microsoft.com/office/drawing/2014/main" id="{CCD99675-E3A1-E955-0175-E148E0FCA78B}"/>
                  </a:ext>
                </a:extLst>
              </p:cNvPr>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158;p48">
                <a:extLst>
                  <a:ext uri="{FF2B5EF4-FFF2-40B4-BE49-F238E27FC236}">
                    <a16:creationId xmlns:a16="http://schemas.microsoft.com/office/drawing/2014/main" id="{259EEB7F-B605-2A88-A86D-E3755FD88D79}"/>
                  </a:ext>
                </a:extLst>
              </p:cNvPr>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159;p48">
                <a:extLst>
                  <a:ext uri="{FF2B5EF4-FFF2-40B4-BE49-F238E27FC236}">
                    <a16:creationId xmlns:a16="http://schemas.microsoft.com/office/drawing/2014/main" id="{A1BF20BD-2510-6D92-D2F4-B0C4C2915B27}"/>
                  </a:ext>
                </a:extLst>
              </p:cNvPr>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160;p48">
                <a:extLst>
                  <a:ext uri="{FF2B5EF4-FFF2-40B4-BE49-F238E27FC236}">
                    <a16:creationId xmlns:a16="http://schemas.microsoft.com/office/drawing/2014/main" id="{F1D4E389-10FB-D354-94EA-8008C9C58855}"/>
                  </a:ext>
                </a:extLst>
              </p:cNvPr>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161;p48">
                <a:extLst>
                  <a:ext uri="{FF2B5EF4-FFF2-40B4-BE49-F238E27FC236}">
                    <a16:creationId xmlns:a16="http://schemas.microsoft.com/office/drawing/2014/main" id="{48D0A492-20B1-D3E1-34CD-B53F25C92ABA}"/>
                  </a:ext>
                </a:extLst>
              </p:cNvPr>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162;p48">
                <a:extLst>
                  <a:ext uri="{FF2B5EF4-FFF2-40B4-BE49-F238E27FC236}">
                    <a16:creationId xmlns:a16="http://schemas.microsoft.com/office/drawing/2014/main" id="{89120B8C-49FD-6746-026C-9E382D07C7B0}"/>
                  </a:ext>
                </a:extLst>
              </p:cNvPr>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163;p48">
                <a:extLst>
                  <a:ext uri="{FF2B5EF4-FFF2-40B4-BE49-F238E27FC236}">
                    <a16:creationId xmlns:a16="http://schemas.microsoft.com/office/drawing/2014/main" id="{7D607B40-179D-FE6C-F686-D2F2EE20E578}"/>
                  </a:ext>
                </a:extLst>
              </p:cNvPr>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164;p48">
                <a:extLst>
                  <a:ext uri="{FF2B5EF4-FFF2-40B4-BE49-F238E27FC236}">
                    <a16:creationId xmlns:a16="http://schemas.microsoft.com/office/drawing/2014/main" id="{657E2CDD-29DF-EEF8-8BA5-BF04FE58253D}"/>
                  </a:ext>
                </a:extLst>
              </p:cNvPr>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5165;p48">
                <a:extLst>
                  <a:ext uri="{FF2B5EF4-FFF2-40B4-BE49-F238E27FC236}">
                    <a16:creationId xmlns:a16="http://schemas.microsoft.com/office/drawing/2014/main" id="{14585081-E58F-2329-3693-B1DDB4485846}"/>
                  </a:ext>
                </a:extLst>
              </p:cNvPr>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5166;p48">
                <a:extLst>
                  <a:ext uri="{FF2B5EF4-FFF2-40B4-BE49-F238E27FC236}">
                    <a16:creationId xmlns:a16="http://schemas.microsoft.com/office/drawing/2014/main" id="{336CE687-DCBF-B8B0-6B8C-791E8203BCD1}"/>
                  </a:ext>
                </a:extLst>
              </p:cNvPr>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5167;p48">
                <a:extLst>
                  <a:ext uri="{FF2B5EF4-FFF2-40B4-BE49-F238E27FC236}">
                    <a16:creationId xmlns:a16="http://schemas.microsoft.com/office/drawing/2014/main" id="{2916A541-18E9-D88A-DB08-ADD4F884C3B7}"/>
                  </a:ext>
                </a:extLst>
              </p:cNvPr>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5168;p48">
                <a:extLst>
                  <a:ext uri="{FF2B5EF4-FFF2-40B4-BE49-F238E27FC236}">
                    <a16:creationId xmlns:a16="http://schemas.microsoft.com/office/drawing/2014/main" id="{0BD45194-9ED7-4F3E-BF1A-6648BD362D2C}"/>
                  </a:ext>
                </a:extLst>
              </p:cNvPr>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5169;p48">
                <a:extLst>
                  <a:ext uri="{FF2B5EF4-FFF2-40B4-BE49-F238E27FC236}">
                    <a16:creationId xmlns:a16="http://schemas.microsoft.com/office/drawing/2014/main" id="{DC8110CF-1659-9C09-BB90-D0EC2F445E06}"/>
                  </a:ext>
                </a:extLst>
              </p:cNvPr>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5170;p48">
                <a:extLst>
                  <a:ext uri="{FF2B5EF4-FFF2-40B4-BE49-F238E27FC236}">
                    <a16:creationId xmlns:a16="http://schemas.microsoft.com/office/drawing/2014/main" id="{7737B6DE-5875-D368-100D-6944DDDCF2F9}"/>
                  </a:ext>
                </a:extLst>
              </p:cNvPr>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5171;p48">
                <a:extLst>
                  <a:ext uri="{FF2B5EF4-FFF2-40B4-BE49-F238E27FC236}">
                    <a16:creationId xmlns:a16="http://schemas.microsoft.com/office/drawing/2014/main" id="{0F00D3F6-787D-24F7-F3C2-024BFCAA8E6E}"/>
                  </a:ext>
                </a:extLst>
              </p:cNvPr>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5172;p48">
                <a:extLst>
                  <a:ext uri="{FF2B5EF4-FFF2-40B4-BE49-F238E27FC236}">
                    <a16:creationId xmlns:a16="http://schemas.microsoft.com/office/drawing/2014/main" id="{797673D1-2658-22E2-D337-61B037405BA6}"/>
                  </a:ext>
                </a:extLst>
              </p:cNvPr>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5173;p48">
                <a:extLst>
                  <a:ext uri="{FF2B5EF4-FFF2-40B4-BE49-F238E27FC236}">
                    <a16:creationId xmlns:a16="http://schemas.microsoft.com/office/drawing/2014/main" id="{0884FEF2-FE7B-24C7-E870-7DA2529AA92B}"/>
                  </a:ext>
                </a:extLst>
              </p:cNvPr>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5174;p48">
                <a:extLst>
                  <a:ext uri="{FF2B5EF4-FFF2-40B4-BE49-F238E27FC236}">
                    <a16:creationId xmlns:a16="http://schemas.microsoft.com/office/drawing/2014/main" id="{C8E7CC96-510C-8A92-A60E-D8F7664717DB}"/>
                  </a:ext>
                </a:extLst>
              </p:cNvPr>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5175;p48">
                <a:extLst>
                  <a:ext uri="{FF2B5EF4-FFF2-40B4-BE49-F238E27FC236}">
                    <a16:creationId xmlns:a16="http://schemas.microsoft.com/office/drawing/2014/main" id="{5DBC0A3E-78E6-67CA-7EEC-C918C33C4319}"/>
                  </a:ext>
                </a:extLst>
              </p:cNvPr>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5176;p48">
                <a:extLst>
                  <a:ext uri="{FF2B5EF4-FFF2-40B4-BE49-F238E27FC236}">
                    <a16:creationId xmlns:a16="http://schemas.microsoft.com/office/drawing/2014/main" id="{7F9A6249-0390-AB62-0143-C6F5EC4CA868}"/>
                  </a:ext>
                </a:extLst>
              </p:cNvPr>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5177;p48">
                <a:extLst>
                  <a:ext uri="{FF2B5EF4-FFF2-40B4-BE49-F238E27FC236}">
                    <a16:creationId xmlns:a16="http://schemas.microsoft.com/office/drawing/2014/main" id="{56CA20E4-91FF-D72C-E21A-A79C0A2543D5}"/>
                  </a:ext>
                </a:extLst>
              </p:cNvPr>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5178;p48">
                <a:extLst>
                  <a:ext uri="{FF2B5EF4-FFF2-40B4-BE49-F238E27FC236}">
                    <a16:creationId xmlns:a16="http://schemas.microsoft.com/office/drawing/2014/main" id="{F40045C3-A30C-7069-FC8E-BA745E9B1524}"/>
                  </a:ext>
                </a:extLst>
              </p:cNvPr>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5179;p48">
                <a:extLst>
                  <a:ext uri="{FF2B5EF4-FFF2-40B4-BE49-F238E27FC236}">
                    <a16:creationId xmlns:a16="http://schemas.microsoft.com/office/drawing/2014/main" id="{C40D2243-3587-9EE1-3A5D-B12297FDA27F}"/>
                  </a:ext>
                </a:extLst>
              </p:cNvPr>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5180;p48">
                <a:extLst>
                  <a:ext uri="{FF2B5EF4-FFF2-40B4-BE49-F238E27FC236}">
                    <a16:creationId xmlns:a16="http://schemas.microsoft.com/office/drawing/2014/main" id="{934AE2D2-F0B7-3D76-C62E-F347B6532410}"/>
                  </a:ext>
                </a:extLst>
              </p:cNvPr>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5181;p48">
                <a:extLst>
                  <a:ext uri="{FF2B5EF4-FFF2-40B4-BE49-F238E27FC236}">
                    <a16:creationId xmlns:a16="http://schemas.microsoft.com/office/drawing/2014/main" id="{699FA490-C1AC-2A6B-02F3-77C307AB0960}"/>
                  </a:ext>
                </a:extLst>
              </p:cNvPr>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5182;p48">
                <a:extLst>
                  <a:ext uri="{FF2B5EF4-FFF2-40B4-BE49-F238E27FC236}">
                    <a16:creationId xmlns:a16="http://schemas.microsoft.com/office/drawing/2014/main" id="{6AEDD509-EFA8-0A17-1BAE-311EC1E34D57}"/>
                  </a:ext>
                </a:extLst>
              </p:cNvPr>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5183;p48">
                <a:extLst>
                  <a:ext uri="{FF2B5EF4-FFF2-40B4-BE49-F238E27FC236}">
                    <a16:creationId xmlns:a16="http://schemas.microsoft.com/office/drawing/2014/main" id="{6FFA5838-94CE-83D9-AA79-7D93D8E54064}"/>
                  </a:ext>
                </a:extLst>
              </p:cNvPr>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5184;p48">
                <a:extLst>
                  <a:ext uri="{FF2B5EF4-FFF2-40B4-BE49-F238E27FC236}">
                    <a16:creationId xmlns:a16="http://schemas.microsoft.com/office/drawing/2014/main" id="{5E9534F5-9137-8E35-C25D-1BF8ADA1C06B}"/>
                  </a:ext>
                </a:extLst>
              </p:cNvPr>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5185;p48">
                <a:extLst>
                  <a:ext uri="{FF2B5EF4-FFF2-40B4-BE49-F238E27FC236}">
                    <a16:creationId xmlns:a16="http://schemas.microsoft.com/office/drawing/2014/main" id="{13177052-AE83-0C5F-00CA-E332F630BD36}"/>
                  </a:ext>
                </a:extLst>
              </p:cNvPr>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5186;p48">
                <a:extLst>
                  <a:ext uri="{FF2B5EF4-FFF2-40B4-BE49-F238E27FC236}">
                    <a16:creationId xmlns:a16="http://schemas.microsoft.com/office/drawing/2014/main" id="{4120BB01-2FF8-3F85-FB62-A178B95E1D7D}"/>
                  </a:ext>
                </a:extLst>
              </p:cNvPr>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5187;p48">
                <a:extLst>
                  <a:ext uri="{FF2B5EF4-FFF2-40B4-BE49-F238E27FC236}">
                    <a16:creationId xmlns:a16="http://schemas.microsoft.com/office/drawing/2014/main" id="{B18C5AF0-315C-08E2-EF23-1EC848457D23}"/>
                  </a:ext>
                </a:extLst>
              </p:cNvPr>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5188;p48">
                <a:extLst>
                  <a:ext uri="{FF2B5EF4-FFF2-40B4-BE49-F238E27FC236}">
                    <a16:creationId xmlns:a16="http://schemas.microsoft.com/office/drawing/2014/main" id="{C6FF7E83-AC5B-9CAC-1479-6FD9A2E36820}"/>
                  </a:ext>
                </a:extLst>
              </p:cNvPr>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5189;p48">
                <a:extLst>
                  <a:ext uri="{FF2B5EF4-FFF2-40B4-BE49-F238E27FC236}">
                    <a16:creationId xmlns:a16="http://schemas.microsoft.com/office/drawing/2014/main" id="{E00D2912-BFB4-55AF-840E-2F5784062BA9}"/>
                  </a:ext>
                </a:extLst>
              </p:cNvPr>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5190;p48">
                <a:extLst>
                  <a:ext uri="{FF2B5EF4-FFF2-40B4-BE49-F238E27FC236}">
                    <a16:creationId xmlns:a16="http://schemas.microsoft.com/office/drawing/2014/main" id="{FD578DC6-8D03-33AB-D192-B3F7679D1A02}"/>
                  </a:ext>
                </a:extLst>
              </p:cNvPr>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5191;p48">
                <a:extLst>
                  <a:ext uri="{FF2B5EF4-FFF2-40B4-BE49-F238E27FC236}">
                    <a16:creationId xmlns:a16="http://schemas.microsoft.com/office/drawing/2014/main" id="{7A5046C9-BDF6-547B-AEC7-CD8788245181}"/>
                  </a:ext>
                </a:extLst>
              </p:cNvPr>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5192;p48">
                <a:extLst>
                  <a:ext uri="{FF2B5EF4-FFF2-40B4-BE49-F238E27FC236}">
                    <a16:creationId xmlns:a16="http://schemas.microsoft.com/office/drawing/2014/main" id="{83305A58-54A2-FB85-A7C1-60ACFA2E7F6A}"/>
                  </a:ext>
                </a:extLst>
              </p:cNvPr>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5193;p48">
                <a:extLst>
                  <a:ext uri="{FF2B5EF4-FFF2-40B4-BE49-F238E27FC236}">
                    <a16:creationId xmlns:a16="http://schemas.microsoft.com/office/drawing/2014/main" id="{0CF6D912-6132-4D3E-4AE5-A33A9B0482AC}"/>
                  </a:ext>
                </a:extLst>
              </p:cNvPr>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5194;p48">
                <a:extLst>
                  <a:ext uri="{FF2B5EF4-FFF2-40B4-BE49-F238E27FC236}">
                    <a16:creationId xmlns:a16="http://schemas.microsoft.com/office/drawing/2014/main" id="{10C7B524-01A1-97B2-B2F9-9B027363C245}"/>
                  </a:ext>
                </a:extLst>
              </p:cNvPr>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5195;p48">
                <a:extLst>
                  <a:ext uri="{FF2B5EF4-FFF2-40B4-BE49-F238E27FC236}">
                    <a16:creationId xmlns:a16="http://schemas.microsoft.com/office/drawing/2014/main" id="{3750A71F-28AB-81CA-AB40-A13E59256CE9}"/>
                  </a:ext>
                </a:extLst>
              </p:cNvPr>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5196;p48">
                <a:extLst>
                  <a:ext uri="{FF2B5EF4-FFF2-40B4-BE49-F238E27FC236}">
                    <a16:creationId xmlns:a16="http://schemas.microsoft.com/office/drawing/2014/main" id="{8610A4DC-A5C8-9FC9-C796-3B584EB61FEC}"/>
                  </a:ext>
                </a:extLst>
              </p:cNvPr>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5197;p48">
                <a:extLst>
                  <a:ext uri="{FF2B5EF4-FFF2-40B4-BE49-F238E27FC236}">
                    <a16:creationId xmlns:a16="http://schemas.microsoft.com/office/drawing/2014/main" id="{AABE2F7B-23A1-33E9-7569-625170A94352}"/>
                  </a:ext>
                </a:extLst>
              </p:cNvPr>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5198;p48">
                <a:extLst>
                  <a:ext uri="{FF2B5EF4-FFF2-40B4-BE49-F238E27FC236}">
                    <a16:creationId xmlns:a16="http://schemas.microsoft.com/office/drawing/2014/main" id="{DA6CCD71-CE6D-E04F-B75D-8BEC26AFEFAA}"/>
                  </a:ext>
                </a:extLst>
              </p:cNvPr>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5199;p48">
                <a:extLst>
                  <a:ext uri="{FF2B5EF4-FFF2-40B4-BE49-F238E27FC236}">
                    <a16:creationId xmlns:a16="http://schemas.microsoft.com/office/drawing/2014/main" id="{EAA8DCC8-AC0A-706A-B35E-8F9D2424D4AC}"/>
                  </a:ext>
                </a:extLst>
              </p:cNvPr>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5200;p48">
                <a:extLst>
                  <a:ext uri="{FF2B5EF4-FFF2-40B4-BE49-F238E27FC236}">
                    <a16:creationId xmlns:a16="http://schemas.microsoft.com/office/drawing/2014/main" id="{3912B1F7-AD32-9075-D8ED-CB71AC42BCAB}"/>
                  </a:ext>
                </a:extLst>
              </p:cNvPr>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5201;p48">
                <a:extLst>
                  <a:ext uri="{FF2B5EF4-FFF2-40B4-BE49-F238E27FC236}">
                    <a16:creationId xmlns:a16="http://schemas.microsoft.com/office/drawing/2014/main" id="{BCE81DD5-AE04-526F-8353-CFBD257547FB}"/>
                  </a:ext>
                </a:extLst>
              </p:cNvPr>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5202;p48">
                <a:extLst>
                  <a:ext uri="{FF2B5EF4-FFF2-40B4-BE49-F238E27FC236}">
                    <a16:creationId xmlns:a16="http://schemas.microsoft.com/office/drawing/2014/main" id="{B96DD04C-2C43-F60F-C3A4-1E293329F8DF}"/>
                  </a:ext>
                </a:extLst>
              </p:cNvPr>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5203;p48">
                <a:extLst>
                  <a:ext uri="{FF2B5EF4-FFF2-40B4-BE49-F238E27FC236}">
                    <a16:creationId xmlns:a16="http://schemas.microsoft.com/office/drawing/2014/main" id="{273C86B9-03A8-F035-D740-ACF86304BCCD}"/>
                  </a:ext>
                </a:extLst>
              </p:cNvPr>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5204;p48">
                <a:extLst>
                  <a:ext uri="{FF2B5EF4-FFF2-40B4-BE49-F238E27FC236}">
                    <a16:creationId xmlns:a16="http://schemas.microsoft.com/office/drawing/2014/main" id="{87195AE6-C6A6-73F3-D439-D2DE94C4684F}"/>
                  </a:ext>
                </a:extLst>
              </p:cNvPr>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5205;p48">
                <a:extLst>
                  <a:ext uri="{FF2B5EF4-FFF2-40B4-BE49-F238E27FC236}">
                    <a16:creationId xmlns:a16="http://schemas.microsoft.com/office/drawing/2014/main" id="{1CF7ED25-1C89-55DD-5A02-F9E1DADDC8EE}"/>
                  </a:ext>
                </a:extLst>
              </p:cNvPr>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5206;p48">
                <a:extLst>
                  <a:ext uri="{FF2B5EF4-FFF2-40B4-BE49-F238E27FC236}">
                    <a16:creationId xmlns:a16="http://schemas.microsoft.com/office/drawing/2014/main" id="{55B3EBAE-AECB-8093-A1D6-15EA5BCA330B}"/>
                  </a:ext>
                </a:extLst>
              </p:cNvPr>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5207;p48">
                <a:extLst>
                  <a:ext uri="{FF2B5EF4-FFF2-40B4-BE49-F238E27FC236}">
                    <a16:creationId xmlns:a16="http://schemas.microsoft.com/office/drawing/2014/main" id="{EC4EF567-E3E6-931D-452E-671F98D70682}"/>
                  </a:ext>
                </a:extLst>
              </p:cNvPr>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5208;p48">
                <a:extLst>
                  <a:ext uri="{FF2B5EF4-FFF2-40B4-BE49-F238E27FC236}">
                    <a16:creationId xmlns:a16="http://schemas.microsoft.com/office/drawing/2014/main" id="{E6F85131-1198-1339-BB32-ACA07BC39864}"/>
                  </a:ext>
                </a:extLst>
              </p:cNvPr>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5209;p48">
                <a:extLst>
                  <a:ext uri="{FF2B5EF4-FFF2-40B4-BE49-F238E27FC236}">
                    <a16:creationId xmlns:a16="http://schemas.microsoft.com/office/drawing/2014/main" id="{F7D89117-F613-6D15-C2E1-B672397CBFFA}"/>
                  </a:ext>
                </a:extLst>
              </p:cNvPr>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5210;p48">
                <a:extLst>
                  <a:ext uri="{FF2B5EF4-FFF2-40B4-BE49-F238E27FC236}">
                    <a16:creationId xmlns:a16="http://schemas.microsoft.com/office/drawing/2014/main" id="{CC473A8B-3DA9-914D-1F7D-C684B98C5CD4}"/>
                  </a:ext>
                </a:extLst>
              </p:cNvPr>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789956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34"/>
        <p:cNvGrpSpPr/>
        <p:nvPr/>
      </p:nvGrpSpPr>
      <p:grpSpPr>
        <a:xfrm>
          <a:off x="0" y="0"/>
          <a:ext cx="0" cy="0"/>
          <a:chOff x="0" y="0"/>
          <a:chExt cx="0" cy="0"/>
        </a:xfrm>
      </p:grpSpPr>
      <p:sp>
        <p:nvSpPr>
          <p:cNvPr id="1435" name="Google Shape;1435;p33"/>
          <p:cNvSpPr txBox="1">
            <a:spLocks noGrp="1"/>
          </p:cNvSpPr>
          <p:nvPr>
            <p:ph type="title"/>
          </p:nvPr>
        </p:nvSpPr>
        <p:spPr>
          <a:xfrm>
            <a:off x="1475100" y="2117425"/>
            <a:ext cx="6193800" cy="157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What is</a:t>
            </a:r>
            <a:endParaRPr/>
          </a:p>
          <a:p>
            <a:pPr marL="0" lvl="0" indent="0" algn="ctr" rtl="0">
              <a:spcBef>
                <a:spcPts val="0"/>
              </a:spcBef>
              <a:spcAft>
                <a:spcPts val="0"/>
              </a:spcAft>
              <a:buNone/>
            </a:pPr>
            <a:r>
              <a:rPr lang="en">
                <a:solidFill>
                  <a:schemeClr val="accent5"/>
                </a:solidFill>
              </a:rPr>
              <a:t>climate change?</a:t>
            </a:r>
            <a:endParaRPr>
              <a:solidFill>
                <a:schemeClr val="accent5"/>
              </a:solidFill>
            </a:endParaRPr>
          </a:p>
        </p:txBody>
      </p:sp>
      <p:sp>
        <p:nvSpPr>
          <p:cNvPr id="1436" name="Google Shape;1436;p33"/>
          <p:cNvSpPr txBox="1">
            <a:spLocks noGrp="1"/>
          </p:cNvSpPr>
          <p:nvPr>
            <p:ph type="title" idx="2"/>
          </p:nvPr>
        </p:nvSpPr>
        <p:spPr>
          <a:xfrm>
            <a:off x="3922800" y="1201530"/>
            <a:ext cx="12984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1437" name="Google Shape;1437;p33"/>
          <p:cNvGrpSpPr/>
          <p:nvPr/>
        </p:nvGrpSpPr>
        <p:grpSpPr>
          <a:xfrm>
            <a:off x="7997668" y="1456771"/>
            <a:ext cx="321008" cy="303068"/>
            <a:chOff x="1854900" y="1656875"/>
            <a:chExt cx="206675" cy="195125"/>
          </a:xfrm>
        </p:grpSpPr>
        <p:sp>
          <p:nvSpPr>
            <p:cNvPr id="1438" name="Google Shape;1438;p33"/>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3"/>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3"/>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3"/>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3"/>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3"/>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3"/>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3"/>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3"/>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3"/>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3"/>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3"/>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3"/>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3"/>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3"/>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3"/>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3"/>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3"/>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3"/>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33"/>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33"/>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3"/>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3"/>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3"/>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3"/>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3"/>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3"/>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3"/>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3"/>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33"/>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33"/>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3"/>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3"/>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3"/>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3"/>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3"/>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3"/>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3"/>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33"/>
          <p:cNvGrpSpPr/>
          <p:nvPr/>
        </p:nvGrpSpPr>
        <p:grpSpPr>
          <a:xfrm>
            <a:off x="723619" y="3433644"/>
            <a:ext cx="397775" cy="306330"/>
            <a:chOff x="3145200" y="2027350"/>
            <a:chExt cx="256100" cy="197225"/>
          </a:xfrm>
        </p:grpSpPr>
        <p:sp>
          <p:nvSpPr>
            <p:cNvPr id="1477" name="Google Shape;1477;p33"/>
            <p:cNvSpPr/>
            <p:nvPr/>
          </p:nvSpPr>
          <p:spPr>
            <a:xfrm>
              <a:off x="3154325" y="2038225"/>
              <a:ext cx="240900" cy="179400"/>
            </a:xfrm>
            <a:custGeom>
              <a:avLst/>
              <a:gdLst/>
              <a:ahLst/>
              <a:cxnLst/>
              <a:rect l="l" t="t" r="r" b="b"/>
              <a:pathLst>
                <a:path w="9636" h="7176" extrusionOk="0">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8" name="Google Shape;1478;p33"/>
            <p:cNvGrpSpPr/>
            <p:nvPr/>
          </p:nvGrpSpPr>
          <p:grpSpPr>
            <a:xfrm>
              <a:off x="3145200" y="2027350"/>
              <a:ext cx="256100" cy="197225"/>
              <a:chOff x="3145200" y="2027350"/>
              <a:chExt cx="256100" cy="197225"/>
            </a:xfrm>
          </p:grpSpPr>
          <p:sp>
            <p:nvSpPr>
              <p:cNvPr id="1479" name="Google Shape;1479;p33"/>
              <p:cNvSpPr/>
              <p:nvPr/>
            </p:nvSpPr>
            <p:spPr>
              <a:xfrm>
                <a:off x="3177875" y="2068550"/>
                <a:ext cx="31950" cy="23325"/>
              </a:xfrm>
              <a:custGeom>
                <a:avLst/>
                <a:gdLst/>
                <a:ahLst/>
                <a:cxnLst/>
                <a:rect l="l" t="t" r="r" b="b"/>
                <a:pathLst>
                  <a:path w="1278" h="933" extrusionOk="0">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3"/>
              <p:cNvSpPr/>
              <p:nvPr/>
            </p:nvSpPr>
            <p:spPr>
              <a:xfrm>
                <a:off x="3198975" y="2027350"/>
                <a:ext cx="110400" cy="56875"/>
              </a:xfrm>
              <a:custGeom>
                <a:avLst/>
                <a:gdLst/>
                <a:ahLst/>
                <a:cxnLst/>
                <a:rect l="l" t="t" r="r" b="b"/>
                <a:pathLst>
                  <a:path w="4416" h="2275" extrusionOk="0">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3"/>
              <p:cNvSpPr/>
              <p:nvPr/>
            </p:nvSpPr>
            <p:spPr>
              <a:xfrm>
                <a:off x="3300225" y="2073525"/>
                <a:ext cx="28900" cy="13600"/>
              </a:xfrm>
              <a:custGeom>
                <a:avLst/>
                <a:gdLst/>
                <a:ahLst/>
                <a:cxnLst/>
                <a:rect l="l" t="t" r="r" b="b"/>
                <a:pathLst>
                  <a:path w="1156" h="544" extrusionOk="0">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3"/>
              <p:cNvSpPr/>
              <p:nvPr/>
            </p:nvSpPr>
            <p:spPr>
              <a:xfrm>
                <a:off x="3319650" y="2070825"/>
                <a:ext cx="81650" cy="74825"/>
              </a:xfrm>
              <a:custGeom>
                <a:avLst/>
                <a:gdLst/>
                <a:ahLst/>
                <a:cxnLst/>
                <a:rect l="l" t="t" r="r" b="b"/>
                <a:pathLst>
                  <a:path w="3266" h="2993" extrusionOk="0">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3"/>
              <p:cNvSpPr/>
              <p:nvPr/>
            </p:nvSpPr>
            <p:spPr>
              <a:xfrm>
                <a:off x="3307825" y="2138300"/>
                <a:ext cx="91200" cy="73125"/>
              </a:xfrm>
              <a:custGeom>
                <a:avLst/>
                <a:gdLst/>
                <a:ahLst/>
                <a:cxnLst/>
                <a:rect l="l" t="t" r="r" b="b"/>
                <a:pathLst>
                  <a:path w="3648" h="2925" extrusionOk="0">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3"/>
              <p:cNvSpPr/>
              <p:nvPr/>
            </p:nvSpPr>
            <p:spPr>
              <a:xfrm>
                <a:off x="3210550" y="2169550"/>
                <a:ext cx="109900" cy="55025"/>
              </a:xfrm>
              <a:custGeom>
                <a:avLst/>
                <a:gdLst/>
                <a:ahLst/>
                <a:cxnLst/>
                <a:rect l="l" t="t" r="r" b="b"/>
                <a:pathLst>
                  <a:path w="4396" h="2201" extrusionOk="0">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3"/>
              <p:cNvSpPr/>
              <p:nvPr/>
            </p:nvSpPr>
            <p:spPr>
              <a:xfrm>
                <a:off x="3145200" y="2119450"/>
                <a:ext cx="74225" cy="71275"/>
              </a:xfrm>
              <a:custGeom>
                <a:avLst/>
                <a:gdLst/>
                <a:ahLst/>
                <a:cxnLst/>
                <a:rect l="l" t="t" r="r" b="b"/>
                <a:pathLst>
                  <a:path w="2969" h="2851" extrusionOk="0">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3"/>
              <p:cNvSpPr/>
              <p:nvPr/>
            </p:nvSpPr>
            <p:spPr>
              <a:xfrm>
                <a:off x="3152800" y="2085900"/>
                <a:ext cx="32700" cy="42700"/>
              </a:xfrm>
              <a:custGeom>
                <a:avLst/>
                <a:gdLst/>
                <a:ahLst/>
                <a:cxnLst/>
                <a:rect l="l" t="t" r="r" b="b"/>
                <a:pathLst>
                  <a:path w="1308" h="1708" extrusionOk="0">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33"/>
              <p:cNvSpPr/>
              <p:nvPr/>
            </p:nvSpPr>
            <p:spPr>
              <a:xfrm>
                <a:off x="3187900" y="2157075"/>
                <a:ext cx="56875" cy="21225"/>
              </a:xfrm>
              <a:custGeom>
                <a:avLst/>
                <a:gdLst/>
                <a:ahLst/>
                <a:cxnLst/>
                <a:rect l="l" t="t" r="r" b="b"/>
                <a:pathLst>
                  <a:path w="2275" h="849" extrusionOk="0">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33"/>
              <p:cNvSpPr/>
              <p:nvPr/>
            </p:nvSpPr>
            <p:spPr>
              <a:xfrm>
                <a:off x="3294150" y="2185575"/>
                <a:ext cx="40300" cy="19100"/>
              </a:xfrm>
              <a:custGeom>
                <a:avLst/>
                <a:gdLst/>
                <a:ahLst/>
                <a:cxnLst/>
                <a:rect l="l" t="t" r="r" b="b"/>
                <a:pathLst>
                  <a:path w="1612" h="764" extrusionOk="0">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3"/>
              <p:cNvSpPr/>
              <p:nvPr/>
            </p:nvSpPr>
            <p:spPr>
              <a:xfrm>
                <a:off x="3224000" y="2144600"/>
                <a:ext cx="73975" cy="26300"/>
              </a:xfrm>
              <a:custGeom>
                <a:avLst/>
                <a:gdLst/>
                <a:ahLst/>
                <a:cxnLst/>
                <a:rect l="l" t="t" r="r" b="b"/>
                <a:pathLst>
                  <a:path w="2959" h="1052" extrusionOk="0">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3"/>
              <p:cNvSpPr/>
              <p:nvPr/>
            </p:nvSpPr>
            <p:spPr>
              <a:xfrm>
                <a:off x="3155075" y="2120775"/>
                <a:ext cx="4600" cy="43925"/>
              </a:xfrm>
              <a:custGeom>
                <a:avLst/>
                <a:gdLst/>
                <a:ahLst/>
                <a:cxnLst/>
                <a:rect l="l" t="t" r="r" b="b"/>
                <a:pathLst>
                  <a:path w="184" h="1757" extrusionOk="0">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3"/>
              <p:cNvSpPr/>
              <p:nvPr/>
            </p:nvSpPr>
            <p:spPr>
              <a:xfrm>
                <a:off x="3161925" y="2122875"/>
                <a:ext cx="4575" cy="45925"/>
              </a:xfrm>
              <a:custGeom>
                <a:avLst/>
                <a:gdLst/>
                <a:ahLst/>
                <a:cxnLst/>
                <a:rect l="l" t="t" r="r" b="b"/>
                <a:pathLst>
                  <a:path w="183" h="1837" extrusionOk="0">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3"/>
              <p:cNvSpPr/>
              <p:nvPr/>
            </p:nvSpPr>
            <p:spPr>
              <a:xfrm>
                <a:off x="3168750" y="2132750"/>
                <a:ext cx="5350" cy="48275"/>
              </a:xfrm>
              <a:custGeom>
                <a:avLst/>
                <a:gdLst/>
                <a:ahLst/>
                <a:cxnLst/>
                <a:rect l="l" t="t" r="r" b="b"/>
                <a:pathLst>
                  <a:path w="214" h="1931" extrusionOk="0">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3"/>
              <p:cNvSpPr/>
              <p:nvPr/>
            </p:nvSpPr>
            <p:spPr>
              <a:xfrm>
                <a:off x="3177125" y="2151000"/>
                <a:ext cx="4575" cy="34200"/>
              </a:xfrm>
              <a:custGeom>
                <a:avLst/>
                <a:gdLst/>
                <a:ahLst/>
                <a:cxnLst/>
                <a:rect l="l" t="t" r="r" b="b"/>
                <a:pathLst>
                  <a:path w="183" h="1368" extrusionOk="0">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3"/>
              <p:cNvSpPr/>
              <p:nvPr/>
            </p:nvSpPr>
            <p:spPr>
              <a:xfrm>
                <a:off x="3184725" y="2167325"/>
                <a:ext cx="4575" cy="15525"/>
              </a:xfrm>
              <a:custGeom>
                <a:avLst/>
                <a:gdLst/>
                <a:ahLst/>
                <a:cxnLst/>
                <a:rect l="l" t="t" r="r" b="b"/>
                <a:pathLst>
                  <a:path w="183" h="621" extrusionOk="0">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3"/>
              <p:cNvSpPr/>
              <p:nvPr/>
            </p:nvSpPr>
            <p:spPr>
              <a:xfrm>
                <a:off x="3193850" y="2170825"/>
                <a:ext cx="5325" cy="9025"/>
              </a:xfrm>
              <a:custGeom>
                <a:avLst/>
                <a:gdLst/>
                <a:ahLst/>
                <a:cxnLst/>
                <a:rect l="l" t="t" r="r" b="b"/>
                <a:pathLst>
                  <a:path w="213" h="361" extrusionOk="0">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3"/>
              <p:cNvSpPr/>
              <p:nvPr/>
            </p:nvSpPr>
            <p:spPr>
              <a:xfrm>
                <a:off x="3226525" y="2169225"/>
                <a:ext cx="3800" cy="27775"/>
              </a:xfrm>
              <a:custGeom>
                <a:avLst/>
                <a:gdLst/>
                <a:ahLst/>
                <a:cxnLst/>
                <a:rect l="l" t="t" r="r" b="b"/>
                <a:pathLst>
                  <a:path w="152" h="1111" extrusionOk="0">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33"/>
              <p:cNvSpPr/>
              <p:nvPr/>
            </p:nvSpPr>
            <p:spPr>
              <a:xfrm>
                <a:off x="3235625" y="2170750"/>
                <a:ext cx="3075" cy="36950"/>
              </a:xfrm>
              <a:custGeom>
                <a:avLst/>
                <a:gdLst/>
                <a:ahLst/>
                <a:cxnLst/>
                <a:rect l="l" t="t" r="r" b="b"/>
                <a:pathLst>
                  <a:path w="123" h="1478" extrusionOk="0">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33"/>
              <p:cNvSpPr/>
              <p:nvPr/>
            </p:nvSpPr>
            <p:spPr>
              <a:xfrm>
                <a:off x="3243225" y="2168475"/>
                <a:ext cx="5350" cy="40100"/>
              </a:xfrm>
              <a:custGeom>
                <a:avLst/>
                <a:gdLst/>
                <a:ahLst/>
                <a:cxnLst/>
                <a:rect l="l" t="t" r="r" b="b"/>
                <a:pathLst>
                  <a:path w="214" h="1604" extrusionOk="0">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3"/>
              <p:cNvSpPr/>
              <p:nvPr/>
            </p:nvSpPr>
            <p:spPr>
              <a:xfrm>
                <a:off x="3253100" y="2182900"/>
                <a:ext cx="6125" cy="33225"/>
              </a:xfrm>
              <a:custGeom>
                <a:avLst/>
                <a:gdLst/>
                <a:ahLst/>
                <a:cxnLst/>
                <a:rect l="l" t="t" r="r" b="b"/>
                <a:pathLst>
                  <a:path w="245" h="1329" extrusionOk="0">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3"/>
              <p:cNvSpPr/>
              <p:nvPr/>
            </p:nvSpPr>
            <p:spPr>
              <a:xfrm>
                <a:off x="3263750" y="2190500"/>
                <a:ext cx="4575" cy="23825"/>
              </a:xfrm>
              <a:custGeom>
                <a:avLst/>
                <a:gdLst/>
                <a:ahLst/>
                <a:cxnLst/>
                <a:rect l="l" t="t" r="r" b="b"/>
                <a:pathLst>
                  <a:path w="183" h="953" extrusionOk="0">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3"/>
              <p:cNvSpPr/>
              <p:nvPr/>
            </p:nvSpPr>
            <p:spPr>
              <a:xfrm>
                <a:off x="3274375" y="2191275"/>
                <a:ext cx="4600" cy="22725"/>
              </a:xfrm>
              <a:custGeom>
                <a:avLst/>
                <a:gdLst/>
                <a:ahLst/>
                <a:cxnLst/>
                <a:rect l="l" t="t" r="r" b="b"/>
                <a:pathLst>
                  <a:path w="184" h="909" extrusionOk="0">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3"/>
              <p:cNvSpPr/>
              <p:nvPr/>
            </p:nvSpPr>
            <p:spPr>
              <a:xfrm>
                <a:off x="3286550" y="2192025"/>
                <a:ext cx="5350" cy="18650"/>
              </a:xfrm>
              <a:custGeom>
                <a:avLst/>
                <a:gdLst/>
                <a:ahLst/>
                <a:cxnLst/>
                <a:rect l="l" t="t" r="r" b="b"/>
                <a:pathLst>
                  <a:path w="214" h="746" extrusionOk="0">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3"/>
              <p:cNvSpPr/>
              <p:nvPr/>
            </p:nvSpPr>
            <p:spPr>
              <a:xfrm>
                <a:off x="3301750" y="2195450"/>
                <a:ext cx="4575" cy="18250"/>
              </a:xfrm>
              <a:custGeom>
                <a:avLst/>
                <a:gdLst/>
                <a:ahLst/>
                <a:cxnLst/>
                <a:rect l="l" t="t" r="r" b="b"/>
                <a:pathLst>
                  <a:path w="183" h="730" extrusionOk="0">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3"/>
              <p:cNvSpPr/>
              <p:nvPr/>
            </p:nvSpPr>
            <p:spPr>
              <a:xfrm>
                <a:off x="3317700" y="2179425"/>
                <a:ext cx="4575" cy="20925"/>
              </a:xfrm>
              <a:custGeom>
                <a:avLst/>
                <a:gdLst/>
                <a:ahLst/>
                <a:cxnLst/>
                <a:rect l="l" t="t" r="r" b="b"/>
                <a:pathLst>
                  <a:path w="183" h="837" extrusionOk="0">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3"/>
              <p:cNvSpPr/>
              <p:nvPr/>
            </p:nvSpPr>
            <p:spPr>
              <a:xfrm>
                <a:off x="3329850" y="2178725"/>
                <a:ext cx="3825" cy="23575"/>
              </a:xfrm>
              <a:custGeom>
                <a:avLst/>
                <a:gdLst/>
                <a:ahLst/>
                <a:cxnLst/>
                <a:rect l="l" t="t" r="r" b="b"/>
                <a:pathLst>
                  <a:path w="153" h="943" extrusionOk="0">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3"/>
              <p:cNvSpPr/>
              <p:nvPr/>
            </p:nvSpPr>
            <p:spPr>
              <a:xfrm>
                <a:off x="3339725" y="2181575"/>
                <a:ext cx="4600" cy="16925"/>
              </a:xfrm>
              <a:custGeom>
                <a:avLst/>
                <a:gdLst/>
                <a:ahLst/>
                <a:cxnLst/>
                <a:rect l="l" t="t" r="r" b="b"/>
                <a:pathLst>
                  <a:path w="184" h="677" extrusionOk="0">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3"/>
              <p:cNvSpPr/>
              <p:nvPr/>
            </p:nvSpPr>
            <p:spPr>
              <a:xfrm>
                <a:off x="3352650" y="2182525"/>
                <a:ext cx="5350" cy="12950"/>
              </a:xfrm>
              <a:custGeom>
                <a:avLst/>
                <a:gdLst/>
                <a:ahLst/>
                <a:cxnLst/>
                <a:rect l="l" t="t" r="r" b="b"/>
                <a:pathLst>
                  <a:path w="214" h="518" extrusionOk="0">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3"/>
              <p:cNvSpPr/>
              <p:nvPr/>
            </p:nvSpPr>
            <p:spPr>
              <a:xfrm>
                <a:off x="3364050" y="2181000"/>
                <a:ext cx="6100" cy="10675"/>
              </a:xfrm>
              <a:custGeom>
                <a:avLst/>
                <a:gdLst/>
                <a:ahLst/>
                <a:cxnLst/>
                <a:rect l="l" t="t" r="r" b="b"/>
                <a:pathLst>
                  <a:path w="244" h="427" extrusionOk="0">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3"/>
              <p:cNvSpPr/>
              <p:nvPr/>
            </p:nvSpPr>
            <p:spPr>
              <a:xfrm>
                <a:off x="3334425" y="2114900"/>
                <a:ext cx="3050" cy="8750"/>
              </a:xfrm>
              <a:custGeom>
                <a:avLst/>
                <a:gdLst/>
                <a:ahLst/>
                <a:cxnLst/>
                <a:rect l="l" t="t" r="r" b="b"/>
                <a:pathLst>
                  <a:path w="122" h="350" extrusionOk="0">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3"/>
              <p:cNvSpPr/>
              <p:nvPr/>
            </p:nvSpPr>
            <p:spPr>
              <a:xfrm>
                <a:off x="3340500" y="2117925"/>
                <a:ext cx="3825" cy="16575"/>
              </a:xfrm>
              <a:custGeom>
                <a:avLst/>
                <a:gdLst/>
                <a:ahLst/>
                <a:cxnLst/>
                <a:rect l="l" t="t" r="r" b="b"/>
                <a:pathLst>
                  <a:path w="153" h="663" extrusionOk="0">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3"/>
              <p:cNvSpPr/>
              <p:nvPr/>
            </p:nvSpPr>
            <p:spPr>
              <a:xfrm>
                <a:off x="3348850" y="2123075"/>
                <a:ext cx="3075" cy="19400"/>
              </a:xfrm>
              <a:custGeom>
                <a:avLst/>
                <a:gdLst/>
                <a:ahLst/>
                <a:cxnLst/>
                <a:rect l="l" t="t" r="r" b="b"/>
                <a:pathLst>
                  <a:path w="123" h="776" extrusionOk="0">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3"/>
              <p:cNvSpPr/>
              <p:nvPr/>
            </p:nvSpPr>
            <p:spPr>
              <a:xfrm>
                <a:off x="3355700" y="2126675"/>
                <a:ext cx="3825" cy="20725"/>
              </a:xfrm>
              <a:custGeom>
                <a:avLst/>
                <a:gdLst/>
                <a:ahLst/>
                <a:cxnLst/>
                <a:rect l="l" t="t" r="r" b="b"/>
                <a:pathLst>
                  <a:path w="153" h="829" extrusionOk="0">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3"/>
              <p:cNvSpPr/>
              <p:nvPr/>
            </p:nvSpPr>
            <p:spPr>
              <a:xfrm>
                <a:off x="3366650" y="2127200"/>
                <a:ext cx="5025" cy="15650"/>
              </a:xfrm>
              <a:custGeom>
                <a:avLst/>
                <a:gdLst/>
                <a:ahLst/>
                <a:cxnLst/>
                <a:rect l="l" t="t" r="r" b="b"/>
                <a:pathLst>
                  <a:path w="201" h="626" extrusionOk="0">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3"/>
              <p:cNvSpPr/>
              <p:nvPr/>
            </p:nvSpPr>
            <p:spPr>
              <a:xfrm>
                <a:off x="3376975" y="2123625"/>
                <a:ext cx="5725" cy="20350"/>
              </a:xfrm>
              <a:custGeom>
                <a:avLst/>
                <a:gdLst/>
                <a:ahLst/>
                <a:cxnLst/>
                <a:rect l="l" t="t" r="r" b="b"/>
                <a:pathLst>
                  <a:path w="229" h="814" extrusionOk="0">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3"/>
              <p:cNvSpPr/>
              <p:nvPr/>
            </p:nvSpPr>
            <p:spPr>
              <a:xfrm>
                <a:off x="3384575" y="2127825"/>
                <a:ext cx="3050" cy="9700"/>
              </a:xfrm>
              <a:custGeom>
                <a:avLst/>
                <a:gdLst/>
                <a:ahLst/>
                <a:cxnLst/>
                <a:rect l="l" t="t" r="r" b="b"/>
                <a:pathLst>
                  <a:path w="122" h="388" extrusionOk="0">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16" name="Google Shape;1516;p33"/>
          <p:cNvGrpSpPr/>
          <p:nvPr/>
        </p:nvGrpSpPr>
        <p:grpSpPr>
          <a:xfrm>
            <a:off x="6696316" y="539496"/>
            <a:ext cx="259695" cy="200440"/>
            <a:chOff x="2829150" y="1819475"/>
            <a:chExt cx="167200" cy="129050"/>
          </a:xfrm>
        </p:grpSpPr>
        <p:sp>
          <p:nvSpPr>
            <p:cNvPr id="1517" name="Google Shape;1517;p33"/>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3"/>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3"/>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3"/>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3"/>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3"/>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3"/>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3"/>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3"/>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3"/>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33"/>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33"/>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33"/>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3"/>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3"/>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3"/>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3"/>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3"/>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3"/>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3"/>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3"/>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3"/>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3"/>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3"/>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3"/>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33"/>
          <p:cNvGrpSpPr/>
          <p:nvPr/>
        </p:nvGrpSpPr>
        <p:grpSpPr>
          <a:xfrm>
            <a:off x="7201127" y="628381"/>
            <a:ext cx="1219248" cy="579094"/>
            <a:chOff x="2132275" y="1549000"/>
            <a:chExt cx="785750" cy="373200"/>
          </a:xfrm>
        </p:grpSpPr>
        <p:sp>
          <p:nvSpPr>
            <p:cNvPr id="1543" name="Google Shape;1543;p33"/>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4" name="Google Shape;1544;p33"/>
            <p:cNvGrpSpPr/>
            <p:nvPr/>
          </p:nvGrpSpPr>
          <p:grpSpPr>
            <a:xfrm>
              <a:off x="2133025" y="1549000"/>
              <a:ext cx="785000" cy="373200"/>
              <a:chOff x="2133025" y="1549000"/>
              <a:chExt cx="785000" cy="373200"/>
            </a:xfrm>
          </p:grpSpPr>
          <p:sp>
            <p:nvSpPr>
              <p:cNvPr id="1545" name="Google Shape;1545;p33"/>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3"/>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3"/>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3"/>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33"/>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3"/>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3"/>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3"/>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3"/>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3"/>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3"/>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3"/>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3"/>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3"/>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3"/>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3"/>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3"/>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3"/>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3"/>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3"/>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3"/>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3"/>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3"/>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3"/>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3"/>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3"/>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3"/>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3"/>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3"/>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3"/>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3"/>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3"/>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3"/>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33"/>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33"/>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3"/>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3"/>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3"/>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3"/>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3"/>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3"/>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3"/>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3"/>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33"/>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33"/>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3"/>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3"/>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3"/>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3"/>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3"/>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3"/>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3"/>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3"/>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33"/>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33"/>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3"/>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3"/>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3"/>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3"/>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3"/>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3"/>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3"/>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3"/>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33"/>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33"/>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3"/>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3"/>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3"/>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3"/>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3"/>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3"/>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3"/>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3"/>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33"/>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33"/>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3"/>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3"/>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3"/>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3"/>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3"/>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3"/>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3"/>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3"/>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33"/>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33"/>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3"/>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3"/>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3"/>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3"/>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3"/>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3"/>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3"/>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3"/>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3"/>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3"/>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3"/>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3"/>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3"/>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3"/>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3"/>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3"/>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3"/>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3"/>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33"/>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33"/>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3"/>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3"/>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3"/>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3"/>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3"/>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3"/>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3"/>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3"/>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33"/>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33"/>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3"/>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3"/>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3"/>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3"/>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3"/>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3"/>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3"/>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3"/>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33"/>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33"/>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3"/>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3"/>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3"/>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3"/>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3"/>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3"/>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3"/>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3"/>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3"/>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33"/>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3"/>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3"/>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3"/>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3"/>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3"/>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3"/>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3"/>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3"/>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3"/>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3"/>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3"/>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3"/>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3"/>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3"/>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3"/>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3"/>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3"/>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3"/>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3"/>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3"/>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3"/>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3"/>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3"/>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3"/>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3"/>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3"/>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3"/>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3"/>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3"/>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3"/>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3"/>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3"/>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3"/>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3"/>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4" name="Google Shape;1714;p33"/>
          <p:cNvGrpSpPr/>
          <p:nvPr/>
        </p:nvGrpSpPr>
        <p:grpSpPr>
          <a:xfrm flipH="1">
            <a:off x="922494" y="4297681"/>
            <a:ext cx="397775" cy="306330"/>
            <a:chOff x="3145200" y="2027350"/>
            <a:chExt cx="256100" cy="197225"/>
          </a:xfrm>
        </p:grpSpPr>
        <p:sp>
          <p:nvSpPr>
            <p:cNvPr id="1715" name="Google Shape;1715;p33"/>
            <p:cNvSpPr/>
            <p:nvPr/>
          </p:nvSpPr>
          <p:spPr>
            <a:xfrm>
              <a:off x="3154325" y="2038225"/>
              <a:ext cx="240900" cy="179400"/>
            </a:xfrm>
            <a:custGeom>
              <a:avLst/>
              <a:gdLst/>
              <a:ahLst/>
              <a:cxnLst/>
              <a:rect l="l" t="t" r="r" b="b"/>
              <a:pathLst>
                <a:path w="9636" h="7176" extrusionOk="0">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 name="Google Shape;1716;p33"/>
            <p:cNvGrpSpPr/>
            <p:nvPr/>
          </p:nvGrpSpPr>
          <p:grpSpPr>
            <a:xfrm>
              <a:off x="3145200" y="2027350"/>
              <a:ext cx="256100" cy="197225"/>
              <a:chOff x="3145200" y="2027350"/>
              <a:chExt cx="256100" cy="197225"/>
            </a:xfrm>
          </p:grpSpPr>
          <p:sp>
            <p:nvSpPr>
              <p:cNvPr id="1717" name="Google Shape;1717;p33"/>
              <p:cNvSpPr/>
              <p:nvPr/>
            </p:nvSpPr>
            <p:spPr>
              <a:xfrm>
                <a:off x="3177875" y="2068550"/>
                <a:ext cx="31950" cy="23325"/>
              </a:xfrm>
              <a:custGeom>
                <a:avLst/>
                <a:gdLst/>
                <a:ahLst/>
                <a:cxnLst/>
                <a:rect l="l" t="t" r="r" b="b"/>
                <a:pathLst>
                  <a:path w="1278" h="933" extrusionOk="0">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3"/>
              <p:cNvSpPr/>
              <p:nvPr/>
            </p:nvSpPr>
            <p:spPr>
              <a:xfrm>
                <a:off x="3198975" y="2027350"/>
                <a:ext cx="110400" cy="56875"/>
              </a:xfrm>
              <a:custGeom>
                <a:avLst/>
                <a:gdLst/>
                <a:ahLst/>
                <a:cxnLst/>
                <a:rect l="l" t="t" r="r" b="b"/>
                <a:pathLst>
                  <a:path w="4416" h="2275" extrusionOk="0">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3"/>
              <p:cNvSpPr/>
              <p:nvPr/>
            </p:nvSpPr>
            <p:spPr>
              <a:xfrm>
                <a:off x="3300225" y="2073525"/>
                <a:ext cx="28900" cy="13600"/>
              </a:xfrm>
              <a:custGeom>
                <a:avLst/>
                <a:gdLst/>
                <a:ahLst/>
                <a:cxnLst/>
                <a:rect l="l" t="t" r="r" b="b"/>
                <a:pathLst>
                  <a:path w="1156" h="544" extrusionOk="0">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3"/>
              <p:cNvSpPr/>
              <p:nvPr/>
            </p:nvSpPr>
            <p:spPr>
              <a:xfrm>
                <a:off x="3319650" y="2070825"/>
                <a:ext cx="81650" cy="74825"/>
              </a:xfrm>
              <a:custGeom>
                <a:avLst/>
                <a:gdLst/>
                <a:ahLst/>
                <a:cxnLst/>
                <a:rect l="l" t="t" r="r" b="b"/>
                <a:pathLst>
                  <a:path w="3266" h="2993" extrusionOk="0">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3"/>
              <p:cNvSpPr/>
              <p:nvPr/>
            </p:nvSpPr>
            <p:spPr>
              <a:xfrm>
                <a:off x="3307825" y="2138300"/>
                <a:ext cx="91200" cy="73125"/>
              </a:xfrm>
              <a:custGeom>
                <a:avLst/>
                <a:gdLst/>
                <a:ahLst/>
                <a:cxnLst/>
                <a:rect l="l" t="t" r="r" b="b"/>
                <a:pathLst>
                  <a:path w="3648" h="2925" extrusionOk="0">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3"/>
              <p:cNvSpPr/>
              <p:nvPr/>
            </p:nvSpPr>
            <p:spPr>
              <a:xfrm>
                <a:off x="3210550" y="2169550"/>
                <a:ext cx="109900" cy="55025"/>
              </a:xfrm>
              <a:custGeom>
                <a:avLst/>
                <a:gdLst/>
                <a:ahLst/>
                <a:cxnLst/>
                <a:rect l="l" t="t" r="r" b="b"/>
                <a:pathLst>
                  <a:path w="4396" h="2201" extrusionOk="0">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3"/>
              <p:cNvSpPr/>
              <p:nvPr/>
            </p:nvSpPr>
            <p:spPr>
              <a:xfrm>
                <a:off x="3145200" y="2119450"/>
                <a:ext cx="74225" cy="71275"/>
              </a:xfrm>
              <a:custGeom>
                <a:avLst/>
                <a:gdLst/>
                <a:ahLst/>
                <a:cxnLst/>
                <a:rect l="l" t="t" r="r" b="b"/>
                <a:pathLst>
                  <a:path w="2969" h="2851" extrusionOk="0">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3"/>
              <p:cNvSpPr/>
              <p:nvPr/>
            </p:nvSpPr>
            <p:spPr>
              <a:xfrm>
                <a:off x="3152800" y="2085900"/>
                <a:ext cx="32700" cy="42700"/>
              </a:xfrm>
              <a:custGeom>
                <a:avLst/>
                <a:gdLst/>
                <a:ahLst/>
                <a:cxnLst/>
                <a:rect l="l" t="t" r="r" b="b"/>
                <a:pathLst>
                  <a:path w="1308" h="1708" extrusionOk="0">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3"/>
              <p:cNvSpPr/>
              <p:nvPr/>
            </p:nvSpPr>
            <p:spPr>
              <a:xfrm>
                <a:off x="3187900" y="2157075"/>
                <a:ext cx="56875" cy="21225"/>
              </a:xfrm>
              <a:custGeom>
                <a:avLst/>
                <a:gdLst/>
                <a:ahLst/>
                <a:cxnLst/>
                <a:rect l="l" t="t" r="r" b="b"/>
                <a:pathLst>
                  <a:path w="2275" h="849" extrusionOk="0">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3"/>
              <p:cNvSpPr/>
              <p:nvPr/>
            </p:nvSpPr>
            <p:spPr>
              <a:xfrm>
                <a:off x="3294150" y="2185575"/>
                <a:ext cx="40300" cy="19100"/>
              </a:xfrm>
              <a:custGeom>
                <a:avLst/>
                <a:gdLst/>
                <a:ahLst/>
                <a:cxnLst/>
                <a:rect l="l" t="t" r="r" b="b"/>
                <a:pathLst>
                  <a:path w="1612" h="764" extrusionOk="0">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3"/>
              <p:cNvSpPr/>
              <p:nvPr/>
            </p:nvSpPr>
            <p:spPr>
              <a:xfrm>
                <a:off x="3224000" y="2144600"/>
                <a:ext cx="73975" cy="26300"/>
              </a:xfrm>
              <a:custGeom>
                <a:avLst/>
                <a:gdLst/>
                <a:ahLst/>
                <a:cxnLst/>
                <a:rect l="l" t="t" r="r" b="b"/>
                <a:pathLst>
                  <a:path w="2959" h="1052" extrusionOk="0">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3"/>
              <p:cNvSpPr/>
              <p:nvPr/>
            </p:nvSpPr>
            <p:spPr>
              <a:xfrm>
                <a:off x="3155075" y="2120775"/>
                <a:ext cx="4600" cy="43925"/>
              </a:xfrm>
              <a:custGeom>
                <a:avLst/>
                <a:gdLst/>
                <a:ahLst/>
                <a:cxnLst/>
                <a:rect l="l" t="t" r="r" b="b"/>
                <a:pathLst>
                  <a:path w="184" h="1757" extrusionOk="0">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3"/>
              <p:cNvSpPr/>
              <p:nvPr/>
            </p:nvSpPr>
            <p:spPr>
              <a:xfrm>
                <a:off x="3161925" y="2122875"/>
                <a:ext cx="4575" cy="45925"/>
              </a:xfrm>
              <a:custGeom>
                <a:avLst/>
                <a:gdLst/>
                <a:ahLst/>
                <a:cxnLst/>
                <a:rect l="l" t="t" r="r" b="b"/>
                <a:pathLst>
                  <a:path w="183" h="1837" extrusionOk="0">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3"/>
              <p:cNvSpPr/>
              <p:nvPr/>
            </p:nvSpPr>
            <p:spPr>
              <a:xfrm>
                <a:off x="3168750" y="2132750"/>
                <a:ext cx="5350" cy="48275"/>
              </a:xfrm>
              <a:custGeom>
                <a:avLst/>
                <a:gdLst/>
                <a:ahLst/>
                <a:cxnLst/>
                <a:rect l="l" t="t" r="r" b="b"/>
                <a:pathLst>
                  <a:path w="214" h="1931" extrusionOk="0">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3"/>
              <p:cNvSpPr/>
              <p:nvPr/>
            </p:nvSpPr>
            <p:spPr>
              <a:xfrm>
                <a:off x="3177125" y="2151000"/>
                <a:ext cx="4575" cy="34200"/>
              </a:xfrm>
              <a:custGeom>
                <a:avLst/>
                <a:gdLst/>
                <a:ahLst/>
                <a:cxnLst/>
                <a:rect l="l" t="t" r="r" b="b"/>
                <a:pathLst>
                  <a:path w="183" h="1368" extrusionOk="0">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3"/>
              <p:cNvSpPr/>
              <p:nvPr/>
            </p:nvSpPr>
            <p:spPr>
              <a:xfrm>
                <a:off x="3184725" y="2167325"/>
                <a:ext cx="4575" cy="15525"/>
              </a:xfrm>
              <a:custGeom>
                <a:avLst/>
                <a:gdLst/>
                <a:ahLst/>
                <a:cxnLst/>
                <a:rect l="l" t="t" r="r" b="b"/>
                <a:pathLst>
                  <a:path w="183" h="621" extrusionOk="0">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3"/>
              <p:cNvSpPr/>
              <p:nvPr/>
            </p:nvSpPr>
            <p:spPr>
              <a:xfrm>
                <a:off x="3193850" y="2170825"/>
                <a:ext cx="5325" cy="9025"/>
              </a:xfrm>
              <a:custGeom>
                <a:avLst/>
                <a:gdLst/>
                <a:ahLst/>
                <a:cxnLst/>
                <a:rect l="l" t="t" r="r" b="b"/>
                <a:pathLst>
                  <a:path w="213" h="361" extrusionOk="0">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3"/>
              <p:cNvSpPr/>
              <p:nvPr/>
            </p:nvSpPr>
            <p:spPr>
              <a:xfrm>
                <a:off x="3226525" y="2169225"/>
                <a:ext cx="3800" cy="27775"/>
              </a:xfrm>
              <a:custGeom>
                <a:avLst/>
                <a:gdLst/>
                <a:ahLst/>
                <a:cxnLst/>
                <a:rect l="l" t="t" r="r" b="b"/>
                <a:pathLst>
                  <a:path w="152" h="1111" extrusionOk="0">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3"/>
              <p:cNvSpPr/>
              <p:nvPr/>
            </p:nvSpPr>
            <p:spPr>
              <a:xfrm>
                <a:off x="3235625" y="2170750"/>
                <a:ext cx="3075" cy="36950"/>
              </a:xfrm>
              <a:custGeom>
                <a:avLst/>
                <a:gdLst/>
                <a:ahLst/>
                <a:cxnLst/>
                <a:rect l="l" t="t" r="r" b="b"/>
                <a:pathLst>
                  <a:path w="123" h="1478" extrusionOk="0">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3"/>
              <p:cNvSpPr/>
              <p:nvPr/>
            </p:nvSpPr>
            <p:spPr>
              <a:xfrm>
                <a:off x="3243225" y="2168475"/>
                <a:ext cx="5350" cy="40100"/>
              </a:xfrm>
              <a:custGeom>
                <a:avLst/>
                <a:gdLst/>
                <a:ahLst/>
                <a:cxnLst/>
                <a:rect l="l" t="t" r="r" b="b"/>
                <a:pathLst>
                  <a:path w="214" h="1604" extrusionOk="0">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3"/>
              <p:cNvSpPr/>
              <p:nvPr/>
            </p:nvSpPr>
            <p:spPr>
              <a:xfrm>
                <a:off x="3253100" y="2182900"/>
                <a:ext cx="6125" cy="33225"/>
              </a:xfrm>
              <a:custGeom>
                <a:avLst/>
                <a:gdLst/>
                <a:ahLst/>
                <a:cxnLst/>
                <a:rect l="l" t="t" r="r" b="b"/>
                <a:pathLst>
                  <a:path w="245" h="1329" extrusionOk="0">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3"/>
              <p:cNvSpPr/>
              <p:nvPr/>
            </p:nvSpPr>
            <p:spPr>
              <a:xfrm>
                <a:off x="3263750" y="2190500"/>
                <a:ext cx="4575" cy="23825"/>
              </a:xfrm>
              <a:custGeom>
                <a:avLst/>
                <a:gdLst/>
                <a:ahLst/>
                <a:cxnLst/>
                <a:rect l="l" t="t" r="r" b="b"/>
                <a:pathLst>
                  <a:path w="183" h="953" extrusionOk="0">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3"/>
              <p:cNvSpPr/>
              <p:nvPr/>
            </p:nvSpPr>
            <p:spPr>
              <a:xfrm>
                <a:off x="3274375" y="2191275"/>
                <a:ext cx="4600" cy="22725"/>
              </a:xfrm>
              <a:custGeom>
                <a:avLst/>
                <a:gdLst/>
                <a:ahLst/>
                <a:cxnLst/>
                <a:rect l="l" t="t" r="r" b="b"/>
                <a:pathLst>
                  <a:path w="184" h="909" extrusionOk="0">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3"/>
              <p:cNvSpPr/>
              <p:nvPr/>
            </p:nvSpPr>
            <p:spPr>
              <a:xfrm>
                <a:off x="3286550" y="2192025"/>
                <a:ext cx="5350" cy="18650"/>
              </a:xfrm>
              <a:custGeom>
                <a:avLst/>
                <a:gdLst/>
                <a:ahLst/>
                <a:cxnLst/>
                <a:rect l="l" t="t" r="r" b="b"/>
                <a:pathLst>
                  <a:path w="214" h="746" extrusionOk="0">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3"/>
              <p:cNvSpPr/>
              <p:nvPr/>
            </p:nvSpPr>
            <p:spPr>
              <a:xfrm>
                <a:off x="3301750" y="2195450"/>
                <a:ext cx="4575" cy="18250"/>
              </a:xfrm>
              <a:custGeom>
                <a:avLst/>
                <a:gdLst/>
                <a:ahLst/>
                <a:cxnLst/>
                <a:rect l="l" t="t" r="r" b="b"/>
                <a:pathLst>
                  <a:path w="183" h="730" extrusionOk="0">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3"/>
              <p:cNvSpPr/>
              <p:nvPr/>
            </p:nvSpPr>
            <p:spPr>
              <a:xfrm>
                <a:off x="3317700" y="2179425"/>
                <a:ext cx="4575" cy="20925"/>
              </a:xfrm>
              <a:custGeom>
                <a:avLst/>
                <a:gdLst/>
                <a:ahLst/>
                <a:cxnLst/>
                <a:rect l="l" t="t" r="r" b="b"/>
                <a:pathLst>
                  <a:path w="183" h="837" extrusionOk="0">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3"/>
              <p:cNvSpPr/>
              <p:nvPr/>
            </p:nvSpPr>
            <p:spPr>
              <a:xfrm>
                <a:off x="3329850" y="2178725"/>
                <a:ext cx="3825" cy="23575"/>
              </a:xfrm>
              <a:custGeom>
                <a:avLst/>
                <a:gdLst/>
                <a:ahLst/>
                <a:cxnLst/>
                <a:rect l="l" t="t" r="r" b="b"/>
                <a:pathLst>
                  <a:path w="153" h="943" extrusionOk="0">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3"/>
              <p:cNvSpPr/>
              <p:nvPr/>
            </p:nvSpPr>
            <p:spPr>
              <a:xfrm>
                <a:off x="3339725" y="2181575"/>
                <a:ext cx="4600" cy="16925"/>
              </a:xfrm>
              <a:custGeom>
                <a:avLst/>
                <a:gdLst/>
                <a:ahLst/>
                <a:cxnLst/>
                <a:rect l="l" t="t" r="r" b="b"/>
                <a:pathLst>
                  <a:path w="184" h="677" extrusionOk="0">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3"/>
              <p:cNvSpPr/>
              <p:nvPr/>
            </p:nvSpPr>
            <p:spPr>
              <a:xfrm>
                <a:off x="3352650" y="2182525"/>
                <a:ext cx="5350" cy="12950"/>
              </a:xfrm>
              <a:custGeom>
                <a:avLst/>
                <a:gdLst/>
                <a:ahLst/>
                <a:cxnLst/>
                <a:rect l="l" t="t" r="r" b="b"/>
                <a:pathLst>
                  <a:path w="214" h="518" extrusionOk="0">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3"/>
              <p:cNvSpPr/>
              <p:nvPr/>
            </p:nvSpPr>
            <p:spPr>
              <a:xfrm>
                <a:off x="3364050" y="2181000"/>
                <a:ext cx="6100" cy="10675"/>
              </a:xfrm>
              <a:custGeom>
                <a:avLst/>
                <a:gdLst/>
                <a:ahLst/>
                <a:cxnLst/>
                <a:rect l="l" t="t" r="r" b="b"/>
                <a:pathLst>
                  <a:path w="244" h="427" extrusionOk="0">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3"/>
              <p:cNvSpPr/>
              <p:nvPr/>
            </p:nvSpPr>
            <p:spPr>
              <a:xfrm>
                <a:off x="3334425" y="2114900"/>
                <a:ext cx="3050" cy="8750"/>
              </a:xfrm>
              <a:custGeom>
                <a:avLst/>
                <a:gdLst/>
                <a:ahLst/>
                <a:cxnLst/>
                <a:rect l="l" t="t" r="r" b="b"/>
                <a:pathLst>
                  <a:path w="122" h="350" extrusionOk="0">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3"/>
              <p:cNvSpPr/>
              <p:nvPr/>
            </p:nvSpPr>
            <p:spPr>
              <a:xfrm>
                <a:off x="3340500" y="2117925"/>
                <a:ext cx="3825" cy="16575"/>
              </a:xfrm>
              <a:custGeom>
                <a:avLst/>
                <a:gdLst/>
                <a:ahLst/>
                <a:cxnLst/>
                <a:rect l="l" t="t" r="r" b="b"/>
                <a:pathLst>
                  <a:path w="153" h="663" extrusionOk="0">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3"/>
              <p:cNvSpPr/>
              <p:nvPr/>
            </p:nvSpPr>
            <p:spPr>
              <a:xfrm>
                <a:off x="3348850" y="2123075"/>
                <a:ext cx="3075" cy="19400"/>
              </a:xfrm>
              <a:custGeom>
                <a:avLst/>
                <a:gdLst/>
                <a:ahLst/>
                <a:cxnLst/>
                <a:rect l="l" t="t" r="r" b="b"/>
                <a:pathLst>
                  <a:path w="123" h="776" extrusionOk="0">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3"/>
              <p:cNvSpPr/>
              <p:nvPr/>
            </p:nvSpPr>
            <p:spPr>
              <a:xfrm>
                <a:off x="3355700" y="2126675"/>
                <a:ext cx="3825" cy="20725"/>
              </a:xfrm>
              <a:custGeom>
                <a:avLst/>
                <a:gdLst/>
                <a:ahLst/>
                <a:cxnLst/>
                <a:rect l="l" t="t" r="r" b="b"/>
                <a:pathLst>
                  <a:path w="153" h="829" extrusionOk="0">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3"/>
              <p:cNvSpPr/>
              <p:nvPr/>
            </p:nvSpPr>
            <p:spPr>
              <a:xfrm>
                <a:off x="3366650" y="2127200"/>
                <a:ext cx="5025" cy="15650"/>
              </a:xfrm>
              <a:custGeom>
                <a:avLst/>
                <a:gdLst/>
                <a:ahLst/>
                <a:cxnLst/>
                <a:rect l="l" t="t" r="r" b="b"/>
                <a:pathLst>
                  <a:path w="201" h="626" extrusionOk="0">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3"/>
              <p:cNvSpPr/>
              <p:nvPr/>
            </p:nvSpPr>
            <p:spPr>
              <a:xfrm>
                <a:off x="3376975" y="2123625"/>
                <a:ext cx="5725" cy="20350"/>
              </a:xfrm>
              <a:custGeom>
                <a:avLst/>
                <a:gdLst/>
                <a:ahLst/>
                <a:cxnLst/>
                <a:rect l="l" t="t" r="r" b="b"/>
                <a:pathLst>
                  <a:path w="229" h="814" extrusionOk="0">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3"/>
              <p:cNvSpPr/>
              <p:nvPr/>
            </p:nvSpPr>
            <p:spPr>
              <a:xfrm>
                <a:off x="3384575" y="2127825"/>
                <a:ext cx="3050" cy="9700"/>
              </a:xfrm>
              <a:custGeom>
                <a:avLst/>
                <a:gdLst/>
                <a:ahLst/>
                <a:cxnLst/>
                <a:rect l="l" t="t" r="r" b="b"/>
                <a:pathLst>
                  <a:path w="122" h="388" extrusionOk="0">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54" name="Google Shape;1754;p33"/>
          <p:cNvGrpSpPr/>
          <p:nvPr/>
        </p:nvGrpSpPr>
        <p:grpSpPr>
          <a:xfrm>
            <a:off x="1544477" y="3882244"/>
            <a:ext cx="1219248" cy="579094"/>
            <a:chOff x="2132275" y="1549000"/>
            <a:chExt cx="785750" cy="373200"/>
          </a:xfrm>
        </p:grpSpPr>
        <p:sp>
          <p:nvSpPr>
            <p:cNvPr id="1755" name="Google Shape;1755;p33"/>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6" name="Google Shape;1756;p33"/>
            <p:cNvGrpSpPr/>
            <p:nvPr/>
          </p:nvGrpSpPr>
          <p:grpSpPr>
            <a:xfrm>
              <a:off x="2133025" y="1549000"/>
              <a:ext cx="785000" cy="373200"/>
              <a:chOff x="2133025" y="1549000"/>
              <a:chExt cx="785000" cy="373200"/>
            </a:xfrm>
          </p:grpSpPr>
          <p:sp>
            <p:nvSpPr>
              <p:cNvPr id="1757" name="Google Shape;1757;p33"/>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3"/>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3"/>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3"/>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3"/>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3"/>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3"/>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3"/>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3"/>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3"/>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3"/>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3"/>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3"/>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3"/>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33"/>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33"/>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3"/>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3"/>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3"/>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3"/>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3"/>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3"/>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3"/>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3"/>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3"/>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3"/>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3"/>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3"/>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3"/>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3"/>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3"/>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3"/>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3"/>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3"/>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3"/>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3"/>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3"/>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3"/>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3"/>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3"/>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3"/>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3"/>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3"/>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3"/>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3"/>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3"/>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3"/>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3"/>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3"/>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3"/>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3"/>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3"/>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3"/>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3"/>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3"/>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3"/>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3"/>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3"/>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3"/>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3"/>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3"/>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3"/>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3"/>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3"/>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3"/>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3"/>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3"/>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3"/>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3"/>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3"/>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3"/>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3"/>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3"/>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3"/>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3"/>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3"/>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3"/>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3"/>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3"/>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3"/>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3"/>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3"/>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3"/>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3"/>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3"/>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3"/>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3"/>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3"/>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3"/>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3"/>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3"/>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3"/>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3"/>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3"/>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3"/>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3"/>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3"/>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3"/>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3"/>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3"/>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3"/>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3"/>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3"/>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3"/>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3"/>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3"/>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3"/>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3"/>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3"/>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3"/>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3"/>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3"/>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3"/>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3"/>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3"/>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3"/>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3"/>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3"/>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3"/>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3"/>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3"/>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3"/>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3"/>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3"/>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3"/>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3"/>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3"/>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3"/>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3"/>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3"/>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3"/>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3"/>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3"/>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3"/>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3"/>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3"/>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3"/>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3"/>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3"/>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3"/>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3"/>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3"/>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3"/>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3"/>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3"/>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3"/>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3"/>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3"/>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3"/>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3"/>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3"/>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3"/>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3"/>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3"/>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3"/>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3"/>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3"/>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3"/>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3"/>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3"/>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3"/>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3"/>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3"/>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3"/>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3"/>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3"/>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3"/>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3"/>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3"/>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29"/>
        <p:cNvGrpSpPr/>
        <p:nvPr/>
      </p:nvGrpSpPr>
      <p:grpSpPr>
        <a:xfrm>
          <a:off x="0" y="0"/>
          <a:ext cx="0" cy="0"/>
          <a:chOff x="0" y="0"/>
          <a:chExt cx="0" cy="0"/>
        </a:xfrm>
      </p:grpSpPr>
      <p:sp>
        <p:nvSpPr>
          <p:cNvPr id="1930" name="Google Shape;1930;p34"/>
          <p:cNvSpPr txBox="1">
            <a:spLocks noGrp="1"/>
          </p:cNvSpPr>
          <p:nvPr>
            <p:ph type="title"/>
          </p:nvPr>
        </p:nvSpPr>
        <p:spPr>
          <a:xfrm>
            <a:off x="2250000" y="818711"/>
            <a:ext cx="464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At the </a:t>
            </a:r>
            <a:r>
              <a:rPr lang="en">
                <a:solidFill>
                  <a:schemeClr val="accent5"/>
                </a:solidFill>
              </a:rPr>
              <a:t>beginning…</a:t>
            </a:r>
            <a:endParaRPr>
              <a:solidFill>
                <a:schemeClr val="accent5"/>
              </a:solidFill>
            </a:endParaRPr>
          </a:p>
        </p:txBody>
      </p:sp>
      <p:sp>
        <p:nvSpPr>
          <p:cNvPr id="1931" name="Google Shape;1931;p34"/>
          <p:cNvSpPr txBox="1">
            <a:spLocks noGrp="1"/>
          </p:cNvSpPr>
          <p:nvPr>
            <p:ph type="subTitle" idx="1"/>
          </p:nvPr>
        </p:nvSpPr>
        <p:spPr>
          <a:xfrm>
            <a:off x="2250000" y="1592689"/>
            <a:ext cx="4644000" cy="273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Although planet Earth has undergone several changes in its history, the era with the most changes began with the appearance of human beings. </a:t>
            </a:r>
            <a:r>
              <a:rPr lang="en" dirty="0"/>
              <a:t>Human beings are the ones who have brought a great global imbalance caused by wars, revolutions, irresponsibility in the use of resources, contamination, etc.</a:t>
            </a:r>
            <a:endParaRPr dirty="0"/>
          </a:p>
          <a:p>
            <a:pPr marL="0" lvl="0" indent="0" algn="l" rtl="0">
              <a:spcBef>
                <a:spcPts val="1000"/>
              </a:spcBef>
              <a:spcAft>
                <a:spcPts val="0"/>
              </a:spcAft>
              <a:buNone/>
            </a:pPr>
            <a:r>
              <a:rPr lang="en" dirty="0"/>
              <a:t>All these factors have generated very</a:t>
            </a:r>
            <a:r>
              <a:rPr lang="en" b="1" dirty="0"/>
              <a:t> serious environmental problems</a:t>
            </a:r>
            <a:r>
              <a:rPr lang="en" dirty="0"/>
              <a:t>, one of them being global warming, which leads to climate change</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5"/>
        <p:cNvGrpSpPr/>
        <p:nvPr/>
      </p:nvGrpSpPr>
      <p:grpSpPr>
        <a:xfrm>
          <a:off x="0" y="0"/>
          <a:ext cx="0" cy="0"/>
          <a:chOff x="0" y="0"/>
          <a:chExt cx="0" cy="0"/>
        </a:xfrm>
      </p:grpSpPr>
      <p:sp>
        <p:nvSpPr>
          <p:cNvPr id="1936" name="Google Shape;1936;p35"/>
          <p:cNvSpPr txBox="1">
            <a:spLocks noGrp="1"/>
          </p:cNvSpPr>
          <p:nvPr>
            <p:ph type="title"/>
          </p:nvPr>
        </p:nvSpPr>
        <p:spPr>
          <a:xfrm>
            <a:off x="720000" y="539500"/>
            <a:ext cx="7704000" cy="123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Climate </a:t>
            </a:r>
            <a:r>
              <a:rPr lang="en">
                <a:solidFill>
                  <a:schemeClr val="accent5"/>
                </a:solidFill>
              </a:rPr>
              <a:t>change</a:t>
            </a:r>
            <a:endParaRPr>
              <a:solidFill>
                <a:schemeClr val="accent5"/>
              </a:solidFill>
            </a:endParaRPr>
          </a:p>
        </p:txBody>
      </p:sp>
      <p:sp>
        <p:nvSpPr>
          <p:cNvPr id="1937" name="Google Shape;1937;p35"/>
          <p:cNvSpPr txBox="1">
            <a:spLocks noGrp="1"/>
          </p:cNvSpPr>
          <p:nvPr>
            <p:ph type="subTitle" idx="1"/>
          </p:nvPr>
        </p:nvSpPr>
        <p:spPr>
          <a:xfrm>
            <a:off x="5952900" y="2048450"/>
            <a:ext cx="23187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Unfortunately, it is happening at a </a:t>
            </a:r>
            <a:r>
              <a:rPr lang="en" b="1"/>
              <a:t>very fast pace</a:t>
            </a:r>
            <a:r>
              <a:rPr lang="en"/>
              <a:t>, so it is necessary to learn more about this issue and act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1938" name="Google Shape;1938;p35"/>
          <p:cNvSpPr txBox="1">
            <a:spLocks noGrp="1"/>
          </p:cNvSpPr>
          <p:nvPr>
            <p:ph type="subTitle" idx="2"/>
          </p:nvPr>
        </p:nvSpPr>
        <p:spPr>
          <a:xfrm>
            <a:off x="3412725" y="2048450"/>
            <a:ext cx="23187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zh-CN" dirty="0"/>
              <a:t>When</a:t>
            </a:r>
            <a:r>
              <a:rPr lang="zh-CN" altLang="en-US" dirty="0"/>
              <a:t> </a:t>
            </a:r>
            <a:r>
              <a:rPr lang="en-US" altLang="zh-CN" dirty="0"/>
              <a:t>t</a:t>
            </a:r>
            <a:r>
              <a:rPr lang="en" dirty="0"/>
              <a:t>here is an alteration of the Earth‘s temperature, </a:t>
            </a:r>
            <a:r>
              <a:rPr lang="en-US" altLang="zh-CN" dirty="0"/>
              <a:t>it</a:t>
            </a:r>
            <a:r>
              <a:rPr lang="zh-CN" altLang="en-US" dirty="0"/>
              <a:t> </a:t>
            </a:r>
            <a:r>
              <a:rPr lang="en-US" altLang="zh-CN" dirty="0"/>
              <a:t>will</a:t>
            </a:r>
            <a:r>
              <a:rPr lang="zh-CN" altLang="en-US" dirty="0"/>
              <a:t> </a:t>
            </a:r>
            <a:r>
              <a:rPr lang="en" b="1" dirty="0" err="1"/>
              <a:t>damag</a:t>
            </a:r>
            <a:r>
              <a:rPr lang="en-US" altLang="zh-CN" b="1" dirty="0"/>
              <a:t>e</a:t>
            </a:r>
            <a:r>
              <a:rPr lang="en" b="1" dirty="0"/>
              <a:t> ecosystems and human beings</a:t>
            </a:r>
            <a:endParaRPr b="1" dirty="0"/>
          </a:p>
          <a:p>
            <a:pPr marL="0" lvl="0" indent="0" algn="l" rtl="0">
              <a:spcBef>
                <a:spcPts val="0"/>
              </a:spcBef>
              <a:spcAft>
                <a:spcPts val="0"/>
              </a:spcAft>
              <a:buNone/>
            </a:pPr>
            <a:endParaRPr dirty="0"/>
          </a:p>
        </p:txBody>
      </p:sp>
      <p:sp>
        <p:nvSpPr>
          <p:cNvPr id="1939" name="Google Shape;1939;p35"/>
          <p:cNvSpPr txBox="1">
            <a:spLocks noGrp="1"/>
          </p:cNvSpPr>
          <p:nvPr>
            <p:ph type="subTitle" idx="3"/>
          </p:nvPr>
        </p:nvSpPr>
        <p:spPr>
          <a:xfrm>
            <a:off x="872550" y="2048450"/>
            <a:ext cx="23187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Climate change</a:t>
            </a:r>
            <a:r>
              <a:rPr lang="en" dirty="0"/>
              <a:t>, according to the </a:t>
            </a:r>
            <a:r>
              <a:rPr lang="en" b="1" dirty="0"/>
              <a:t>United Nations</a:t>
            </a:r>
            <a:r>
              <a:rPr lang="en" dirty="0"/>
              <a:t>, is the long-term changes in temperatures and weather patterns in the Earth</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43"/>
        <p:cNvGrpSpPr/>
        <p:nvPr/>
      </p:nvGrpSpPr>
      <p:grpSpPr>
        <a:xfrm>
          <a:off x="0" y="0"/>
          <a:ext cx="0" cy="0"/>
          <a:chOff x="0" y="0"/>
          <a:chExt cx="0" cy="0"/>
        </a:xfrm>
      </p:grpSpPr>
      <p:sp>
        <p:nvSpPr>
          <p:cNvPr id="1944" name="Google Shape;1944;p36"/>
          <p:cNvSpPr txBox="1">
            <a:spLocks noGrp="1"/>
          </p:cNvSpPr>
          <p:nvPr>
            <p:ph type="title"/>
          </p:nvPr>
        </p:nvSpPr>
        <p:spPr>
          <a:xfrm>
            <a:off x="720000" y="539500"/>
            <a:ext cx="7704000" cy="11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What are the main causes of</a:t>
            </a:r>
            <a:endParaRPr dirty="0"/>
          </a:p>
          <a:p>
            <a:pPr marL="0" lvl="0" indent="0" algn="ctr" rtl="0">
              <a:spcBef>
                <a:spcPts val="0"/>
              </a:spcBef>
              <a:spcAft>
                <a:spcPts val="0"/>
              </a:spcAft>
              <a:buNone/>
            </a:pPr>
            <a:r>
              <a:rPr lang="en" dirty="0">
                <a:solidFill>
                  <a:schemeClr val="accent5"/>
                </a:solidFill>
              </a:rPr>
              <a:t>climate change?</a:t>
            </a:r>
            <a:endParaRPr dirty="0">
              <a:solidFill>
                <a:schemeClr val="accent5"/>
              </a:solidFill>
            </a:endParaRPr>
          </a:p>
        </p:txBody>
      </p:sp>
      <p:sp>
        <p:nvSpPr>
          <p:cNvPr id="1945" name="Google Shape;1945;p36"/>
          <p:cNvSpPr txBox="1">
            <a:spLocks noGrp="1"/>
          </p:cNvSpPr>
          <p:nvPr>
            <p:ph type="subTitle" idx="3"/>
          </p:nvPr>
        </p:nvSpPr>
        <p:spPr>
          <a:xfrm>
            <a:off x="701900" y="3245050"/>
            <a:ext cx="2430900" cy="11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For example, </a:t>
            </a:r>
            <a:r>
              <a:rPr lang="en" b="1"/>
              <a:t>large solar temperature variation</a:t>
            </a:r>
            <a:r>
              <a:rPr lang="en"/>
              <a:t> (extreme heat or extreme cold for several weeks)</a:t>
            </a:r>
            <a:endParaRPr/>
          </a:p>
        </p:txBody>
      </p:sp>
      <p:sp>
        <p:nvSpPr>
          <p:cNvPr id="1946" name="Google Shape;1946;p36"/>
          <p:cNvSpPr txBox="1">
            <a:spLocks noGrp="1"/>
          </p:cNvSpPr>
          <p:nvPr>
            <p:ph type="subTitle" idx="1"/>
          </p:nvPr>
        </p:nvSpPr>
        <p:spPr>
          <a:xfrm>
            <a:off x="1403050" y="1880400"/>
            <a:ext cx="6337800" cy="33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There are many causes of climate change:</a:t>
            </a:r>
            <a:endParaRPr/>
          </a:p>
        </p:txBody>
      </p:sp>
      <p:sp>
        <p:nvSpPr>
          <p:cNvPr id="1947" name="Google Shape;1947;p36"/>
          <p:cNvSpPr txBox="1">
            <a:spLocks noGrp="1"/>
          </p:cNvSpPr>
          <p:nvPr>
            <p:ph type="subTitle" idx="2"/>
          </p:nvPr>
        </p:nvSpPr>
        <p:spPr>
          <a:xfrm>
            <a:off x="5993107" y="3245218"/>
            <a:ext cx="2430900" cy="11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One of the main causes is the </a:t>
            </a:r>
            <a:r>
              <a:rPr lang="en" b="1" dirty="0"/>
              <a:t>greenhouse effect</a:t>
            </a:r>
            <a:r>
              <a:rPr lang="zh-CN" altLang="en-US" b="1" dirty="0"/>
              <a:t>， </a:t>
            </a:r>
            <a:r>
              <a:rPr lang="en-US" altLang="zh-CN" dirty="0"/>
              <a:t>that</a:t>
            </a:r>
            <a:r>
              <a:rPr lang="zh-CN" altLang="en-US" dirty="0"/>
              <a:t> </a:t>
            </a:r>
            <a:r>
              <a:rPr lang="en-US" altLang="zh-CN" dirty="0"/>
              <a:t>gases</a:t>
            </a:r>
            <a:r>
              <a:rPr lang="zh-CN" altLang="en-US" dirty="0"/>
              <a:t> </a:t>
            </a:r>
            <a:r>
              <a:rPr lang="en-US" altLang="zh-CN" dirty="0"/>
              <a:t>such</a:t>
            </a:r>
            <a:r>
              <a:rPr lang="zh-CN" altLang="en-US" dirty="0"/>
              <a:t> </a:t>
            </a:r>
            <a:r>
              <a:rPr lang="en-US" altLang="zh-CN" dirty="0"/>
              <a:t>as</a:t>
            </a:r>
            <a:r>
              <a:rPr lang="zh-CN" altLang="en-US" dirty="0"/>
              <a:t> </a:t>
            </a:r>
            <a:r>
              <a:rPr lang="en-US" altLang="zh-CN" dirty="0"/>
              <a:t>carbon</a:t>
            </a:r>
            <a:r>
              <a:rPr lang="zh-CN" altLang="en-US" dirty="0"/>
              <a:t> </a:t>
            </a:r>
            <a:r>
              <a:rPr lang="en-US" altLang="zh-CN" dirty="0"/>
              <a:t>dioxide</a:t>
            </a:r>
            <a:r>
              <a:rPr lang="zh-CN" altLang="en-US" dirty="0"/>
              <a:t> </a:t>
            </a:r>
            <a:r>
              <a:rPr lang="en-US" altLang="zh-CN" dirty="0"/>
              <a:t>trap</a:t>
            </a:r>
            <a:r>
              <a:rPr lang="zh-CN" altLang="en-US" dirty="0"/>
              <a:t> </a:t>
            </a:r>
            <a:r>
              <a:rPr lang="en-US" altLang="zh-CN" dirty="0"/>
              <a:t>heat</a:t>
            </a:r>
            <a:r>
              <a:rPr lang="zh-CN" altLang="en-US" dirty="0"/>
              <a:t> </a:t>
            </a:r>
            <a:r>
              <a:rPr lang="en-US" altLang="zh-CN" dirty="0"/>
              <a:t>in</a:t>
            </a:r>
            <a:r>
              <a:rPr lang="zh-CN" altLang="en-US" dirty="0"/>
              <a:t> </a:t>
            </a:r>
            <a:r>
              <a:rPr lang="en-US" altLang="zh-CN" dirty="0"/>
              <a:t>the</a:t>
            </a:r>
            <a:r>
              <a:rPr lang="zh-CN" altLang="en-US" dirty="0"/>
              <a:t> </a:t>
            </a:r>
            <a:r>
              <a:rPr lang="en-US" altLang="zh-CN" dirty="0"/>
              <a:t>atmosphere.</a:t>
            </a:r>
            <a:r>
              <a:rPr lang="zh-CN" altLang="en-US" dirty="0"/>
              <a:t>  </a:t>
            </a:r>
            <a:endParaRPr dirty="0"/>
          </a:p>
        </p:txBody>
      </p:sp>
      <p:sp>
        <p:nvSpPr>
          <p:cNvPr id="1948" name="Google Shape;1948;p36"/>
          <p:cNvSpPr txBox="1">
            <a:spLocks noGrp="1"/>
          </p:cNvSpPr>
          <p:nvPr>
            <p:ph type="subTitle" idx="4"/>
          </p:nvPr>
        </p:nvSpPr>
        <p:spPr>
          <a:xfrm>
            <a:off x="3347503" y="3245050"/>
            <a:ext cx="2430900" cy="111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Actions that </a:t>
            </a:r>
            <a:r>
              <a:rPr lang="en" b="1"/>
              <a:t>directly harm the planet</a:t>
            </a:r>
            <a:r>
              <a:rPr lang="en"/>
              <a:t>. An example of this is the extraction of oil</a:t>
            </a:r>
            <a:endParaRPr b="1"/>
          </a:p>
        </p:txBody>
      </p:sp>
      <p:sp>
        <p:nvSpPr>
          <p:cNvPr id="1949" name="Google Shape;1949;p36"/>
          <p:cNvSpPr txBox="1">
            <a:spLocks noGrp="1"/>
          </p:cNvSpPr>
          <p:nvPr>
            <p:ph type="subTitle" idx="5"/>
          </p:nvPr>
        </p:nvSpPr>
        <p:spPr>
          <a:xfrm>
            <a:off x="701900" y="2366100"/>
            <a:ext cx="2430900" cy="95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Natural</a:t>
            </a:r>
            <a:endParaRPr/>
          </a:p>
          <a:p>
            <a:pPr marL="0" lvl="0" indent="0" algn="ctr" rtl="0">
              <a:spcBef>
                <a:spcPts val="0"/>
              </a:spcBef>
              <a:spcAft>
                <a:spcPts val="0"/>
              </a:spcAft>
              <a:buNone/>
            </a:pPr>
            <a:r>
              <a:rPr lang="en"/>
              <a:t>causes</a:t>
            </a:r>
            <a:endParaRPr/>
          </a:p>
        </p:txBody>
      </p:sp>
      <p:sp>
        <p:nvSpPr>
          <p:cNvPr id="1950" name="Google Shape;1950;p36"/>
          <p:cNvSpPr txBox="1">
            <a:spLocks noGrp="1"/>
          </p:cNvSpPr>
          <p:nvPr>
            <p:ph type="subTitle" idx="6"/>
          </p:nvPr>
        </p:nvSpPr>
        <p:spPr>
          <a:xfrm>
            <a:off x="5993106" y="2366100"/>
            <a:ext cx="2430900" cy="95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Greenhouse effect</a:t>
            </a:r>
            <a:endParaRPr/>
          </a:p>
        </p:txBody>
      </p:sp>
      <p:sp>
        <p:nvSpPr>
          <p:cNvPr id="1951" name="Google Shape;1951;p36"/>
          <p:cNvSpPr txBox="1">
            <a:spLocks noGrp="1"/>
          </p:cNvSpPr>
          <p:nvPr>
            <p:ph type="subTitle" idx="7"/>
          </p:nvPr>
        </p:nvSpPr>
        <p:spPr>
          <a:xfrm>
            <a:off x="3347503" y="2366100"/>
            <a:ext cx="2430900" cy="95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Human</a:t>
            </a:r>
            <a:endParaRPr/>
          </a:p>
          <a:p>
            <a:pPr marL="0" lvl="0" indent="0" algn="ctr" rtl="0">
              <a:spcBef>
                <a:spcPts val="0"/>
              </a:spcBef>
              <a:spcAft>
                <a:spcPts val="0"/>
              </a:spcAft>
              <a:buNone/>
            </a:pPr>
            <a:r>
              <a:rPr lang="en"/>
              <a:t>causes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55"/>
        <p:cNvGrpSpPr/>
        <p:nvPr/>
      </p:nvGrpSpPr>
      <p:grpSpPr>
        <a:xfrm>
          <a:off x="0" y="0"/>
          <a:ext cx="0" cy="0"/>
          <a:chOff x="0" y="0"/>
          <a:chExt cx="0" cy="0"/>
        </a:xfrm>
      </p:grpSpPr>
      <p:sp>
        <p:nvSpPr>
          <p:cNvPr id="1956" name="Google Shape;1956;p37"/>
          <p:cNvSpPr txBox="1">
            <a:spLocks noGrp="1"/>
          </p:cNvSpPr>
          <p:nvPr>
            <p:ph type="title"/>
          </p:nvPr>
        </p:nvSpPr>
        <p:spPr>
          <a:xfrm>
            <a:off x="720000" y="539500"/>
            <a:ext cx="7704000" cy="118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does climate change affect</a:t>
            </a:r>
            <a:endParaRPr/>
          </a:p>
          <a:p>
            <a:pPr marL="0" lvl="0" indent="0" algn="ctr" rtl="0">
              <a:spcBef>
                <a:spcPts val="0"/>
              </a:spcBef>
              <a:spcAft>
                <a:spcPts val="0"/>
              </a:spcAft>
              <a:buNone/>
            </a:pPr>
            <a:r>
              <a:rPr lang="en">
                <a:solidFill>
                  <a:schemeClr val="accent5"/>
                </a:solidFill>
              </a:rPr>
              <a:t>human beings?</a:t>
            </a:r>
            <a:endParaRPr>
              <a:solidFill>
                <a:schemeClr val="accent5"/>
              </a:solidFill>
            </a:endParaRPr>
          </a:p>
        </p:txBody>
      </p:sp>
      <p:sp>
        <p:nvSpPr>
          <p:cNvPr id="1957" name="Google Shape;1957;p37"/>
          <p:cNvSpPr txBox="1">
            <a:spLocks noGrp="1"/>
          </p:cNvSpPr>
          <p:nvPr>
            <p:ph type="subTitle" idx="2"/>
          </p:nvPr>
        </p:nvSpPr>
        <p:spPr>
          <a:xfrm>
            <a:off x="923400" y="2048450"/>
            <a:ext cx="3610500" cy="16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Climate change </a:t>
            </a:r>
            <a:r>
              <a:rPr lang="en"/>
              <a:t>generates several problems that not only affect the </a:t>
            </a:r>
            <a:r>
              <a:rPr lang="en" b="1"/>
              <a:t>ecosystem</a:t>
            </a:r>
            <a:r>
              <a:rPr lang="en"/>
              <a:t>, but also </a:t>
            </a:r>
            <a:r>
              <a:rPr lang="en" b="1"/>
              <a:t>human beings</a:t>
            </a:r>
            <a:r>
              <a:rPr lang="en"/>
              <a:t>. In places affected by intense rains, </a:t>
            </a:r>
            <a:r>
              <a:rPr lang="en" b="1"/>
              <a:t>floods destroy crops,</a:t>
            </a:r>
            <a:r>
              <a:rPr lang="en"/>
              <a:t> leaving people without food for months at a time</a:t>
            </a:r>
            <a:endParaRPr b="1"/>
          </a:p>
        </p:txBody>
      </p:sp>
      <p:sp>
        <p:nvSpPr>
          <p:cNvPr id="1958" name="Google Shape;1958;p37"/>
          <p:cNvSpPr txBox="1">
            <a:spLocks noGrp="1"/>
          </p:cNvSpPr>
          <p:nvPr>
            <p:ph type="subTitle" idx="1"/>
          </p:nvPr>
        </p:nvSpPr>
        <p:spPr>
          <a:xfrm>
            <a:off x="4610107" y="2048450"/>
            <a:ext cx="3610500" cy="1647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 conversely, because of </a:t>
            </a:r>
            <a:r>
              <a:rPr lang="en" b="1"/>
              <a:t>droughts</a:t>
            </a:r>
            <a:r>
              <a:rPr lang="en"/>
              <a:t> caused by climate change. These cause people to starve due to the loss of their crops. In addition,</a:t>
            </a:r>
            <a:r>
              <a:rPr lang="en" b="1"/>
              <a:t> gas and water pollution also affect foodstuffs</a:t>
            </a:r>
            <a:endParaRPr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60"/>
        <p:cNvGrpSpPr/>
        <p:nvPr/>
      </p:nvGrpSpPr>
      <p:grpSpPr>
        <a:xfrm>
          <a:off x="0" y="0"/>
          <a:ext cx="0" cy="0"/>
          <a:chOff x="0" y="0"/>
          <a:chExt cx="0" cy="0"/>
        </a:xfrm>
      </p:grpSpPr>
      <p:sp>
        <p:nvSpPr>
          <p:cNvPr id="3061" name="Google Shape;3061;p41"/>
          <p:cNvSpPr txBox="1">
            <a:spLocks noGrp="1"/>
          </p:cNvSpPr>
          <p:nvPr>
            <p:ph type="title"/>
          </p:nvPr>
        </p:nvSpPr>
        <p:spPr>
          <a:xfrm>
            <a:off x="3526125" y="1856400"/>
            <a:ext cx="4896300" cy="1730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altLang="zh-CN" sz="3200" dirty="0"/>
              <a:t>Why</a:t>
            </a:r>
            <a:r>
              <a:rPr lang="zh-CN" altLang="en-US" sz="3200" dirty="0"/>
              <a:t> </a:t>
            </a:r>
            <a:r>
              <a:rPr lang="en-US" altLang="zh-CN" sz="3200" dirty="0"/>
              <a:t>predicting</a:t>
            </a:r>
            <a:r>
              <a:rPr lang="zh-CN" altLang="en-US" sz="3200" dirty="0"/>
              <a:t> </a:t>
            </a:r>
            <a:r>
              <a:rPr lang="en-US" altLang="zh-CN" sz="3200" dirty="0">
                <a:solidFill>
                  <a:schemeClr val="bg2"/>
                </a:solidFill>
              </a:rPr>
              <a:t>surface</a:t>
            </a:r>
            <a:r>
              <a:rPr lang="zh-CN" altLang="en-US" sz="3200" dirty="0">
                <a:solidFill>
                  <a:schemeClr val="bg2"/>
                </a:solidFill>
              </a:rPr>
              <a:t> </a:t>
            </a:r>
            <a:r>
              <a:rPr lang="en-US" altLang="zh-CN" sz="3200" dirty="0">
                <a:solidFill>
                  <a:schemeClr val="bg2"/>
                </a:solidFill>
              </a:rPr>
              <a:t>temperature</a:t>
            </a:r>
            <a:r>
              <a:rPr lang="zh-CN" altLang="en-US" sz="3200" dirty="0"/>
              <a:t> </a:t>
            </a:r>
            <a:r>
              <a:rPr lang="en-US" altLang="zh-CN" sz="3200" dirty="0"/>
              <a:t>important</a:t>
            </a:r>
            <a:endParaRPr sz="3600" dirty="0">
              <a:solidFill>
                <a:schemeClr val="accent5"/>
              </a:solidFill>
            </a:endParaRPr>
          </a:p>
        </p:txBody>
      </p:sp>
      <p:sp>
        <p:nvSpPr>
          <p:cNvPr id="3062" name="Google Shape;3062;p41"/>
          <p:cNvSpPr txBox="1">
            <a:spLocks noGrp="1"/>
          </p:cNvSpPr>
          <p:nvPr>
            <p:ph type="title" idx="2"/>
          </p:nvPr>
        </p:nvSpPr>
        <p:spPr>
          <a:xfrm>
            <a:off x="5365564" y="940500"/>
            <a:ext cx="1217400" cy="91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accent6"/>
                </a:solidFill>
              </a:rPr>
              <a:t>0</a:t>
            </a:r>
            <a:r>
              <a:rPr lang="en-US" altLang="zh-CN" dirty="0">
                <a:solidFill>
                  <a:schemeClr val="accent6"/>
                </a:solidFill>
              </a:rPr>
              <a:t>2</a:t>
            </a:r>
            <a:endParaRPr dirty="0">
              <a:solidFill>
                <a:schemeClr val="accent6"/>
              </a:solidFill>
            </a:endParaRPr>
          </a:p>
        </p:txBody>
      </p:sp>
      <p:grpSp>
        <p:nvGrpSpPr>
          <p:cNvPr id="3063" name="Google Shape;3063;p41"/>
          <p:cNvGrpSpPr/>
          <p:nvPr/>
        </p:nvGrpSpPr>
        <p:grpSpPr>
          <a:xfrm flipH="1">
            <a:off x="514338" y="980358"/>
            <a:ext cx="397775" cy="306330"/>
            <a:chOff x="3145200" y="2027350"/>
            <a:chExt cx="256100" cy="197225"/>
          </a:xfrm>
        </p:grpSpPr>
        <p:sp>
          <p:nvSpPr>
            <p:cNvPr id="3064" name="Google Shape;3064;p41"/>
            <p:cNvSpPr/>
            <p:nvPr/>
          </p:nvSpPr>
          <p:spPr>
            <a:xfrm>
              <a:off x="3154325" y="2038225"/>
              <a:ext cx="240900" cy="179400"/>
            </a:xfrm>
            <a:custGeom>
              <a:avLst/>
              <a:gdLst/>
              <a:ahLst/>
              <a:cxnLst/>
              <a:rect l="l" t="t" r="r" b="b"/>
              <a:pathLst>
                <a:path w="9636" h="7176" extrusionOk="0">
                  <a:moveTo>
                    <a:pt x="3993" y="0"/>
                  </a:moveTo>
                  <a:cubicBezTo>
                    <a:pt x="3845" y="0"/>
                    <a:pt x="3698" y="10"/>
                    <a:pt x="3557" y="28"/>
                  </a:cubicBezTo>
                  <a:cubicBezTo>
                    <a:pt x="3192" y="58"/>
                    <a:pt x="2858" y="149"/>
                    <a:pt x="2614" y="393"/>
                  </a:cubicBezTo>
                  <a:cubicBezTo>
                    <a:pt x="2311" y="697"/>
                    <a:pt x="2250" y="1213"/>
                    <a:pt x="1915" y="1456"/>
                  </a:cubicBezTo>
                  <a:cubicBezTo>
                    <a:pt x="1763" y="1517"/>
                    <a:pt x="1611" y="1578"/>
                    <a:pt x="1490" y="1608"/>
                  </a:cubicBezTo>
                  <a:cubicBezTo>
                    <a:pt x="1186" y="1730"/>
                    <a:pt x="912" y="1943"/>
                    <a:pt x="700" y="2186"/>
                  </a:cubicBezTo>
                  <a:cubicBezTo>
                    <a:pt x="639" y="2277"/>
                    <a:pt x="578" y="2399"/>
                    <a:pt x="487" y="2459"/>
                  </a:cubicBezTo>
                  <a:cubicBezTo>
                    <a:pt x="396" y="2490"/>
                    <a:pt x="304" y="2520"/>
                    <a:pt x="213" y="2581"/>
                  </a:cubicBezTo>
                  <a:cubicBezTo>
                    <a:pt x="31" y="2703"/>
                    <a:pt x="0" y="2976"/>
                    <a:pt x="31" y="3219"/>
                  </a:cubicBezTo>
                  <a:cubicBezTo>
                    <a:pt x="31" y="3645"/>
                    <a:pt x="61" y="4101"/>
                    <a:pt x="92" y="4557"/>
                  </a:cubicBezTo>
                  <a:cubicBezTo>
                    <a:pt x="92" y="4739"/>
                    <a:pt x="92" y="4921"/>
                    <a:pt x="183" y="5073"/>
                  </a:cubicBezTo>
                  <a:cubicBezTo>
                    <a:pt x="244" y="5256"/>
                    <a:pt x="396" y="5377"/>
                    <a:pt x="548" y="5499"/>
                  </a:cubicBezTo>
                  <a:cubicBezTo>
                    <a:pt x="855" y="5716"/>
                    <a:pt x="1249" y="5847"/>
                    <a:pt x="1632" y="5847"/>
                  </a:cubicBezTo>
                  <a:cubicBezTo>
                    <a:pt x="1893" y="5847"/>
                    <a:pt x="2150" y="5786"/>
                    <a:pt x="2371" y="5651"/>
                  </a:cubicBezTo>
                  <a:cubicBezTo>
                    <a:pt x="2645" y="6350"/>
                    <a:pt x="3222" y="6867"/>
                    <a:pt x="3921" y="7080"/>
                  </a:cubicBezTo>
                  <a:cubicBezTo>
                    <a:pt x="4133" y="7144"/>
                    <a:pt x="4354" y="7175"/>
                    <a:pt x="4575" y="7175"/>
                  </a:cubicBezTo>
                  <a:cubicBezTo>
                    <a:pt x="5083" y="7175"/>
                    <a:pt x="5595" y="7011"/>
                    <a:pt x="6019" y="6715"/>
                  </a:cubicBezTo>
                  <a:cubicBezTo>
                    <a:pt x="6080" y="6654"/>
                    <a:pt x="6140" y="6593"/>
                    <a:pt x="6201" y="6593"/>
                  </a:cubicBezTo>
                  <a:cubicBezTo>
                    <a:pt x="6292" y="6593"/>
                    <a:pt x="6353" y="6624"/>
                    <a:pt x="6414" y="6624"/>
                  </a:cubicBezTo>
                  <a:cubicBezTo>
                    <a:pt x="6636" y="6696"/>
                    <a:pt x="6867" y="6730"/>
                    <a:pt x="7099" y="6730"/>
                  </a:cubicBezTo>
                  <a:cubicBezTo>
                    <a:pt x="8044" y="6730"/>
                    <a:pt x="9002" y="6165"/>
                    <a:pt x="9393" y="5286"/>
                  </a:cubicBezTo>
                  <a:cubicBezTo>
                    <a:pt x="9484" y="5073"/>
                    <a:pt x="9545" y="4861"/>
                    <a:pt x="9514" y="4618"/>
                  </a:cubicBezTo>
                  <a:cubicBezTo>
                    <a:pt x="9484" y="4435"/>
                    <a:pt x="9393" y="4283"/>
                    <a:pt x="9393" y="4101"/>
                  </a:cubicBezTo>
                  <a:cubicBezTo>
                    <a:pt x="9393" y="3949"/>
                    <a:pt x="9453" y="3827"/>
                    <a:pt x="9484" y="3675"/>
                  </a:cubicBezTo>
                  <a:cubicBezTo>
                    <a:pt x="9636" y="3037"/>
                    <a:pt x="9423" y="2338"/>
                    <a:pt x="8906" y="1912"/>
                  </a:cubicBezTo>
                  <a:cubicBezTo>
                    <a:pt x="8597" y="1642"/>
                    <a:pt x="8189" y="1506"/>
                    <a:pt x="7776" y="1506"/>
                  </a:cubicBezTo>
                  <a:cubicBezTo>
                    <a:pt x="7541" y="1506"/>
                    <a:pt x="7304" y="1550"/>
                    <a:pt x="7083" y="1639"/>
                  </a:cubicBezTo>
                  <a:cubicBezTo>
                    <a:pt x="6991" y="1669"/>
                    <a:pt x="6870" y="1730"/>
                    <a:pt x="6748" y="1760"/>
                  </a:cubicBezTo>
                  <a:cubicBezTo>
                    <a:pt x="6714" y="1765"/>
                    <a:pt x="6681" y="1768"/>
                    <a:pt x="6650" y="1768"/>
                  </a:cubicBezTo>
                  <a:cubicBezTo>
                    <a:pt x="6289" y="1768"/>
                    <a:pt x="6098" y="1460"/>
                    <a:pt x="5958" y="1152"/>
                  </a:cubicBezTo>
                  <a:cubicBezTo>
                    <a:pt x="5745" y="727"/>
                    <a:pt x="5472" y="423"/>
                    <a:pt x="5046" y="210"/>
                  </a:cubicBezTo>
                  <a:cubicBezTo>
                    <a:pt x="4723" y="59"/>
                    <a:pt x="4354" y="0"/>
                    <a:pt x="39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5" name="Google Shape;3065;p41"/>
            <p:cNvGrpSpPr/>
            <p:nvPr/>
          </p:nvGrpSpPr>
          <p:grpSpPr>
            <a:xfrm>
              <a:off x="3145200" y="2027350"/>
              <a:ext cx="256100" cy="197225"/>
              <a:chOff x="3145200" y="2027350"/>
              <a:chExt cx="256100" cy="197225"/>
            </a:xfrm>
          </p:grpSpPr>
          <p:sp>
            <p:nvSpPr>
              <p:cNvPr id="3066" name="Google Shape;3066;p41"/>
              <p:cNvSpPr/>
              <p:nvPr/>
            </p:nvSpPr>
            <p:spPr>
              <a:xfrm>
                <a:off x="3177875" y="2068550"/>
                <a:ext cx="31950" cy="23325"/>
              </a:xfrm>
              <a:custGeom>
                <a:avLst/>
                <a:gdLst/>
                <a:ahLst/>
                <a:cxnLst/>
                <a:rect l="l" t="t" r="r" b="b"/>
                <a:pathLst>
                  <a:path w="1278" h="933" extrusionOk="0">
                    <a:moveTo>
                      <a:pt x="852" y="0"/>
                    </a:moveTo>
                    <a:cubicBezTo>
                      <a:pt x="730" y="0"/>
                      <a:pt x="609" y="61"/>
                      <a:pt x="487" y="122"/>
                    </a:cubicBezTo>
                    <a:cubicBezTo>
                      <a:pt x="274" y="213"/>
                      <a:pt x="122" y="426"/>
                      <a:pt x="31" y="669"/>
                    </a:cubicBezTo>
                    <a:cubicBezTo>
                      <a:pt x="1" y="760"/>
                      <a:pt x="61" y="882"/>
                      <a:pt x="183" y="912"/>
                    </a:cubicBezTo>
                    <a:cubicBezTo>
                      <a:pt x="208" y="925"/>
                      <a:pt x="233" y="932"/>
                      <a:pt x="256" y="932"/>
                    </a:cubicBezTo>
                    <a:cubicBezTo>
                      <a:pt x="289" y="932"/>
                      <a:pt x="317" y="917"/>
                      <a:pt x="335" y="882"/>
                    </a:cubicBezTo>
                    <a:cubicBezTo>
                      <a:pt x="391" y="882"/>
                      <a:pt x="421" y="831"/>
                      <a:pt x="449" y="799"/>
                    </a:cubicBezTo>
                    <a:lnTo>
                      <a:pt x="449" y="799"/>
                    </a:lnTo>
                    <a:cubicBezTo>
                      <a:pt x="445" y="809"/>
                      <a:pt x="443" y="817"/>
                      <a:pt x="443" y="817"/>
                    </a:cubicBezTo>
                    <a:cubicBezTo>
                      <a:pt x="444" y="817"/>
                      <a:pt x="447" y="809"/>
                      <a:pt x="457" y="791"/>
                    </a:cubicBezTo>
                    <a:lnTo>
                      <a:pt x="457" y="791"/>
                    </a:lnTo>
                    <a:cubicBezTo>
                      <a:pt x="454" y="793"/>
                      <a:pt x="451" y="796"/>
                      <a:pt x="449" y="799"/>
                    </a:cubicBezTo>
                    <a:lnTo>
                      <a:pt x="449" y="799"/>
                    </a:lnTo>
                    <a:cubicBezTo>
                      <a:pt x="452" y="787"/>
                      <a:pt x="457" y="772"/>
                      <a:pt x="457" y="760"/>
                    </a:cubicBezTo>
                    <a:lnTo>
                      <a:pt x="487" y="699"/>
                    </a:lnTo>
                    <a:lnTo>
                      <a:pt x="516" y="641"/>
                    </a:lnTo>
                    <a:lnTo>
                      <a:pt x="516" y="641"/>
                    </a:lnTo>
                    <a:cubicBezTo>
                      <a:pt x="507" y="659"/>
                      <a:pt x="504" y="666"/>
                      <a:pt x="505" y="666"/>
                    </a:cubicBezTo>
                    <a:cubicBezTo>
                      <a:pt x="507" y="666"/>
                      <a:pt x="528" y="639"/>
                      <a:pt x="548" y="639"/>
                    </a:cubicBezTo>
                    <a:cubicBezTo>
                      <a:pt x="548" y="608"/>
                      <a:pt x="578" y="608"/>
                      <a:pt x="578" y="578"/>
                    </a:cubicBezTo>
                    <a:lnTo>
                      <a:pt x="609" y="578"/>
                    </a:lnTo>
                    <a:cubicBezTo>
                      <a:pt x="639" y="547"/>
                      <a:pt x="669" y="517"/>
                      <a:pt x="700" y="517"/>
                    </a:cubicBezTo>
                    <a:cubicBezTo>
                      <a:pt x="711" y="506"/>
                      <a:pt x="722" y="499"/>
                      <a:pt x="732" y="494"/>
                    </a:cubicBezTo>
                    <a:lnTo>
                      <a:pt x="732" y="494"/>
                    </a:lnTo>
                    <a:cubicBezTo>
                      <a:pt x="726" y="497"/>
                      <a:pt x="724" y="500"/>
                      <a:pt x="727" y="500"/>
                    </a:cubicBezTo>
                    <a:cubicBezTo>
                      <a:pt x="730" y="500"/>
                      <a:pt x="740" y="497"/>
                      <a:pt x="761" y="487"/>
                    </a:cubicBezTo>
                    <a:lnTo>
                      <a:pt x="761" y="487"/>
                    </a:lnTo>
                    <a:cubicBezTo>
                      <a:pt x="761" y="487"/>
                      <a:pt x="748" y="487"/>
                      <a:pt x="732" y="494"/>
                    </a:cubicBezTo>
                    <a:lnTo>
                      <a:pt x="732" y="494"/>
                    </a:lnTo>
                    <a:cubicBezTo>
                      <a:pt x="738" y="491"/>
                      <a:pt x="749" y="487"/>
                      <a:pt x="761" y="487"/>
                    </a:cubicBezTo>
                    <a:lnTo>
                      <a:pt x="761" y="487"/>
                    </a:lnTo>
                    <a:cubicBezTo>
                      <a:pt x="761" y="487"/>
                      <a:pt x="761" y="487"/>
                      <a:pt x="761" y="487"/>
                    </a:cubicBezTo>
                    <a:lnTo>
                      <a:pt x="791" y="487"/>
                    </a:lnTo>
                    <a:cubicBezTo>
                      <a:pt x="821" y="456"/>
                      <a:pt x="882" y="456"/>
                      <a:pt x="913" y="456"/>
                    </a:cubicBezTo>
                    <a:cubicBezTo>
                      <a:pt x="913" y="426"/>
                      <a:pt x="943" y="426"/>
                      <a:pt x="943" y="426"/>
                    </a:cubicBezTo>
                    <a:lnTo>
                      <a:pt x="1034" y="426"/>
                    </a:lnTo>
                    <a:cubicBezTo>
                      <a:pt x="1065" y="395"/>
                      <a:pt x="1095" y="395"/>
                      <a:pt x="1125" y="395"/>
                    </a:cubicBezTo>
                    <a:cubicBezTo>
                      <a:pt x="1156" y="365"/>
                      <a:pt x="1156" y="365"/>
                      <a:pt x="1186" y="335"/>
                    </a:cubicBezTo>
                    <a:cubicBezTo>
                      <a:pt x="1247" y="304"/>
                      <a:pt x="1277" y="213"/>
                      <a:pt x="1217" y="183"/>
                    </a:cubicBezTo>
                    <a:cubicBezTo>
                      <a:pt x="1217" y="153"/>
                      <a:pt x="1217" y="152"/>
                      <a:pt x="1187" y="123"/>
                    </a:cubicBezTo>
                    <a:lnTo>
                      <a:pt x="1187" y="123"/>
                    </a:lnTo>
                    <a:cubicBezTo>
                      <a:pt x="1217" y="152"/>
                      <a:pt x="1217" y="152"/>
                      <a:pt x="1217" y="152"/>
                    </a:cubicBezTo>
                    <a:cubicBezTo>
                      <a:pt x="1217" y="152"/>
                      <a:pt x="1217" y="122"/>
                      <a:pt x="1217" y="122"/>
                    </a:cubicBezTo>
                    <a:cubicBezTo>
                      <a:pt x="1186" y="61"/>
                      <a:pt x="1125" y="31"/>
                      <a:pt x="1065" y="31"/>
                    </a:cubicBezTo>
                    <a:cubicBezTo>
                      <a:pt x="1004" y="0"/>
                      <a:pt x="913" y="0"/>
                      <a:pt x="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1"/>
              <p:cNvSpPr/>
              <p:nvPr/>
            </p:nvSpPr>
            <p:spPr>
              <a:xfrm>
                <a:off x="3198975" y="2027350"/>
                <a:ext cx="110400" cy="56875"/>
              </a:xfrm>
              <a:custGeom>
                <a:avLst/>
                <a:gdLst/>
                <a:ahLst/>
                <a:cxnLst/>
                <a:rect l="l" t="t" r="r" b="b"/>
                <a:pathLst>
                  <a:path w="4416" h="2275" extrusionOk="0">
                    <a:moveTo>
                      <a:pt x="2131" y="0"/>
                    </a:moveTo>
                    <a:cubicBezTo>
                      <a:pt x="1105" y="0"/>
                      <a:pt x="241" y="845"/>
                      <a:pt x="38" y="1800"/>
                    </a:cubicBezTo>
                    <a:cubicBezTo>
                      <a:pt x="1" y="1950"/>
                      <a:pt x="114" y="2054"/>
                      <a:pt x="228" y="2054"/>
                    </a:cubicBezTo>
                    <a:cubicBezTo>
                      <a:pt x="298" y="2054"/>
                      <a:pt x="368" y="2015"/>
                      <a:pt x="403" y="1922"/>
                    </a:cubicBezTo>
                    <a:cubicBezTo>
                      <a:pt x="661" y="1148"/>
                      <a:pt x="1270" y="455"/>
                      <a:pt x="2104" y="455"/>
                    </a:cubicBezTo>
                    <a:cubicBezTo>
                      <a:pt x="2154" y="455"/>
                      <a:pt x="2205" y="458"/>
                      <a:pt x="2257" y="463"/>
                    </a:cubicBezTo>
                    <a:cubicBezTo>
                      <a:pt x="2683" y="493"/>
                      <a:pt x="3047" y="767"/>
                      <a:pt x="3351" y="1040"/>
                    </a:cubicBezTo>
                    <a:cubicBezTo>
                      <a:pt x="3503" y="1192"/>
                      <a:pt x="3655" y="1344"/>
                      <a:pt x="3746" y="1527"/>
                    </a:cubicBezTo>
                    <a:cubicBezTo>
                      <a:pt x="3868" y="1709"/>
                      <a:pt x="3898" y="1891"/>
                      <a:pt x="3929" y="2104"/>
                    </a:cubicBezTo>
                    <a:cubicBezTo>
                      <a:pt x="3956" y="2224"/>
                      <a:pt x="4041" y="2274"/>
                      <a:pt x="4131" y="2274"/>
                    </a:cubicBezTo>
                    <a:cubicBezTo>
                      <a:pt x="4246" y="2274"/>
                      <a:pt x="4368" y="2193"/>
                      <a:pt x="4385" y="2074"/>
                    </a:cubicBezTo>
                    <a:cubicBezTo>
                      <a:pt x="4415" y="1557"/>
                      <a:pt x="4050" y="1071"/>
                      <a:pt x="3716" y="736"/>
                    </a:cubicBezTo>
                    <a:cubicBezTo>
                      <a:pt x="3321" y="372"/>
                      <a:pt x="2835" y="68"/>
                      <a:pt x="2287" y="7"/>
                    </a:cubicBezTo>
                    <a:cubicBezTo>
                      <a:pt x="2235" y="3"/>
                      <a:pt x="2183" y="0"/>
                      <a:pt x="21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1"/>
              <p:cNvSpPr/>
              <p:nvPr/>
            </p:nvSpPr>
            <p:spPr>
              <a:xfrm>
                <a:off x="3300225" y="2073525"/>
                <a:ext cx="28900" cy="13600"/>
              </a:xfrm>
              <a:custGeom>
                <a:avLst/>
                <a:gdLst/>
                <a:ahLst/>
                <a:cxnLst/>
                <a:rect l="l" t="t" r="r" b="b"/>
                <a:pathLst>
                  <a:path w="1156" h="544" extrusionOk="0">
                    <a:moveTo>
                      <a:pt x="495" y="0"/>
                    </a:moveTo>
                    <a:cubicBezTo>
                      <a:pt x="443" y="0"/>
                      <a:pt x="396" y="14"/>
                      <a:pt x="335" y="14"/>
                    </a:cubicBezTo>
                    <a:cubicBezTo>
                      <a:pt x="335" y="14"/>
                      <a:pt x="304" y="44"/>
                      <a:pt x="274" y="44"/>
                    </a:cubicBezTo>
                    <a:cubicBezTo>
                      <a:pt x="244" y="44"/>
                      <a:pt x="213" y="75"/>
                      <a:pt x="213" y="75"/>
                    </a:cubicBezTo>
                    <a:cubicBezTo>
                      <a:pt x="223" y="65"/>
                      <a:pt x="227" y="61"/>
                      <a:pt x="226" y="61"/>
                    </a:cubicBezTo>
                    <a:lnTo>
                      <a:pt x="226" y="61"/>
                    </a:lnTo>
                    <a:cubicBezTo>
                      <a:pt x="223" y="61"/>
                      <a:pt x="203" y="75"/>
                      <a:pt x="183" y="75"/>
                    </a:cubicBezTo>
                    <a:cubicBezTo>
                      <a:pt x="183" y="75"/>
                      <a:pt x="152" y="75"/>
                      <a:pt x="152" y="105"/>
                    </a:cubicBezTo>
                    <a:cubicBezTo>
                      <a:pt x="61" y="136"/>
                      <a:pt x="0" y="196"/>
                      <a:pt x="31" y="288"/>
                    </a:cubicBezTo>
                    <a:cubicBezTo>
                      <a:pt x="61" y="379"/>
                      <a:pt x="152" y="409"/>
                      <a:pt x="244" y="409"/>
                    </a:cubicBezTo>
                    <a:cubicBezTo>
                      <a:pt x="228" y="394"/>
                      <a:pt x="228" y="386"/>
                      <a:pt x="236" y="386"/>
                    </a:cubicBezTo>
                    <a:lnTo>
                      <a:pt x="236" y="386"/>
                    </a:lnTo>
                    <a:cubicBezTo>
                      <a:pt x="244" y="386"/>
                      <a:pt x="259" y="394"/>
                      <a:pt x="274" y="409"/>
                    </a:cubicBezTo>
                    <a:lnTo>
                      <a:pt x="426" y="409"/>
                    </a:lnTo>
                    <a:cubicBezTo>
                      <a:pt x="385" y="409"/>
                      <a:pt x="412" y="423"/>
                      <a:pt x="426" y="423"/>
                    </a:cubicBezTo>
                    <a:cubicBezTo>
                      <a:pt x="433" y="423"/>
                      <a:pt x="436" y="419"/>
                      <a:pt x="426" y="409"/>
                    </a:cubicBezTo>
                    <a:lnTo>
                      <a:pt x="426" y="409"/>
                    </a:lnTo>
                    <a:cubicBezTo>
                      <a:pt x="456" y="440"/>
                      <a:pt x="487" y="440"/>
                      <a:pt x="548" y="440"/>
                    </a:cubicBezTo>
                    <a:lnTo>
                      <a:pt x="487" y="440"/>
                    </a:lnTo>
                    <a:cubicBezTo>
                      <a:pt x="561" y="440"/>
                      <a:pt x="656" y="460"/>
                      <a:pt x="738" y="500"/>
                    </a:cubicBezTo>
                    <a:lnTo>
                      <a:pt x="738" y="500"/>
                    </a:lnTo>
                    <a:cubicBezTo>
                      <a:pt x="735" y="500"/>
                      <a:pt x="733" y="500"/>
                      <a:pt x="730" y="500"/>
                    </a:cubicBezTo>
                    <a:cubicBezTo>
                      <a:pt x="738" y="503"/>
                      <a:pt x="746" y="506"/>
                      <a:pt x="753" y="508"/>
                    </a:cubicBezTo>
                    <a:lnTo>
                      <a:pt x="753" y="508"/>
                    </a:lnTo>
                    <a:cubicBezTo>
                      <a:pt x="766" y="515"/>
                      <a:pt x="779" y="523"/>
                      <a:pt x="791" y="531"/>
                    </a:cubicBezTo>
                    <a:cubicBezTo>
                      <a:pt x="791" y="527"/>
                      <a:pt x="790" y="524"/>
                      <a:pt x="789" y="521"/>
                    </a:cubicBezTo>
                    <a:lnTo>
                      <a:pt x="789" y="521"/>
                    </a:lnTo>
                    <a:cubicBezTo>
                      <a:pt x="827" y="534"/>
                      <a:pt x="862" y="543"/>
                      <a:pt x="899" y="543"/>
                    </a:cubicBezTo>
                    <a:cubicBezTo>
                      <a:pt x="922" y="543"/>
                      <a:pt x="946" y="540"/>
                      <a:pt x="973" y="531"/>
                    </a:cubicBezTo>
                    <a:cubicBezTo>
                      <a:pt x="1064" y="500"/>
                      <a:pt x="1155" y="379"/>
                      <a:pt x="1125" y="257"/>
                    </a:cubicBezTo>
                    <a:cubicBezTo>
                      <a:pt x="1095" y="196"/>
                      <a:pt x="1034" y="136"/>
                      <a:pt x="973" y="105"/>
                    </a:cubicBezTo>
                    <a:cubicBezTo>
                      <a:pt x="912" y="75"/>
                      <a:pt x="882" y="44"/>
                      <a:pt x="821" y="44"/>
                    </a:cubicBezTo>
                    <a:cubicBezTo>
                      <a:pt x="730" y="14"/>
                      <a:pt x="669" y="14"/>
                      <a:pt x="578" y="14"/>
                    </a:cubicBezTo>
                    <a:cubicBezTo>
                      <a:pt x="548" y="4"/>
                      <a:pt x="521" y="0"/>
                      <a:pt x="4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1"/>
              <p:cNvSpPr/>
              <p:nvPr/>
            </p:nvSpPr>
            <p:spPr>
              <a:xfrm>
                <a:off x="3319650" y="2070825"/>
                <a:ext cx="81650" cy="74825"/>
              </a:xfrm>
              <a:custGeom>
                <a:avLst/>
                <a:gdLst/>
                <a:ahLst/>
                <a:cxnLst/>
                <a:rect l="l" t="t" r="r" b="b"/>
                <a:pathLst>
                  <a:path w="3266" h="2993" extrusionOk="0">
                    <a:moveTo>
                      <a:pt x="1290" y="0"/>
                    </a:moveTo>
                    <a:cubicBezTo>
                      <a:pt x="1078" y="0"/>
                      <a:pt x="834" y="0"/>
                      <a:pt x="652" y="61"/>
                    </a:cubicBezTo>
                    <a:cubicBezTo>
                      <a:pt x="530" y="92"/>
                      <a:pt x="439" y="152"/>
                      <a:pt x="348" y="213"/>
                    </a:cubicBezTo>
                    <a:cubicBezTo>
                      <a:pt x="257" y="274"/>
                      <a:pt x="166" y="335"/>
                      <a:pt x="105" y="396"/>
                    </a:cubicBezTo>
                    <a:cubicBezTo>
                      <a:pt x="0" y="474"/>
                      <a:pt x="99" y="620"/>
                      <a:pt x="206" y="620"/>
                    </a:cubicBezTo>
                    <a:cubicBezTo>
                      <a:pt x="223" y="620"/>
                      <a:pt x="240" y="617"/>
                      <a:pt x="257" y="608"/>
                    </a:cubicBezTo>
                    <a:cubicBezTo>
                      <a:pt x="378" y="517"/>
                      <a:pt x="561" y="487"/>
                      <a:pt x="713" y="487"/>
                    </a:cubicBezTo>
                    <a:cubicBezTo>
                      <a:pt x="820" y="465"/>
                      <a:pt x="943" y="444"/>
                      <a:pt x="1070" y="444"/>
                    </a:cubicBezTo>
                    <a:cubicBezTo>
                      <a:pt x="1123" y="444"/>
                      <a:pt x="1176" y="447"/>
                      <a:pt x="1230" y="456"/>
                    </a:cubicBezTo>
                    <a:cubicBezTo>
                      <a:pt x="1533" y="487"/>
                      <a:pt x="1868" y="669"/>
                      <a:pt x="2081" y="882"/>
                    </a:cubicBezTo>
                    <a:cubicBezTo>
                      <a:pt x="2354" y="1125"/>
                      <a:pt x="2506" y="1429"/>
                      <a:pt x="2597" y="1763"/>
                    </a:cubicBezTo>
                    <a:cubicBezTo>
                      <a:pt x="2658" y="1915"/>
                      <a:pt x="2689" y="2098"/>
                      <a:pt x="2689" y="2280"/>
                    </a:cubicBezTo>
                    <a:cubicBezTo>
                      <a:pt x="2689" y="2462"/>
                      <a:pt x="2628" y="2584"/>
                      <a:pt x="2567" y="2736"/>
                    </a:cubicBezTo>
                    <a:cubicBezTo>
                      <a:pt x="2567" y="2864"/>
                      <a:pt x="2632" y="2993"/>
                      <a:pt x="2744" y="2993"/>
                    </a:cubicBezTo>
                    <a:cubicBezTo>
                      <a:pt x="2764" y="2993"/>
                      <a:pt x="2787" y="2989"/>
                      <a:pt x="2810" y="2979"/>
                    </a:cubicBezTo>
                    <a:cubicBezTo>
                      <a:pt x="3266" y="2797"/>
                      <a:pt x="3175" y="2128"/>
                      <a:pt x="3084" y="1763"/>
                    </a:cubicBezTo>
                    <a:cubicBezTo>
                      <a:pt x="2992" y="1307"/>
                      <a:pt x="2780" y="912"/>
                      <a:pt x="2445" y="578"/>
                    </a:cubicBezTo>
                    <a:cubicBezTo>
                      <a:pt x="2141" y="244"/>
                      <a:pt x="1716" y="61"/>
                      <a:pt x="12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1"/>
              <p:cNvSpPr/>
              <p:nvPr/>
            </p:nvSpPr>
            <p:spPr>
              <a:xfrm>
                <a:off x="3307825" y="2138300"/>
                <a:ext cx="91200" cy="73125"/>
              </a:xfrm>
              <a:custGeom>
                <a:avLst/>
                <a:gdLst/>
                <a:ahLst/>
                <a:cxnLst/>
                <a:rect l="l" t="t" r="r" b="b"/>
                <a:pathLst>
                  <a:path w="3648" h="2925" extrusionOk="0">
                    <a:moveTo>
                      <a:pt x="3240" y="1"/>
                    </a:moveTo>
                    <a:cubicBezTo>
                      <a:pt x="3150" y="1"/>
                      <a:pt x="3070" y="79"/>
                      <a:pt x="3070" y="189"/>
                    </a:cubicBezTo>
                    <a:cubicBezTo>
                      <a:pt x="3070" y="371"/>
                      <a:pt x="3192" y="523"/>
                      <a:pt x="3192" y="706"/>
                    </a:cubicBezTo>
                    <a:cubicBezTo>
                      <a:pt x="3192" y="888"/>
                      <a:pt x="3131" y="1040"/>
                      <a:pt x="3040" y="1222"/>
                    </a:cubicBezTo>
                    <a:cubicBezTo>
                      <a:pt x="2888" y="1496"/>
                      <a:pt x="2675" y="1770"/>
                      <a:pt x="2402" y="1982"/>
                    </a:cubicBezTo>
                    <a:cubicBezTo>
                      <a:pt x="2128" y="2195"/>
                      <a:pt x="1794" y="2347"/>
                      <a:pt x="1429" y="2408"/>
                    </a:cubicBezTo>
                    <a:cubicBezTo>
                      <a:pt x="1247" y="2438"/>
                      <a:pt x="1064" y="2438"/>
                      <a:pt x="882" y="2438"/>
                    </a:cubicBezTo>
                    <a:cubicBezTo>
                      <a:pt x="669" y="2438"/>
                      <a:pt x="456" y="2347"/>
                      <a:pt x="274" y="2347"/>
                    </a:cubicBezTo>
                    <a:cubicBezTo>
                      <a:pt x="61" y="2347"/>
                      <a:pt x="0" y="2651"/>
                      <a:pt x="152" y="2742"/>
                    </a:cubicBezTo>
                    <a:cubicBezTo>
                      <a:pt x="365" y="2894"/>
                      <a:pt x="639" y="2894"/>
                      <a:pt x="882" y="2925"/>
                    </a:cubicBezTo>
                    <a:cubicBezTo>
                      <a:pt x="1125" y="2925"/>
                      <a:pt x="1368" y="2894"/>
                      <a:pt x="1581" y="2864"/>
                    </a:cubicBezTo>
                    <a:cubicBezTo>
                      <a:pt x="2037" y="2773"/>
                      <a:pt x="2432" y="2560"/>
                      <a:pt x="2766" y="2286"/>
                    </a:cubicBezTo>
                    <a:cubicBezTo>
                      <a:pt x="3101" y="2043"/>
                      <a:pt x="3344" y="1678"/>
                      <a:pt x="3526" y="1314"/>
                    </a:cubicBezTo>
                    <a:cubicBezTo>
                      <a:pt x="3617" y="1070"/>
                      <a:pt x="3648" y="858"/>
                      <a:pt x="3648" y="615"/>
                    </a:cubicBezTo>
                    <a:cubicBezTo>
                      <a:pt x="3617" y="402"/>
                      <a:pt x="3526" y="128"/>
                      <a:pt x="3344" y="37"/>
                    </a:cubicBezTo>
                    <a:cubicBezTo>
                      <a:pt x="3310" y="12"/>
                      <a:pt x="3275" y="1"/>
                      <a:pt x="32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1"/>
              <p:cNvSpPr/>
              <p:nvPr/>
            </p:nvSpPr>
            <p:spPr>
              <a:xfrm>
                <a:off x="3210550" y="2169550"/>
                <a:ext cx="109900" cy="55025"/>
              </a:xfrm>
              <a:custGeom>
                <a:avLst/>
                <a:gdLst/>
                <a:ahLst/>
                <a:cxnLst/>
                <a:rect l="l" t="t" r="r" b="b"/>
                <a:pathLst>
                  <a:path w="4396" h="2201" extrusionOk="0">
                    <a:moveTo>
                      <a:pt x="245" y="0"/>
                    </a:moveTo>
                    <a:cubicBezTo>
                      <a:pt x="125" y="0"/>
                      <a:pt x="1" y="79"/>
                      <a:pt x="1" y="216"/>
                    </a:cubicBezTo>
                    <a:cubicBezTo>
                      <a:pt x="31" y="1127"/>
                      <a:pt x="791" y="1887"/>
                      <a:pt x="1642" y="2100"/>
                    </a:cubicBezTo>
                    <a:cubicBezTo>
                      <a:pt x="1909" y="2171"/>
                      <a:pt x="2187" y="2201"/>
                      <a:pt x="2469" y="2201"/>
                    </a:cubicBezTo>
                    <a:cubicBezTo>
                      <a:pt x="2668" y="2201"/>
                      <a:pt x="2869" y="2186"/>
                      <a:pt x="3071" y="2161"/>
                    </a:cubicBezTo>
                    <a:cubicBezTo>
                      <a:pt x="3496" y="2100"/>
                      <a:pt x="3922" y="1979"/>
                      <a:pt x="4256" y="1644"/>
                    </a:cubicBezTo>
                    <a:cubicBezTo>
                      <a:pt x="4396" y="1528"/>
                      <a:pt x="4268" y="1341"/>
                      <a:pt x="4119" y="1341"/>
                    </a:cubicBezTo>
                    <a:cubicBezTo>
                      <a:pt x="4073" y="1341"/>
                      <a:pt x="4025" y="1358"/>
                      <a:pt x="3983" y="1401"/>
                    </a:cubicBezTo>
                    <a:cubicBezTo>
                      <a:pt x="3709" y="1644"/>
                      <a:pt x="3344" y="1735"/>
                      <a:pt x="3010" y="1766"/>
                    </a:cubicBezTo>
                    <a:cubicBezTo>
                      <a:pt x="2911" y="1773"/>
                      <a:pt x="2810" y="1777"/>
                      <a:pt x="2709" y="1777"/>
                    </a:cubicBezTo>
                    <a:cubicBezTo>
                      <a:pt x="2404" y="1777"/>
                      <a:pt x="2090" y="1743"/>
                      <a:pt x="1794" y="1675"/>
                    </a:cubicBezTo>
                    <a:cubicBezTo>
                      <a:pt x="1429" y="1583"/>
                      <a:pt x="1125" y="1401"/>
                      <a:pt x="882" y="1127"/>
                    </a:cubicBezTo>
                    <a:cubicBezTo>
                      <a:pt x="639" y="824"/>
                      <a:pt x="548" y="520"/>
                      <a:pt x="457" y="155"/>
                    </a:cubicBezTo>
                    <a:cubicBezTo>
                      <a:pt x="430" y="48"/>
                      <a:pt x="339"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1"/>
              <p:cNvSpPr/>
              <p:nvPr/>
            </p:nvSpPr>
            <p:spPr>
              <a:xfrm>
                <a:off x="3145200" y="2119450"/>
                <a:ext cx="74225" cy="71275"/>
              </a:xfrm>
              <a:custGeom>
                <a:avLst/>
                <a:gdLst/>
                <a:ahLst/>
                <a:cxnLst/>
                <a:rect l="l" t="t" r="r" b="b"/>
                <a:pathLst>
                  <a:path w="2969" h="2851" extrusionOk="0">
                    <a:moveTo>
                      <a:pt x="761" y="1"/>
                    </a:moveTo>
                    <a:cubicBezTo>
                      <a:pt x="669" y="1"/>
                      <a:pt x="578" y="1"/>
                      <a:pt x="487" y="62"/>
                    </a:cubicBezTo>
                    <a:cubicBezTo>
                      <a:pt x="396" y="122"/>
                      <a:pt x="335" y="183"/>
                      <a:pt x="274" y="274"/>
                    </a:cubicBezTo>
                    <a:cubicBezTo>
                      <a:pt x="183" y="396"/>
                      <a:pt x="122" y="578"/>
                      <a:pt x="61" y="730"/>
                    </a:cubicBezTo>
                    <a:cubicBezTo>
                      <a:pt x="1" y="1034"/>
                      <a:pt x="31" y="1369"/>
                      <a:pt x="153" y="1672"/>
                    </a:cubicBezTo>
                    <a:cubicBezTo>
                      <a:pt x="426" y="2311"/>
                      <a:pt x="973" y="2736"/>
                      <a:pt x="1672" y="2828"/>
                    </a:cubicBezTo>
                    <a:cubicBezTo>
                      <a:pt x="1764" y="2843"/>
                      <a:pt x="1859" y="2850"/>
                      <a:pt x="1955" y="2850"/>
                    </a:cubicBezTo>
                    <a:cubicBezTo>
                      <a:pt x="2244" y="2850"/>
                      <a:pt x="2546" y="2782"/>
                      <a:pt x="2797" y="2645"/>
                    </a:cubicBezTo>
                    <a:cubicBezTo>
                      <a:pt x="2969" y="2531"/>
                      <a:pt x="2871" y="2308"/>
                      <a:pt x="2707" y="2308"/>
                    </a:cubicBezTo>
                    <a:cubicBezTo>
                      <a:pt x="2696" y="2308"/>
                      <a:pt x="2686" y="2309"/>
                      <a:pt x="2676" y="2311"/>
                    </a:cubicBezTo>
                    <a:cubicBezTo>
                      <a:pt x="2458" y="2370"/>
                      <a:pt x="2227" y="2417"/>
                      <a:pt x="2000" y="2417"/>
                    </a:cubicBezTo>
                    <a:cubicBezTo>
                      <a:pt x="1879" y="2417"/>
                      <a:pt x="1759" y="2403"/>
                      <a:pt x="1642" y="2372"/>
                    </a:cubicBezTo>
                    <a:cubicBezTo>
                      <a:pt x="1338" y="2311"/>
                      <a:pt x="1034" y="2159"/>
                      <a:pt x="821" y="1916"/>
                    </a:cubicBezTo>
                    <a:cubicBezTo>
                      <a:pt x="639" y="1703"/>
                      <a:pt x="517" y="1429"/>
                      <a:pt x="517" y="1125"/>
                    </a:cubicBezTo>
                    <a:cubicBezTo>
                      <a:pt x="517" y="973"/>
                      <a:pt x="517" y="852"/>
                      <a:pt x="578" y="700"/>
                    </a:cubicBezTo>
                    <a:cubicBezTo>
                      <a:pt x="609" y="639"/>
                      <a:pt x="639" y="578"/>
                      <a:pt x="700" y="517"/>
                    </a:cubicBezTo>
                    <a:cubicBezTo>
                      <a:pt x="761" y="457"/>
                      <a:pt x="821" y="396"/>
                      <a:pt x="882" y="305"/>
                    </a:cubicBezTo>
                    <a:cubicBezTo>
                      <a:pt x="943" y="214"/>
                      <a:pt x="913" y="31"/>
                      <a:pt x="7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1"/>
              <p:cNvSpPr/>
              <p:nvPr/>
            </p:nvSpPr>
            <p:spPr>
              <a:xfrm>
                <a:off x="3152800" y="2085900"/>
                <a:ext cx="32700" cy="42700"/>
              </a:xfrm>
              <a:custGeom>
                <a:avLst/>
                <a:gdLst/>
                <a:ahLst/>
                <a:cxnLst/>
                <a:rect l="l" t="t" r="r" b="b"/>
                <a:pathLst>
                  <a:path w="1308" h="1708" extrusionOk="0">
                    <a:moveTo>
                      <a:pt x="1102" y="1"/>
                    </a:moveTo>
                    <a:cubicBezTo>
                      <a:pt x="1090" y="1"/>
                      <a:pt x="1077" y="2"/>
                      <a:pt x="1064" y="5"/>
                    </a:cubicBezTo>
                    <a:cubicBezTo>
                      <a:pt x="700" y="36"/>
                      <a:pt x="335" y="188"/>
                      <a:pt x="122" y="492"/>
                    </a:cubicBezTo>
                    <a:cubicBezTo>
                      <a:pt x="31" y="644"/>
                      <a:pt x="1" y="826"/>
                      <a:pt x="1" y="1008"/>
                    </a:cubicBezTo>
                    <a:cubicBezTo>
                      <a:pt x="1" y="1191"/>
                      <a:pt x="31" y="1373"/>
                      <a:pt x="92" y="1556"/>
                    </a:cubicBezTo>
                    <a:cubicBezTo>
                      <a:pt x="122" y="1647"/>
                      <a:pt x="213" y="1707"/>
                      <a:pt x="305" y="1707"/>
                    </a:cubicBezTo>
                    <a:cubicBezTo>
                      <a:pt x="396" y="1677"/>
                      <a:pt x="457" y="1616"/>
                      <a:pt x="457" y="1525"/>
                    </a:cubicBezTo>
                    <a:cubicBezTo>
                      <a:pt x="457" y="1434"/>
                      <a:pt x="487" y="1373"/>
                      <a:pt x="487" y="1282"/>
                    </a:cubicBezTo>
                    <a:cubicBezTo>
                      <a:pt x="457" y="1221"/>
                      <a:pt x="457" y="1130"/>
                      <a:pt x="457" y="1069"/>
                    </a:cubicBezTo>
                    <a:cubicBezTo>
                      <a:pt x="457" y="1039"/>
                      <a:pt x="457" y="978"/>
                      <a:pt x="457" y="948"/>
                    </a:cubicBezTo>
                    <a:cubicBezTo>
                      <a:pt x="457" y="948"/>
                      <a:pt x="457" y="925"/>
                      <a:pt x="457" y="899"/>
                    </a:cubicBezTo>
                    <a:cubicBezTo>
                      <a:pt x="457" y="899"/>
                      <a:pt x="457" y="878"/>
                      <a:pt x="457" y="856"/>
                    </a:cubicBezTo>
                    <a:lnTo>
                      <a:pt x="457" y="826"/>
                    </a:lnTo>
                    <a:cubicBezTo>
                      <a:pt x="487" y="796"/>
                      <a:pt x="487" y="765"/>
                      <a:pt x="517" y="735"/>
                    </a:cubicBezTo>
                    <a:cubicBezTo>
                      <a:pt x="517" y="735"/>
                      <a:pt x="517" y="704"/>
                      <a:pt x="548" y="704"/>
                    </a:cubicBezTo>
                    <a:cubicBezTo>
                      <a:pt x="548" y="674"/>
                      <a:pt x="578" y="674"/>
                      <a:pt x="609" y="644"/>
                    </a:cubicBezTo>
                    <a:cubicBezTo>
                      <a:pt x="639" y="644"/>
                      <a:pt x="639" y="613"/>
                      <a:pt x="669" y="613"/>
                    </a:cubicBezTo>
                    <a:cubicBezTo>
                      <a:pt x="669" y="583"/>
                      <a:pt x="700" y="583"/>
                      <a:pt x="730" y="552"/>
                    </a:cubicBezTo>
                    <a:lnTo>
                      <a:pt x="821" y="552"/>
                    </a:lnTo>
                    <a:cubicBezTo>
                      <a:pt x="852" y="522"/>
                      <a:pt x="882" y="522"/>
                      <a:pt x="913" y="522"/>
                    </a:cubicBezTo>
                    <a:cubicBezTo>
                      <a:pt x="973" y="492"/>
                      <a:pt x="1064" y="492"/>
                      <a:pt x="1125" y="461"/>
                    </a:cubicBezTo>
                    <a:cubicBezTo>
                      <a:pt x="1247" y="431"/>
                      <a:pt x="1308" y="309"/>
                      <a:pt x="1277" y="188"/>
                    </a:cubicBezTo>
                    <a:cubicBezTo>
                      <a:pt x="1277" y="106"/>
                      <a:pt x="1205" y="1"/>
                      <a:pt x="11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1"/>
              <p:cNvSpPr/>
              <p:nvPr/>
            </p:nvSpPr>
            <p:spPr>
              <a:xfrm>
                <a:off x="3187900" y="2157075"/>
                <a:ext cx="56875" cy="21225"/>
              </a:xfrm>
              <a:custGeom>
                <a:avLst/>
                <a:gdLst/>
                <a:ahLst/>
                <a:cxnLst/>
                <a:rect l="l" t="t" r="r" b="b"/>
                <a:pathLst>
                  <a:path w="2275" h="849" extrusionOk="0">
                    <a:moveTo>
                      <a:pt x="251" y="1"/>
                    </a:moveTo>
                    <a:cubicBezTo>
                      <a:pt x="127" y="1"/>
                      <a:pt x="0" y="130"/>
                      <a:pt x="86" y="259"/>
                    </a:cubicBezTo>
                    <a:cubicBezTo>
                      <a:pt x="147" y="411"/>
                      <a:pt x="299" y="593"/>
                      <a:pt x="420" y="684"/>
                    </a:cubicBezTo>
                    <a:cubicBezTo>
                      <a:pt x="603" y="775"/>
                      <a:pt x="785" y="836"/>
                      <a:pt x="998" y="836"/>
                    </a:cubicBezTo>
                    <a:cubicBezTo>
                      <a:pt x="1055" y="844"/>
                      <a:pt x="1112" y="848"/>
                      <a:pt x="1168" y="848"/>
                    </a:cubicBezTo>
                    <a:cubicBezTo>
                      <a:pt x="1323" y="848"/>
                      <a:pt x="1472" y="820"/>
                      <a:pt x="1606" y="775"/>
                    </a:cubicBezTo>
                    <a:cubicBezTo>
                      <a:pt x="1697" y="745"/>
                      <a:pt x="1819" y="715"/>
                      <a:pt x="1910" y="654"/>
                    </a:cubicBezTo>
                    <a:cubicBezTo>
                      <a:pt x="2045" y="600"/>
                      <a:pt x="2156" y="546"/>
                      <a:pt x="2222" y="427"/>
                    </a:cubicBezTo>
                    <a:lnTo>
                      <a:pt x="2222" y="427"/>
                    </a:lnTo>
                    <a:cubicBezTo>
                      <a:pt x="2228" y="419"/>
                      <a:pt x="2232" y="409"/>
                      <a:pt x="2236" y="399"/>
                    </a:cubicBezTo>
                    <a:lnTo>
                      <a:pt x="2236" y="399"/>
                    </a:lnTo>
                    <a:cubicBezTo>
                      <a:pt x="2239" y="393"/>
                      <a:pt x="2242" y="387"/>
                      <a:pt x="2244" y="380"/>
                    </a:cubicBezTo>
                    <a:lnTo>
                      <a:pt x="2244" y="380"/>
                    </a:lnTo>
                    <a:cubicBezTo>
                      <a:pt x="2243" y="381"/>
                      <a:pt x="2242" y="383"/>
                      <a:pt x="2241" y="384"/>
                    </a:cubicBezTo>
                    <a:lnTo>
                      <a:pt x="2241" y="384"/>
                    </a:lnTo>
                    <a:cubicBezTo>
                      <a:pt x="2243" y="374"/>
                      <a:pt x="2244" y="362"/>
                      <a:pt x="2244" y="350"/>
                    </a:cubicBezTo>
                    <a:cubicBezTo>
                      <a:pt x="2275" y="259"/>
                      <a:pt x="2244" y="198"/>
                      <a:pt x="2183" y="167"/>
                    </a:cubicBezTo>
                    <a:cubicBezTo>
                      <a:pt x="2127" y="130"/>
                      <a:pt x="2067" y="115"/>
                      <a:pt x="2007" y="115"/>
                    </a:cubicBezTo>
                    <a:cubicBezTo>
                      <a:pt x="1872" y="115"/>
                      <a:pt x="1732" y="186"/>
                      <a:pt x="1606" y="228"/>
                    </a:cubicBezTo>
                    <a:cubicBezTo>
                      <a:pt x="1423" y="289"/>
                      <a:pt x="1271" y="350"/>
                      <a:pt x="1089" y="350"/>
                    </a:cubicBezTo>
                    <a:cubicBezTo>
                      <a:pt x="937" y="350"/>
                      <a:pt x="846" y="319"/>
                      <a:pt x="694" y="289"/>
                    </a:cubicBezTo>
                    <a:cubicBezTo>
                      <a:pt x="572" y="228"/>
                      <a:pt x="481" y="198"/>
                      <a:pt x="390" y="76"/>
                    </a:cubicBezTo>
                    <a:cubicBezTo>
                      <a:pt x="354" y="23"/>
                      <a:pt x="303" y="1"/>
                      <a:pt x="25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1"/>
              <p:cNvSpPr/>
              <p:nvPr/>
            </p:nvSpPr>
            <p:spPr>
              <a:xfrm>
                <a:off x="3294150" y="2185575"/>
                <a:ext cx="40300" cy="19100"/>
              </a:xfrm>
              <a:custGeom>
                <a:avLst/>
                <a:gdLst/>
                <a:ahLst/>
                <a:cxnLst/>
                <a:rect l="l" t="t" r="r" b="b"/>
                <a:pathLst>
                  <a:path w="1612" h="764" extrusionOk="0">
                    <a:moveTo>
                      <a:pt x="230" y="0"/>
                    </a:moveTo>
                    <a:cubicBezTo>
                      <a:pt x="156" y="0"/>
                      <a:pt x="81" y="41"/>
                      <a:pt x="61" y="122"/>
                    </a:cubicBezTo>
                    <a:cubicBezTo>
                      <a:pt x="0" y="213"/>
                      <a:pt x="31" y="335"/>
                      <a:pt x="122" y="395"/>
                    </a:cubicBezTo>
                    <a:cubicBezTo>
                      <a:pt x="365" y="578"/>
                      <a:pt x="639" y="760"/>
                      <a:pt x="943" y="760"/>
                    </a:cubicBezTo>
                    <a:cubicBezTo>
                      <a:pt x="968" y="763"/>
                      <a:pt x="994" y="764"/>
                      <a:pt x="1020" y="764"/>
                    </a:cubicBezTo>
                    <a:cubicBezTo>
                      <a:pt x="1305" y="764"/>
                      <a:pt x="1611" y="611"/>
                      <a:pt x="1611" y="304"/>
                    </a:cubicBezTo>
                    <a:cubicBezTo>
                      <a:pt x="1611" y="229"/>
                      <a:pt x="1549" y="175"/>
                      <a:pt x="1494" y="175"/>
                    </a:cubicBezTo>
                    <a:cubicBezTo>
                      <a:pt x="1482" y="175"/>
                      <a:pt x="1470" y="177"/>
                      <a:pt x="1459" y="183"/>
                    </a:cubicBezTo>
                    <a:cubicBezTo>
                      <a:pt x="1398" y="183"/>
                      <a:pt x="1368" y="183"/>
                      <a:pt x="1338" y="213"/>
                    </a:cubicBezTo>
                    <a:lnTo>
                      <a:pt x="1246" y="213"/>
                    </a:lnTo>
                    <a:cubicBezTo>
                      <a:pt x="1246" y="243"/>
                      <a:pt x="1216" y="243"/>
                      <a:pt x="1216" y="243"/>
                    </a:cubicBezTo>
                    <a:lnTo>
                      <a:pt x="1186" y="243"/>
                    </a:lnTo>
                    <a:cubicBezTo>
                      <a:pt x="1155" y="274"/>
                      <a:pt x="1125" y="274"/>
                      <a:pt x="1094" y="274"/>
                    </a:cubicBezTo>
                    <a:lnTo>
                      <a:pt x="791" y="274"/>
                    </a:lnTo>
                    <a:cubicBezTo>
                      <a:pt x="760" y="243"/>
                      <a:pt x="699" y="243"/>
                      <a:pt x="639" y="213"/>
                    </a:cubicBezTo>
                    <a:lnTo>
                      <a:pt x="608" y="213"/>
                    </a:lnTo>
                    <a:cubicBezTo>
                      <a:pt x="608" y="213"/>
                      <a:pt x="578" y="183"/>
                      <a:pt x="578" y="183"/>
                    </a:cubicBezTo>
                    <a:cubicBezTo>
                      <a:pt x="547" y="183"/>
                      <a:pt x="517" y="152"/>
                      <a:pt x="487" y="152"/>
                    </a:cubicBezTo>
                    <a:cubicBezTo>
                      <a:pt x="456" y="91"/>
                      <a:pt x="395" y="61"/>
                      <a:pt x="335" y="31"/>
                    </a:cubicBezTo>
                    <a:cubicBezTo>
                      <a:pt x="304" y="10"/>
                      <a:pt x="267" y="0"/>
                      <a:pt x="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1"/>
              <p:cNvSpPr/>
              <p:nvPr/>
            </p:nvSpPr>
            <p:spPr>
              <a:xfrm>
                <a:off x="3224000" y="2144600"/>
                <a:ext cx="73975" cy="26300"/>
              </a:xfrm>
              <a:custGeom>
                <a:avLst/>
                <a:gdLst/>
                <a:ahLst/>
                <a:cxnLst/>
                <a:rect l="l" t="t" r="r" b="b"/>
                <a:pathLst>
                  <a:path w="2959" h="1052" extrusionOk="0">
                    <a:moveTo>
                      <a:pt x="239" y="0"/>
                    </a:moveTo>
                    <a:cubicBezTo>
                      <a:pt x="119" y="0"/>
                      <a:pt x="0" y="101"/>
                      <a:pt x="40" y="241"/>
                    </a:cubicBezTo>
                    <a:cubicBezTo>
                      <a:pt x="192" y="788"/>
                      <a:pt x="861" y="940"/>
                      <a:pt x="1378" y="1031"/>
                    </a:cubicBezTo>
                    <a:cubicBezTo>
                      <a:pt x="1491" y="1044"/>
                      <a:pt x="1604" y="1051"/>
                      <a:pt x="1718" y="1051"/>
                    </a:cubicBezTo>
                    <a:cubicBezTo>
                      <a:pt x="1878" y="1051"/>
                      <a:pt x="2038" y="1036"/>
                      <a:pt x="2198" y="1001"/>
                    </a:cubicBezTo>
                    <a:cubicBezTo>
                      <a:pt x="2441" y="940"/>
                      <a:pt x="2867" y="788"/>
                      <a:pt x="2928" y="515"/>
                    </a:cubicBezTo>
                    <a:cubicBezTo>
                      <a:pt x="2958" y="363"/>
                      <a:pt x="2867" y="271"/>
                      <a:pt x="2715" y="241"/>
                    </a:cubicBezTo>
                    <a:cubicBezTo>
                      <a:pt x="2593" y="241"/>
                      <a:pt x="2472" y="332"/>
                      <a:pt x="2381" y="363"/>
                    </a:cubicBezTo>
                    <a:cubicBezTo>
                      <a:pt x="2290" y="423"/>
                      <a:pt x="2198" y="454"/>
                      <a:pt x="2107" y="484"/>
                    </a:cubicBezTo>
                    <a:cubicBezTo>
                      <a:pt x="1982" y="520"/>
                      <a:pt x="1868" y="534"/>
                      <a:pt x="1752" y="534"/>
                    </a:cubicBezTo>
                    <a:cubicBezTo>
                      <a:pt x="1670" y="534"/>
                      <a:pt x="1587" y="527"/>
                      <a:pt x="1499" y="515"/>
                    </a:cubicBezTo>
                    <a:cubicBezTo>
                      <a:pt x="1286" y="484"/>
                      <a:pt x="1043" y="454"/>
                      <a:pt x="831" y="393"/>
                    </a:cubicBezTo>
                    <a:cubicBezTo>
                      <a:pt x="648" y="332"/>
                      <a:pt x="496" y="241"/>
                      <a:pt x="405" y="89"/>
                    </a:cubicBezTo>
                    <a:cubicBezTo>
                      <a:pt x="364" y="27"/>
                      <a:pt x="301" y="0"/>
                      <a:pt x="2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1"/>
              <p:cNvSpPr/>
              <p:nvPr/>
            </p:nvSpPr>
            <p:spPr>
              <a:xfrm>
                <a:off x="3155075" y="2120775"/>
                <a:ext cx="4600" cy="43925"/>
              </a:xfrm>
              <a:custGeom>
                <a:avLst/>
                <a:gdLst/>
                <a:ahLst/>
                <a:cxnLst/>
                <a:rect l="l" t="t" r="r" b="b"/>
                <a:pathLst>
                  <a:path w="184" h="1757" extrusionOk="0">
                    <a:moveTo>
                      <a:pt x="81" y="1"/>
                    </a:moveTo>
                    <a:cubicBezTo>
                      <a:pt x="54" y="1"/>
                      <a:pt x="31" y="24"/>
                      <a:pt x="31" y="69"/>
                    </a:cubicBezTo>
                    <a:cubicBezTo>
                      <a:pt x="31" y="343"/>
                      <a:pt x="31" y="616"/>
                      <a:pt x="31" y="890"/>
                    </a:cubicBezTo>
                    <a:lnTo>
                      <a:pt x="31" y="1316"/>
                    </a:lnTo>
                    <a:cubicBezTo>
                      <a:pt x="31" y="1437"/>
                      <a:pt x="1" y="1589"/>
                      <a:pt x="31" y="1711"/>
                    </a:cubicBezTo>
                    <a:cubicBezTo>
                      <a:pt x="31" y="1741"/>
                      <a:pt x="54" y="1756"/>
                      <a:pt x="77" y="1756"/>
                    </a:cubicBezTo>
                    <a:cubicBezTo>
                      <a:pt x="100" y="1756"/>
                      <a:pt x="122" y="1741"/>
                      <a:pt x="122" y="1711"/>
                    </a:cubicBezTo>
                    <a:cubicBezTo>
                      <a:pt x="153" y="1680"/>
                      <a:pt x="183" y="1619"/>
                      <a:pt x="183" y="1589"/>
                    </a:cubicBezTo>
                    <a:cubicBezTo>
                      <a:pt x="183" y="1568"/>
                      <a:pt x="168" y="1546"/>
                      <a:pt x="148" y="1546"/>
                    </a:cubicBezTo>
                    <a:cubicBezTo>
                      <a:pt x="148" y="1546"/>
                      <a:pt x="147" y="1546"/>
                      <a:pt x="147" y="1546"/>
                    </a:cubicBezTo>
                    <a:lnTo>
                      <a:pt x="147" y="1546"/>
                    </a:lnTo>
                    <a:cubicBezTo>
                      <a:pt x="153" y="1467"/>
                      <a:pt x="153" y="1386"/>
                      <a:pt x="153" y="1316"/>
                    </a:cubicBezTo>
                    <a:lnTo>
                      <a:pt x="153" y="890"/>
                    </a:lnTo>
                    <a:cubicBezTo>
                      <a:pt x="153" y="616"/>
                      <a:pt x="153" y="343"/>
                      <a:pt x="153" y="69"/>
                    </a:cubicBezTo>
                    <a:cubicBezTo>
                      <a:pt x="138" y="24"/>
                      <a:pt x="107" y="1"/>
                      <a:pt x="8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1"/>
              <p:cNvSpPr/>
              <p:nvPr/>
            </p:nvSpPr>
            <p:spPr>
              <a:xfrm>
                <a:off x="3161925" y="2122875"/>
                <a:ext cx="4575" cy="45925"/>
              </a:xfrm>
              <a:custGeom>
                <a:avLst/>
                <a:gdLst/>
                <a:ahLst/>
                <a:cxnLst/>
                <a:rect l="l" t="t" r="r" b="b"/>
                <a:pathLst>
                  <a:path w="183" h="1837" extrusionOk="0">
                    <a:moveTo>
                      <a:pt x="122" y="1"/>
                    </a:moveTo>
                    <a:cubicBezTo>
                      <a:pt x="92" y="1"/>
                      <a:pt x="61" y="16"/>
                      <a:pt x="61" y="46"/>
                    </a:cubicBezTo>
                    <a:cubicBezTo>
                      <a:pt x="61" y="320"/>
                      <a:pt x="31" y="624"/>
                      <a:pt x="31" y="897"/>
                    </a:cubicBezTo>
                    <a:cubicBezTo>
                      <a:pt x="31" y="1049"/>
                      <a:pt x="31" y="1201"/>
                      <a:pt x="31" y="1323"/>
                    </a:cubicBezTo>
                    <a:cubicBezTo>
                      <a:pt x="0" y="1475"/>
                      <a:pt x="0" y="1627"/>
                      <a:pt x="0" y="1779"/>
                    </a:cubicBezTo>
                    <a:cubicBezTo>
                      <a:pt x="17" y="1812"/>
                      <a:pt x="43" y="1836"/>
                      <a:pt x="68" y="1836"/>
                    </a:cubicBezTo>
                    <a:cubicBezTo>
                      <a:pt x="88" y="1836"/>
                      <a:pt x="108" y="1820"/>
                      <a:pt x="122" y="1779"/>
                    </a:cubicBezTo>
                    <a:cubicBezTo>
                      <a:pt x="152" y="1657"/>
                      <a:pt x="122" y="1505"/>
                      <a:pt x="152" y="1384"/>
                    </a:cubicBezTo>
                    <a:cubicBezTo>
                      <a:pt x="152" y="1232"/>
                      <a:pt x="152" y="1080"/>
                      <a:pt x="152" y="928"/>
                    </a:cubicBezTo>
                    <a:cubicBezTo>
                      <a:pt x="152" y="624"/>
                      <a:pt x="183" y="320"/>
                      <a:pt x="183" y="46"/>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1"/>
              <p:cNvSpPr/>
              <p:nvPr/>
            </p:nvSpPr>
            <p:spPr>
              <a:xfrm>
                <a:off x="3168750" y="2132750"/>
                <a:ext cx="5350" cy="48275"/>
              </a:xfrm>
              <a:custGeom>
                <a:avLst/>
                <a:gdLst/>
                <a:ahLst/>
                <a:cxnLst/>
                <a:rect l="l" t="t" r="r" b="b"/>
                <a:pathLst>
                  <a:path w="214" h="1931" extrusionOk="0">
                    <a:moveTo>
                      <a:pt x="104" y="1"/>
                    </a:moveTo>
                    <a:cubicBezTo>
                      <a:pt x="77" y="1"/>
                      <a:pt x="47" y="16"/>
                      <a:pt x="31" y="46"/>
                    </a:cubicBezTo>
                    <a:cubicBezTo>
                      <a:pt x="31" y="654"/>
                      <a:pt x="1" y="1262"/>
                      <a:pt x="31" y="1870"/>
                    </a:cubicBezTo>
                    <a:cubicBezTo>
                      <a:pt x="31" y="1900"/>
                      <a:pt x="62" y="1931"/>
                      <a:pt x="92" y="1931"/>
                    </a:cubicBezTo>
                    <a:cubicBezTo>
                      <a:pt x="183" y="1900"/>
                      <a:pt x="214" y="1840"/>
                      <a:pt x="214" y="1779"/>
                    </a:cubicBezTo>
                    <a:cubicBezTo>
                      <a:pt x="214" y="1738"/>
                      <a:pt x="195" y="1721"/>
                      <a:pt x="172" y="1721"/>
                    </a:cubicBezTo>
                    <a:cubicBezTo>
                      <a:pt x="168" y="1721"/>
                      <a:pt x="164" y="1722"/>
                      <a:pt x="159" y="1723"/>
                    </a:cubicBezTo>
                    <a:lnTo>
                      <a:pt x="159" y="1723"/>
                    </a:lnTo>
                    <a:cubicBezTo>
                      <a:pt x="179" y="1164"/>
                      <a:pt x="153" y="605"/>
                      <a:pt x="153" y="46"/>
                    </a:cubicBezTo>
                    <a:cubicBezTo>
                      <a:pt x="153" y="16"/>
                      <a:pt x="130" y="1"/>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1"/>
              <p:cNvSpPr/>
              <p:nvPr/>
            </p:nvSpPr>
            <p:spPr>
              <a:xfrm>
                <a:off x="3177125" y="2151000"/>
                <a:ext cx="4575" cy="34200"/>
              </a:xfrm>
              <a:custGeom>
                <a:avLst/>
                <a:gdLst/>
                <a:ahLst/>
                <a:cxnLst/>
                <a:rect l="l" t="t" r="r" b="b"/>
                <a:pathLst>
                  <a:path w="183" h="1368" extrusionOk="0">
                    <a:moveTo>
                      <a:pt x="61" y="0"/>
                    </a:moveTo>
                    <a:cubicBezTo>
                      <a:pt x="31" y="0"/>
                      <a:pt x="0" y="15"/>
                      <a:pt x="0" y="46"/>
                    </a:cubicBezTo>
                    <a:cubicBezTo>
                      <a:pt x="0" y="259"/>
                      <a:pt x="31" y="471"/>
                      <a:pt x="31" y="684"/>
                    </a:cubicBezTo>
                    <a:cubicBezTo>
                      <a:pt x="31" y="897"/>
                      <a:pt x="31" y="1110"/>
                      <a:pt x="31" y="1322"/>
                    </a:cubicBezTo>
                    <a:cubicBezTo>
                      <a:pt x="46" y="1353"/>
                      <a:pt x="76" y="1368"/>
                      <a:pt x="103" y="1368"/>
                    </a:cubicBezTo>
                    <a:cubicBezTo>
                      <a:pt x="129" y="1368"/>
                      <a:pt x="152" y="1353"/>
                      <a:pt x="152" y="1322"/>
                    </a:cubicBezTo>
                    <a:cubicBezTo>
                      <a:pt x="183" y="1110"/>
                      <a:pt x="152" y="897"/>
                      <a:pt x="152" y="684"/>
                    </a:cubicBezTo>
                    <a:cubicBezTo>
                      <a:pt x="122" y="471"/>
                      <a:pt x="122" y="259"/>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1"/>
              <p:cNvSpPr/>
              <p:nvPr/>
            </p:nvSpPr>
            <p:spPr>
              <a:xfrm>
                <a:off x="3184725" y="2167325"/>
                <a:ext cx="4575" cy="15525"/>
              </a:xfrm>
              <a:custGeom>
                <a:avLst/>
                <a:gdLst/>
                <a:ahLst/>
                <a:cxnLst/>
                <a:rect l="l" t="t" r="r" b="b"/>
                <a:pathLst>
                  <a:path w="183" h="621" extrusionOk="0">
                    <a:moveTo>
                      <a:pt x="91" y="1"/>
                    </a:moveTo>
                    <a:cubicBezTo>
                      <a:pt x="61" y="1"/>
                      <a:pt x="31" y="31"/>
                      <a:pt x="31" y="61"/>
                    </a:cubicBezTo>
                    <a:cubicBezTo>
                      <a:pt x="0" y="153"/>
                      <a:pt x="0" y="244"/>
                      <a:pt x="0" y="335"/>
                    </a:cubicBezTo>
                    <a:cubicBezTo>
                      <a:pt x="0" y="426"/>
                      <a:pt x="31" y="517"/>
                      <a:pt x="61" y="609"/>
                    </a:cubicBezTo>
                    <a:cubicBezTo>
                      <a:pt x="69" y="617"/>
                      <a:pt x="82" y="620"/>
                      <a:pt x="96" y="620"/>
                    </a:cubicBezTo>
                    <a:cubicBezTo>
                      <a:pt x="134" y="620"/>
                      <a:pt x="183" y="592"/>
                      <a:pt x="183" y="548"/>
                    </a:cubicBezTo>
                    <a:cubicBezTo>
                      <a:pt x="152" y="487"/>
                      <a:pt x="122" y="396"/>
                      <a:pt x="122" y="335"/>
                    </a:cubicBezTo>
                    <a:cubicBezTo>
                      <a:pt x="122" y="244"/>
                      <a:pt x="122" y="153"/>
                      <a:pt x="122" y="92"/>
                    </a:cubicBezTo>
                    <a:cubicBezTo>
                      <a:pt x="122" y="61"/>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1"/>
              <p:cNvSpPr/>
              <p:nvPr/>
            </p:nvSpPr>
            <p:spPr>
              <a:xfrm>
                <a:off x="3193850" y="2170825"/>
                <a:ext cx="5325" cy="9025"/>
              </a:xfrm>
              <a:custGeom>
                <a:avLst/>
                <a:gdLst/>
                <a:ahLst/>
                <a:cxnLst/>
                <a:rect l="l" t="t" r="r" b="b"/>
                <a:pathLst>
                  <a:path w="213" h="361" extrusionOk="0">
                    <a:moveTo>
                      <a:pt x="87" y="0"/>
                    </a:moveTo>
                    <a:cubicBezTo>
                      <a:pt x="79" y="0"/>
                      <a:pt x="70" y="4"/>
                      <a:pt x="61" y="13"/>
                    </a:cubicBezTo>
                    <a:cubicBezTo>
                      <a:pt x="30" y="13"/>
                      <a:pt x="0" y="43"/>
                      <a:pt x="30" y="73"/>
                    </a:cubicBezTo>
                    <a:cubicBezTo>
                      <a:pt x="30" y="104"/>
                      <a:pt x="61" y="165"/>
                      <a:pt x="61" y="195"/>
                    </a:cubicBezTo>
                    <a:cubicBezTo>
                      <a:pt x="91" y="225"/>
                      <a:pt x="91" y="256"/>
                      <a:pt x="91" y="256"/>
                    </a:cubicBezTo>
                    <a:lnTo>
                      <a:pt x="91" y="286"/>
                    </a:lnTo>
                    <a:cubicBezTo>
                      <a:pt x="122" y="317"/>
                      <a:pt x="122" y="317"/>
                      <a:pt x="122" y="347"/>
                    </a:cubicBezTo>
                    <a:cubicBezTo>
                      <a:pt x="142" y="347"/>
                      <a:pt x="149" y="360"/>
                      <a:pt x="160" y="360"/>
                    </a:cubicBezTo>
                    <a:cubicBezTo>
                      <a:pt x="165" y="360"/>
                      <a:pt x="172" y="357"/>
                      <a:pt x="182" y="347"/>
                    </a:cubicBezTo>
                    <a:cubicBezTo>
                      <a:pt x="213" y="347"/>
                      <a:pt x="213" y="347"/>
                      <a:pt x="213" y="317"/>
                    </a:cubicBezTo>
                    <a:cubicBezTo>
                      <a:pt x="213" y="286"/>
                      <a:pt x="213" y="286"/>
                      <a:pt x="213" y="256"/>
                    </a:cubicBezTo>
                    <a:lnTo>
                      <a:pt x="213" y="225"/>
                    </a:lnTo>
                    <a:cubicBezTo>
                      <a:pt x="182" y="225"/>
                      <a:pt x="182" y="195"/>
                      <a:pt x="182" y="165"/>
                    </a:cubicBezTo>
                    <a:cubicBezTo>
                      <a:pt x="152" y="134"/>
                      <a:pt x="152" y="73"/>
                      <a:pt x="122" y="43"/>
                    </a:cubicBezTo>
                    <a:cubicBezTo>
                      <a:pt x="122" y="22"/>
                      <a:pt x="106"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1"/>
              <p:cNvSpPr/>
              <p:nvPr/>
            </p:nvSpPr>
            <p:spPr>
              <a:xfrm>
                <a:off x="3226525" y="2169225"/>
                <a:ext cx="3800" cy="27775"/>
              </a:xfrm>
              <a:custGeom>
                <a:avLst/>
                <a:gdLst/>
                <a:ahLst/>
                <a:cxnLst/>
                <a:rect l="l" t="t" r="r" b="b"/>
                <a:pathLst>
                  <a:path w="152" h="1111" extrusionOk="0">
                    <a:moveTo>
                      <a:pt x="61" y="1"/>
                    </a:moveTo>
                    <a:cubicBezTo>
                      <a:pt x="30" y="1"/>
                      <a:pt x="0" y="16"/>
                      <a:pt x="0" y="46"/>
                    </a:cubicBezTo>
                    <a:lnTo>
                      <a:pt x="0" y="624"/>
                    </a:lnTo>
                    <a:lnTo>
                      <a:pt x="0" y="897"/>
                    </a:lnTo>
                    <a:cubicBezTo>
                      <a:pt x="0" y="958"/>
                      <a:pt x="0" y="1110"/>
                      <a:pt x="61" y="1110"/>
                    </a:cubicBezTo>
                    <a:cubicBezTo>
                      <a:pt x="152" y="1110"/>
                      <a:pt x="122" y="958"/>
                      <a:pt x="122" y="897"/>
                    </a:cubicBezTo>
                    <a:lnTo>
                      <a:pt x="122" y="624"/>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1"/>
              <p:cNvSpPr/>
              <p:nvPr/>
            </p:nvSpPr>
            <p:spPr>
              <a:xfrm>
                <a:off x="3235625" y="2170750"/>
                <a:ext cx="3075" cy="36950"/>
              </a:xfrm>
              <a:custGeom>
                <a:avLst/>
                <a:gdLst/>
                <a:ahLst/>
                <a:cxnLst/>
                <a:rect l="l" t="t" r="r" b="b"/>
                <a:pathLst>
                  <a:path w="123" h="1478" extrusionOk="0">
                    <a:moveTo>
                      <a:pt x="62" y="0"/>
                    </a:moveTo>
                    <a:cubicBezTo>
                      <a:pt x="31" y="0"/>
                      <a:pt x="1" y="16"/>
                      <a:pt x="1" y="46"/>
                    </a:cubicBezTo>
                    <a:cubicBezTo>
                      <a:pt x="1" y="289"/>
                      <a:pt x="1" y="532"/>
                      <a:pt x="1" y="745"/>
                    </a:cubicBezTo>
                    <a:cubicBezTo>
                      <a:pt x="1" y="867"/>
                      <a:pt x="1" y="988"/>
                      <a:pt x="1" y="1110"/>
                    </a:cubicBezTo>
                    <a:cubicBezTo>
                      <a:pt x="1" y="1201"/>
                      <a:pt x="1" y="1323"/>
                      <a:pt x="1" y="1444"/>
                    </a:cubicBezTo>
                    <a:cubicBezTo>
                      <a:pt x="1" y="1467"/>
                      <a:pt x="19" y="1477"/>
                      <a:pt x="40" y="1477"/>
                    </a:cubicBezTo>
                    <a:cubicBezTo>
                      <a:pt x="76" y="1477"/>
                      <a:pt x="122" y="1451"/>
                      <a:pt x="122" y="1414"/>
                    </a:cubicBezTo>
                    <a:cubicBezTo>
                      <a:pt x="122" y="1292"/>
                      <a:pt x="122" y="1171"/>
                      <a:pt x="122" y="1079"/>
                    </a:cubicBezTo>
                    <a:cubicBezTo>
                      <a:pt x="122" y="958"/>
                      <a:pt x="122" y="836"/>
                      <a:pt x="122" y="745"/>
                    </a:cubicBezTo>
                    <a:cubicBezTo>
                      <a:pt x="122" y="502"/>
                      <a:pt x="122" y="289"/>
                      <a:pt x="122" y="46"/>
                    </a:cubicBezTo>
                    <a:cubicBezTo>
                      <a:pt x="122"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1"/>
              <p:cNvSpPr/>
              <p:nvPr/>
            </p:nvSpPr>
            <p:spPr>
              <a:xfrm>
                <a:off x="3243225" y="2168475"/>
                <a:ext cx="5350" cy="40100"/>
              </a:xfrm>
              <a:custGeom>
                <a:avLst/>
                <a:gdLst/>
                <a:ahLst/>
                <a:cxnLst/>
                <a:rect l="l" t="t" r="r" b="b"/>
                <a:pathLst>
                  <a:path w="214" h="1604" extrusionOk="0">
                    <a:moveTo>
                      <a:pt x="62" y="0"/>
                    </a:moveTo>
                    <a:cubicBezTo>
                      <a:pt x="31" y="0"/>
                      <a:pt x="1" y="15"/>
                      <a:pt x="1" y="46"/>
                    </a:cubicBezTo>
                    <a:cubicBezTo>
                      <a:pt x="31" y="289"/>
                      <a:pt x="62" y="532"/>
                      <a:pt x="62" y="806"/>
                    </a:cubicBezTo>
                    <a:cubicBezTo>
                      <a:pt x="62" y="1049"/>
                      <a:pt x="62" y="1292"/>
                      <a:pt x="62" y="1535"/>
                    </a:cubicBezTo>
                    <a:cubicBezTo>
                      <a:pt x="62" y="1581"/>
                      <a:pt x="92" y="1604"/>
                      <a:pt x="122" y="1604"/>
                    </a:cubicBezTo>
                    <a:cubicBezTo>
                      <a:pt x="153" y="1604"/>
                      <a:pt x="183" y="1581"/>
                      <a:pt x="183" y="1535"/>
                    </a:cubicBezTo>
                    <a:cubicBezTo>
                      <a:pt x="213" y="1292"/>
                      <a:pt x="183" y="1049"/>
                      <a:pt x="183" y="806"/>
                    </a:cubicBezTo>
                    <a:cubicBezTo>
                      <a:pt x="183" y="563"/>
                      <a:pt x="153" y="28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1"/>
              <p:cNvSpPr/>
              <p:nvPr/>
            </p:nvSpPr>
            <p:spPr>
              <a:xfrm>
                <a:off x="3253100" y="2182900"/>
                <a:ext cx="6125" cy="33225"/>
              </a:xfrm>
              <a:custGeom>
                <a:avLst/>
                <a:gdLst/>
                <a:ahLst/>
                <a:cxnLst/>
                <a:rect l="l" t="t" r="r" b="b"/>
                <a:pathLst>
                  <a:path w="245" h="1329" extrusionOk="0">
                    <a:moveTo>
                      <a:pt x="62" y="1"/>
                    </a:moveTo>
                    <a:cubicBezTo>
                      <a:pt x="31" y="1"/>
                      <a:pt x="1" y="16"/>
                      <a:pt x="1" y="46"/>
                    </a:cubicBezTo>
                    <a:cubicBezTo>
                      <a:pt x="1" y="290"/>
                      <a:pt x="31" y="563"/>
                      <a:pt x="31" y="806"/>
                    </a:cubicBezTo>
                    <a:cubicBezTo>
                      <a:pt x="31" y="928"/>
                      <a:pt x="31" y="1049"/>
                      <a:pt x="31" y="1171"/>
                    </a:cubicBezTo>
                    <a:cubicBezTo>
                      <a:pt x="58" y="1250"/>
                      <a:pt x="84" y="1329"/>
                      <a:pt x="150" y="1329"/>
                    </a:cubicBezTo>
                    <a:cubicBezTo>
                      <a:pt x="160" y="1329"/>
                      <a:pt x="171" y="1327"/>
                      <a:pt x="183" y="1323"/>
                    </a:cubicBezTo>
                    <a:cubicBezTo>
                      <a:pt x="214" y="1323"/>
                      <a:pt x="214" y="1323"/>
                      <a:pt x="214" y="1293"/>
                    </a:cubicBezTo>
                    <a:cubicBezTo>
                      <a:pt x="244" y="1262"/>
                      <a:pt x="214" y="1232"/>
                      <a:pt x="183" y="1232"/>
                    </a:cubicBezTo>
                    <a:cubicBezTo>
                      <a:pt x="183" y="1201"/>
                      <a:pt x="183" y="1171"/>
                      <a:pt x="183" y="1141"/>
                    </a:cubicBezTo>
                    <a:cubicBezTo>
                      <a:pt x="153" y="1110"/>
                      <a:pt x="153" y="1049"/>
                      <a:pt x="153" y="1019"/>
                    </a:cubicBezTo>
                    <a:cubicBezTo>
                      <a:pt x="153" y="897"/>
                      <a:pt x="153" y="776"/>
                      <a:pt x="153" y="685"/>
                    </a:cubicBezTo>
                    <a:cubicBezTo>
                      <a:pt x="122" y="472"/>
                      <a:pt x="122" y="259"/>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1"/>
              <p:cNvSpPr/>
              <p:nvPr/>
            </p:nvSpPr>
            <p:spPr>
              <a:xfrm>
                <a:off x="3263750" y="2190500"/>
                <a:ext cx="4575" cy="23825"/>
              </a:xfrm>
              <a:custGeom>
                <a:avLst/>
                <a:gdLst/>
                <a:ahLst/>
                <a:cxnLst/>
                <a:rect l="l" t="t" r="r" b="b"/>
                <a:pathLst>
                  <a:path w="183" h="953" extrusionOk="0">
                    <a:moveTo>
                      <a:pt x="61" y="1"/>
                    </a:moveTo>
                    <a:cubicBezTo>
                      <a:pt x="31" y="1"/>
                      <a:pt x="0" y="16"/>
                      <a:pt x="0" y="46"/>
                    </a:cubicBezTo>
                    <a:cubicBezTo>
                      <a:pt x="0" y="259"/>
                      <a:pt x="0" y="441"/>
                      <a:pt x="0" y="624"/>
                    </a:cubicBezTo>
                    <a:lnTo>
                      <a:pt x="0" y="745"/>
                    </a:lnTo>
                    <a:cubicBezTo>
                      <a:pt x="0" y="806"/>
                      <a:pt x="0" y="837"/>
                      <a:pt x="31" y="867"/>
                    </a:cubicBezTo>
                    <a:cubicBezTo>
                      <a:pt x="31" y="910"/>
                      <a:pt x="61" y="953"/>
                      <a:pt x="100" y="953"/>
                    </a:cubicBezTo>
                    <a:cubicBezTo>
                      <a:pt x="117" y="953"/>
                      <a:pt x="135" y="946"/>
                      <a:pt x="152" y="928"/>
                    </a:cubicBezTo>
                    <a:cubicBezTo>
                      <a:pt x="183" y="928"/>
                      <a:pt x="183" y="867"/>
                      <a:pt x="152" y="867"/>
                    </a:cubicBezTo>
                    <a:cubicBezTo>
                      <a:pt x="122" y="837"/>
                      <a:pt x="122" y="837"/>
                      <a:pt x="122" y="837"/>
                    </a:cubicBezTo>
                    <a:cubicBezTo>
                      <a:pt x="122" y="806"/>
                      <a:pt x="122" y="745"/>
                      <a:pt x="122" y="715"/>
                    </a:cubicBezTo>
                    <a:lnTo>
                      <a:pt x="122" y="502"/>
                    </a:lnTo>
                    <a:cubicBezTo>
                      <a:pt x="122" y="350"/>
                      <a:pt x="122" y="19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1"/>
              <p:cNvSpPr/>
              <p:nvPr/>
            </p:nvSpPr>
            <p:spPr>
              <a:xfrm>
                <a:off x="3274375" y="2191275"/>
                <a:ext cx="4600" cy="22725"/>
              </a:xfrm>
              <a:custGeom>
                <a:avLst/>
                <a:gdLst/>
                <a:ahLst/>
                <a:cxnLst/>
                <a:rect l="l" t="t" r="r" b="b"/>
                <a:pathLst>
                  <a:path w="184" h="909" extrusionOk="0">
                    <a:moveTo>
                      <a:pt x="62" y="0"/>
                    </a:moveTo>
                    <a:cubicBezTo>
                      <a:pt x="31" y="0"/>
                      <a:pt x="1" y="15"/>
                      <a:pt x="1" y="46"/>
                    </a:cubicBezTo>
                    <a:lnTo>
                      <a:pt x="1" y="836"/>
                    </a:lnTo>
                    <a:cubicBezTo>
                      <a:pt x="1" y="880"/>
                      <a:pt x="34" y="909"/>
                      <a:pt x="63" y="909"/>
                    </a:cubicBezTo>
                    <a:cubicBezTo>
                      <a:pt x="74" y="909"/>
                      <a:pt x="84" y="905"/>
                      <a:pt x="92" y="897"/>
                    </a:cubicBezTo>
                    <a:cubicBezTo>
                      <a:pt x="153" y="866"/>
                      <a:pt x="183" y="806"/>
                      <a:pt x="153" y="775"/>
                    </a:cubicBezTo>
                    <a:cubicBezTo>
                      <a:pt x="153" y="745"/>
                      <a:pt x="123" y="745"/>
                      <a:pt x="123" y="745"/>
                    </a:cubicBezTo>
                    <a:cubicBezTo>
                      <a:pt x="123" y="525"/>
                      <a:pt x="123" y="286"/>
                      <a:pt x="123" y="46"/>
                    </a:cubicBezTo>
                    <a:cubicBezTo>
                      <a:pt x="123"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1"/>
              <p:cNvSpPr/>
              <p:nvPr/>
            </p:nvSpPr>
            <p:spPr>
              <a:xfrm>
                <a:off x="3286550" y="2192025"/>
                <a:ext cx="5350" cy="18650"/>
              </a:xfrm>
              <a:custGeom>
                <a:avLst/>
                <a:gdLst/>
                <a:ahLst/>
                <a:cxnLst/>
                <a:rect l="l" t="t" r="r" b="b"/>
                <a:pathLst>
                  <a:path w="214" h="746" extrusionOk="0">
                    <a:moveTo>
                      <a:pt x="50" y="1"/>
                    </a:moveTo>
                    <a:cubicBezTo>
                      <a:pt x="23" y="1"/>
                      <a:pt x="0" y="16"/>
                      <a:pt x="0" y="46"/>
                    </a:cubicBezTo>
                    <a:cubicBezTo>
                      <a:pt x="0" y="168"/>
                      <a:pt x="0" y="289"/>
                      <a:pt x="0" y="411"/>
                    </a:cubicBezTo>
                    <a:cubicBezTo>
                      <a:pt x="31" y="472"/>
                      <a:pt x="31" y="532"/>
                      <a:pt x="31" y="593"/>
                    </a:cubicBezTo>
                    <a:cubicBezTo>
                      <a:pt x="31" y="654"/>
                      <a:pt x="61" y="745"/>
                      <a:pt x="122" y="745"/>
                    </a:cubicBezTo>
                    <a:cubicBezTo>
                      <a:pt x="213" y="745"/>
                      <a:pt x="183" y="624"/>
                      <a:pt x="152" y="593"/>
                    </a:cubicBezTo>
                    <a:cubicBezTo>
                      <a:pt x="152" y="532"/>
                      <a:pt x="122" y="472"/>
                      <a:pt x="122" y="411"/>
                    </a:cubicBezTo>
                    <a:cubicBezTo>
                      <a:pt x="122" y="289"/>
                      <a:pt x="122" y="168"/>
                      <a:pt x="122" y="46"/>
                    </a:cubicBezTo>
                    <a:cubicBezTo>
                      <a:pt x="107" y="16"/>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1"/>
              <p:cNvSpPr/>
              <p:nvPr/>
            </p:nvSpPr>
            <p:spPr>
              <a:xfrm>
                <a:off x="3301750" y="2195450"/>
                <a:ext cx="4575" cy="18250"/>
              </a:xfrm>
              <a:custGeom>
                <a:avLst/>
                <a:gdLst/>
                <a:ahLst/>
                <a:cxnLst/>
                <a:rect l="l" t="t" r="r" b="b"/>
                <a:pathLst>
                  <a:path w="183" h="730" extrusionOk="0">
                    <a:moveTo>
                      <a:pt x="91" y="0"/>
                    </a:moveTo>
                    <a:cubicBezTo>
                      <a:pt x="61" y="0"/>
                      <a:pt x="31" y="0"/>
                      <a:pt x="31" y="31"/>
                    </a:cubicBezTo>
                    <a:cubicBezTo>
                      <a:pt x="0" y="152"/>
                      <a:pt x="0" y="274"/>
                      <a:pt x="0" y="395"/>
                    </a:cubicBezTo>
                    <a:cubicBezTo>
                      <a:pt x="0" y="456"/>
                      <a:pt x="31" y="517"/>
                      <a:pt x="31" y="578"/>
                    </a:cubicBezTo>
                    <a:cubicBezTo>
                      <a:pt x="31" y="578"/>
                      <a:pt x="31" y="608"/>
                      <a:pt x="61" y="639"/>
                    </a:cubicBezTo>
                    <a:cubicBezTo>
                      <a:pt x="61" y="669"/>
                      <a:pt x="61" y="699"/>
                      <a:pt x="91" y="730"/>
                    </a:cubicBezTo>
                    <a:cubicBezTo>
                      <a:pt x="122" y="730"/>
                      <a:pt x="152" y="730"/>
                      <a:pt x="152" y="699"/>
                    </a:cubicBezTo>
                    <a:cubicBezTo>
                      <a:pt x="183" y="669"/>
                      <a:pt x="183" y="669"/>
                      <a:pt x="152" y="639"/>
                    </a:cubicBezTo>
                    <a:cubicBezTo>
                      <a:pt x="152" y="608"/>
                      <a:pt x="152" y="578"/>
                      <a:pt x="152" y="547"/>
                    </a:cubicBezTo>
                    <a:cubicBezTo>
                      <a:pt x="152" y="487"/>
                      <a:pt x="122" y="456"/>
                      <a:pt x="122" y="395"/>
                    </a:cubicBezTo>
                    <a:cubicBezTo>
                      <a:pt x="122" y="274"/>
                      <a:pt x="122" y="183"/>
                      <a:pt x="122" y="61"/>
                    </a:cubicBezTo>
                    <a:cubicBezTo>
                      <a:pt x="152" y="31"/>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1"/>
              <p:cNvSpPr/>
              <p:nvPr/>
            </p:nvSpPr>
            <p:spPr>
              <a:xfrm>
                <a:off x="3317700" y="2179425"/>
                <a:ext cx="4575" cy="20925"/>
              </a:xfrm>
              <a:custGeom>
                <a:avLst/>
                <a:gdLst/>
                <a:ahLst/>
                <a:cxnLst/>
                <a:rect l="l" t="t" r="r" b="b"/>
                <a:pathLst>
                  <a:path w="183" h="837" extrusionOk="0">
                    <a:moveTo>
                      <a:pt x="69" y="0"/>
                    </a:moveTo>
                    <a:cubicBezTo>
                      <a:pt x="49" y="0"/>
                      <a:pt x="31" y="10"/>
                      <a:pt x="31" y="33"/>
                    </a:cubicBezTo>
                    <a:cubicBezTo>
                      <a:pt x="1" y="185"/>
                      <a:pt x="1" y="307"/>
                      <a:pt x="1" y="429"/>
                    </a:cubicBezTo>
                    <a:cubicBezTo>
                      <a:pt x="1" y="520"/>
                      <a:pt x="1" y="581"/>
                      <a:pt x="1" y="641"/>
                    </a:cubicBezTo>
                    <a:cubicBezTo>
                      <a:pt x="31" y="702"/>
                      <a:pt x="31" y="763"/>
                      <a:pt x="61" y="824"/>
                    </a:cubicBezTo>
                    <a:cubicBezTo>
                      <a:pt x="70" y="833"/>
                      <a:pt x="79" y="836"/>
                      <a:pt x="88" y="836"/>
                    </a:cubicBezTo>
                    <a:cubicBezTo>
                      <a:pt x="109" y="836"/>
                      <a:pt x="131" y="815"/>
                      <a:pt x="152" y="793"/>
                    </a:cubicBezTo>
                    <a:cubicBezTo>
                      <a:pt x="183" y="732"/>
                      <a:pt x="152" y="672"/>
                      <a:pt x="122" y="611"/>
                    </a:cubicBezTo>
                    <a:cubicBezTo>
                      <a:pt x="122" y="550"/>
                      <a:pt x="122" y="489"/>
                      <a:pt x="122" y="429"/>
                    </a:cubicBezTo>
                    <a:cubicBezTo>
                      <a:pt x="122" y="307"/>
                      <a:pt x="122" y="185"/>
                      <a:pt x="122" y="64"/>
                    </a:cubicBezTo>
                    <a:cubicBezTo>
                      <a:pt x="141" y="26"/>
                      <a:pt x="102"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1"/>
              <p:cNvSpPr/>
              <p:nvPr/>
            </p:nvSpPr>
            <p:spPr>
              <a:xfrm>
                <a:off x="3329850" y="2178725"/>
                <a:ext cx="3825" cy="23575"/>
              </a:xfrm>
              <a:custGeom>
                <a:avLst/>
                <a:gdLst/>
                <a:ahLst/>
                <a:cxnLst/>
                <a:rect l="l" t="t" r="r" b="b"/>
                <a:pathLst>
                  <a:path w="153" h="943" extrusionOk="0">
                    <a:moveTo>
                      <a:pt x="62" y="1"/>
                    </a:moveTo>
                    <a:cubicBezTo>
                      <a:pt x="31" y="1"/>
                      <a:pt x="1" y="31"/>
                      <a:pt x="1" y="61"/>
                    </a:cubicBezTo>
                    <a:cubicBezTo>
                      <a:pt x="1" y="183"/>
                      <a:pt x="31" y="335"/>
                      <a:pt x="31" y="457"/>
                    </a:cubicBezTo>
                    <a:cubicBezTo>
                      <a:pt x="31" y="548"/>
                      <a:pt x="31" y="609"/>
                      <a:pt x="31" y="669"/>
                    </a:cubicBezTo>
                    <a:cubicBezTo>
                      <a:pt x="31" y="730"/>
                      <a:pt x="31" y="821"/>
                      <a:pt x="31" y="882"/>
                    </a:cubicBezTo>
                    <a:cubicBezTo>
                      <a:pt x="31" y="912"/>
                      <a:pt x="62" y="943"/>
                      <a:pt x="92" y="943"/>
                    </a:cubicBezTo>
                    <a:cubicBezTo>
                      <a:pt x="92" y="943"/>
                      <a:pt x="122" y="912"/>
                      <a:pt x="153" y="882"/>
                    </a:cubicBezTo>
                    <a:cubicBezTo>
                      <a:pt x="153" y="821"/>
                      <a:pt x="153" y="760"/>
                      <a:pt x="153" y="669"/>
                    </a:cubicBezTo>
                    <a:cubicBezTo>
                      <a:pt x="153" y="609"/>
                      <a:pt x="153" y="548"/>
                      <a:pt x="153" y="487"/>
                    </a:cubicBezTo>
                    <a:cubicBezTo>
                      <a:pt x="153" y="335"/>
                      <a:pt x="122" y="183"/>
                      <a:pt x="122" y="61"/>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1"/>
              <p:cNvSpPr/>
              <p:nvPr/>
            </p:nvSpPr>
            <p:spPr>
              <a:xfrm>
                <a:off x="3339725" y="2181575"/>
                <a:ext cx="4600" cy="16925"/>
              </a:xfrm>
              <a:custGeom>
                <a:avLst/>
                <a:gdLst/>
                <a:ahLst/>
                <a:cxnLst/>
                <a:rect l="l" t="t" r="r" b="b"/>
                <a:pathLst>
                  <a:path w="184" h="677" extrusionOk="0">
                    <a:moveTo>
                      <a:pt x="123" y="1"/>
                    </a:moveTo>
                    <a:cubicBezTo>
                      <a:pt x="92" y="1"/>
                      <a:pt x="62" y="23"/>
                      <a:pt x="62" y="69"/>
                    </a:cubicBezTo>
                    <a:cubicBezTo>
                      <a:pt x="62" y="160"/>
                      <a:pt x="62" y="251"/>
                      <a:pt x="62" y="343"/>
                    </a:cubicBezTo>
                    <a:cubicBezTo>
                      <a:pt x="62" y="434"/>
                      <a:pt x="31" y="525"/>
                      <a:pt x="1" y="616"/>
                    </a:cubicBezTo>
                    <a:cubicBezTo>
                      <a:pt x="1" y="646"/>
                      <a:pt x="31" y="646"/>
                      <a:pt x="31" y="677"/>
                    </a:cubicBezTo>
                    <a:lnTo>
                      <a:pt x="62" y="677"/>
                    </a:lnTo>
                    <a:cubicBezTo>
                      <a:pt x="92" y="677"/>
                      <a:pt x="123" y="677"/>
                      <a:pt x="123" y="646"/>
                    </a:cubicBezTo>
                    <a:cubicBezTo>
                      <a:pt x="153" y="555"/>
                      <a:pt x="153" y="434"/>
                      <a:pt x="183" y="343"/>
                    </a:cubicBezTo>
                    <a:cubicBezTo>
                      <a:pt x="183" y="251"/>
                      <a:pt x="183" y="160"/>
                      <a:pt x="183" y="69"/>
                    </a:cubicBezTo>
                    <a:cubicBezTo>
                      <a:pt x="183" y="23"/>
                      <a:pt x="153" y="1"/>
                      <a:pt x="1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1"/>
              <p:cNvSpPr/>
              <p:nvPr/>
            </p:nvSpPr>
            <p:spPr>
              <a:xfrm>
                <a:off x="3352650" y="2182525"/>
                <a:ext cx="5350" cy="12950"/>
              </a:xfrm>
              <a:custGeom>
                <a:avLst/>
                <a:gdLst/>
                <a:ahLst/>
                <a:cxnLst/>
                <a:rect l="l" t="t" r="r" b="b"/>
                <a:pathLst>
                  <a:path w="214" h="518" extrusionOk="0">
                    <a:moveTo>
                      <a:pt x="61" y="1"/>
                    </a:moveTo>
                    <a:cubicBezTo>
                      <a:pt x="31" y="1"/>
                      <a:pt x="1" y="31"/>
                      <a:pt x="1" y="61"/>
                    </a:cubicBezTo>
                    <a:cubicBezTo>
                      <a:pt x="31" y="122"/>
                      <a:pt x="31" y="213"/>
                      <a:pt x="31" y="274"/>
                    </a:cubicBezTo>
                    <a:cubicBezTo>
                      <a:pt x="61" y="305"/>
                      <a:pt x="61" y="335"/>
                      <a:pt x="61" y="396"/>
                    </a:cubicBezTo>
                    <a:cubicBezTo>
                      <a:pt x="61" y="396"/>
                      <a:pt x="92" y="426"/>
                      <a:pt x="92" y="426"/>
                    </a:cubicBezTo>
                    <a:cubicBezTo>
                      <a:pt x="92" y="457"/>
                      <a:pt x="92" y="487"/>
                      <a:pt x="122" y="487"/>
                    </a:cubicBezTo>
                    <a:cubicBezTo>
                      <a:pt x="122" y="512"/>
                      <a:pt x="143" y="516"/>
                      <a:pt x="167" y="517"/>
                    </a:cubicBezTo>
                    <a:lnTo>
                      <a:pt x="167" y="517"/>
                    </a:lnTo>
                    <a:cubicBezTo>
                      <a:pt x="180" y="516"/>
                      <a:pt x="186" y="514"/>
                      <a:pt x="198" y="502"/>
                    </a:cubicBezTo>
                    <a:lnTo>
                      <a:pt x="198" y="502"/>
                    </a:lnTo>
                    <a:cubicBezTo>
                      <a:pt x="194" y="506"/>
                      <a:pt x="189" y="511"/>
                      <a:pt x="183" y="517"/>
                    </a:cubicBezTo>
                    <a:lnTo>
                      <a:pt x="183" y="517"/>
                    </a:lnTo>
                    <a:lnTo>
                      <a:pt x="212" y="488"/>
                    </a:lnTo>
                    <a:lnTo>
                      <a:pt x="212" y="488"/>
                    </a:lnTo>
                    <a:cubicBezTo>
                      <a:pt x="207" y="494"/>
                      <a:pt x="202" y="498"/>
                      <a:pt x="198" y="502"/>
                    </a:cubicBezTo>
                    <a:lnTo>
                      <a:pt x="198" y="502"/>
                    </a:lnTo>
                    <a:cubicBezTo>
                      <a:pt x="213" y="486"/>
                      <a:pt x="213" y="481"/>
                      <a:pt x="213" y="457"/>
                    </a:cubicBezTo>
                    <a:cubicBezTo>
                      <a:pt x="213" y="426"/>
                      <a:pt x="213" y="396"/>
                      <a:pt x="183" y="365"/>
                    </a:cubicBezTo>
                    <a:cubicBezTo>
                      <a:pt x="183" y="335"/>
                      <a:pt x="183" y="274"/>
                      <a:pt x="153" y="244"/>
                    </a:cubicBezTo>
                    <a:cubicBezTo>
                      <a:pt x="153" y="183"/>
                      <a:pt x="122" y="122"/>
                      <a:pt x="122" y="61"/>
                    </a:cubicBezTo>
                    <a:cubicBezTo>
                      <a:pt x="122" y="31"/>
                      <a:pt x="92" y="1"/>
                      <a:pt x="61" y="1"/>
                    </a:cubicBezTo>
                    <a:close/>
                    <a:moveTo>
                      <a:pt x="167" y="517"/>
                    </a:moveTo>
                    <a:lnTo>
                      <a:pt x="167" y="517"/>
                    </a:lnTo>
                    <a:cubicBezTo>
                      <a:pt x="163" y="517"/>
                      <a:pt x="158" y="517"/>
                      <a:pt x="153" y="517"/>
                    </a:cubicBezTo>
                    <a:lnTo>
                      <a:pt x="183" y="517"/>
                    </a:lnTo>
                    <a:cubicBezTo>
                      <a:pt x="178" y="517"/>
                      <a:pt x="172" y="517"/>
                      <a:pt x="167" y="51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1"/>
              <p:cNvSpPr/>
              <p:nvPr/>
            </p:nvSpPr>
            <p:spPr>
              <a:xfrm>
                <a:off x="3364050" y="2181000"/>
                <a:ext cx="6100" cy="10675"/>
              </a:xfrm>
              <a:custGeom>
                <a:avLst/>
                <a:gdLst/>
                <a:ahLst/>
                <a:cxnLst/>
                <a:rect l="l" t="t" r="r" b="b"/>
                <a:pathLst>
                  <a:path w="244" h="427" extrusionOk="0">
                    <a:moveTo>
                      <a:pt x="61" y="1"/>
                    </a:moveTo>
                    <a:cubicBezTo>
                      <a:pt x="31" y="1"/>
                      <a:pt x="1" y="31"/>
                      <a:pt x="31" y="62"/>
                    </a:cubicBezTo>
                    <a:cubicBezTo>
                      <a:pt x="31" y="122"/>
                      <a:pt x="61" y="183"/>
                      <a:pt x="92" y="244"/>
                    </a:cubicBezTo>
                    <a:cubicBezTo>
                      <a:pt x="92" y="274"/>
                      <a:pt x="92" y="305"/>
                      <a:pt x="92" y="335"/>
                    </a:cubicBezTo>
                    <a:cubicBezTo>
                      <a:pt x="122" y="335"/>
                      <a:pt x="122" y="366"/>
                      <a:pt x="122" y="366"/>
                    </a:cubicBezTo>
                    <a:cubicBezTo>
                      <a:pt x="122" y="396"/>
                      <a:pt x="153" y="396"/>
                      <a:pt x="153" y="426"/>
                    </a:cubicBezTo>
                    <a:cubicBezTo>
                      <a:pt x="183" y="426"/>
                      <a:pt x="213" y="396"/>
                      <a:pt x="213" y="396"/>
                    </a:cubicBezTo>
                    <a:cubicBezTo>
                      <a:pt x="244" y="366"/>
                      <a:pt x="244" y="366"/>
                      <a:pt x="244" y="335"/>
                    </a:cubicBezTo>
                    <a:cubicBezTo>
                      <a:pt x="244" y="335"/>
                      <a:pt x="213" y="305"/>
                      <a:pt x="213" y="274"/>
                    </a:cubicBezTo>
                    <a:lnTo>
                      <a:pt x="213" y="214"/>
                    </a:lnTo>
                    <a:cubicBezTo>
                      <a:pt x="183" y="153"/>
                      <a:pt x="153" y="92"/>
                      <a:pt x="153" y="31"/>
                    </a:cubicBezTo>
                    <a:cubicBezTo>
                      <a:pt x="153" y="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1"/>
              <p:cNvSpPr/>
              <p:nvPr/>
            </p:nvSpPr>
            <p:spPr>
              <a:xfrm>
                <a:off x="3334425" y="2114900"/>
                <a:ext cx="3050" cy="8750"/>
              </a:xfrm>
              <a:custGeom>
                <a:avLst/>
                <a:gdLst/>
                <a:ahLst/>
                <a:cxnLst/>
                <a:rect l="l" t="t" r="r" b="b"/>
                <a:pathLst>
                  <a:path w="122" h="350" extrusionOk="0">
                    <a:moveTo>
                      <a:pt x="61" y="0"/>
                    </a:moveTo>
                    <a:cubicBezTo>
                      <a:pt x="31" y="0"/>
                      <a:pt x="0" y="0"/>
                      <a:pt x="0" y="31"/>
                    </a:cubicBezTo>
                    <a:lnTo>
                      <a:pt x="0" y="183"/>
                    </a:lnTo>
                    <a:lnTo>
                      <a:pt x="0" y="244"/>
                    </a:lnTo>
                    <a:cubicBezTo>
                      <a:pt x="0" y="274"/>
                      <a:pt x="0" y="274"/>
                      <a:pt x="31" y="304"/>
                    </a:cubicBezTo>
                    <a:cubicBezTo>
                      <a:pt x="31" y="335"/>
                      <a:pt x="46" y="350"/>
                      <a:pt x="65" y="350"/>
                    </a:cubicBezTo>
                    <a:cubicBezTo>
                      <a:pt x="84" y="350"/>
                      <a:pt x="107" y="335"/>
                      <a:pt x="122" y="304"/>
                    </a:cubicBezTo>
                    <a:cubicBezTo>
                      <a:pt x="122" y="274"/>
                      <a:pt x="122" y="274"/>
                      <a:pt x="122" y="244"/>
                    </a:cubicBezTo>
                    <a:lnTo>
                      <a:pt x="122" y="183"/>
                    </a:lnTo>
                    <a:lnTo>
                      <a:pt x="122" y="31"/>
                    </a:ln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1"/>
              <p:cNvSpPr/>
              <p:nvPr/>
            </p:nvSpPr>
            <p:spPr>
              <a:xfrm>
                <a:off x="3340500" y="2117925"/>
                <a:ext cx="3825" cy="16575"/>
              </a:xfrm>
              <a:custGeom>
                <a:avLst/>
                <a:gdLst/>
                <a:ahLst/>
                <a:cxnLst/>
                <a:rect l="l" t="t" r="r" b="b"/>
                <a:pathLst>
                  <a:path w="153" h="663" extrusionOk="0">
                    <a:moveTo>
                      <a:pt x="61" y="1"/>
                    </a:moveTo>
                    <a:cubicBezTo>
                      <a:pt x="31" y="1"/>
                      <a:pt x="31" y="31"/>
                      <a:pt x="31" y="62"/>
                    </a:cubicBezTo>
                    <a:cubicBezTo>
                      <a:pt x="0" y="153"/>
                      <a:pt x="0" y="244"/>
                      <a:pt x="0" y="366"/>
                    </a:cubicBezTo>
                    <a:cubicBezTo>
                      <a:pt x="0" y="396"/>
                      <a:pt x="0" y="457"/>
                      <a:pt x="31" y="487"/>
                    </a:cubicBezTo>
                    <a:cubicBezTo>
                      <a:pt x="31" y="548"/>
                      <a:pt x="31" y="609"/>
                      <a:pt x="61" y="639"/>
                    </a:cubicBezTo>
                    <a:cubicBezTo>
                      <a:pt x="76" y="654"/>
                      <a:pt x="92" y="662"/>
                      <a:pt x="103" y="662"/>
                    </a:cubicBezTo>
                    <a:cubicBezTo>
                      <a:pt x="114" y="662"/>
                      <a:pt x="122" y="654"/>
                      <a:pt x="122" y="639"/>
                    </a:cubicBezTo>
                    <a:cubicBezTo>
                      <a:pt x="152" y="609"/>
                      <a:pt x="152" y="548"/>
                      <a:pt x="122" y="487"/>
                    </a:cubicBezTo>
                    <a:cubicBezTo>
                      <a:pt x="122" y="457"/>
                      <a:pt x="122" y="396"/>
                      <a:pt x="122" y="335"/>
                    </a:cubicBezTo>
                    <a:cubicBezTo>
                      <a:pt x="122" y="244"/>
                      <a:pt x="122" y="153"/>
                      <a:pt x="122" y="62"/>
                    </a:cubicBez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1"/>
              <p:cNvSpPr/>
              <p:nvPr/>
            </p:nvSpPr>
            <p:spPr>
              <a:xfrm>
                <a:off x="3348850" y="2123075"/>
                <a:ext cx="3075" cy="19400"/>
              </a:xfrm>
              <a:custGeom>
                <a:avLst/>
                <a:gdLst/>
                <a:ahLst/>
                <a:cxnLst/>
                <a:rect l="l" t="t" r="r" b="b"/>
                <a:pathLst>
                  <a:path w="123" h="776" extrusionOk="0">
                    <a:moveTo>
                      <a:pt x="62" y="0"/>
                    </a:moveTo>
                    <a:cubicBezTo>
                      <a:pt x="31" y="0"/>
                      <a:pt x="1" y="23"/>
                      <a:pt x="1" y="69"/>
                    </a:cubicBezTo>
                    <a:lnTo>
                      <a:pt x="1" y="403"/>
                    </a:lnTo>
                    <a:cubicBezTo>
                      <a:pt x="1" y="494"/>
                      <a:pt x="1" y="616"/>
                      <a:pt x="1" y="707"/>
                    </a:cubicBezTo>
                    <a:cubicBezTo>
                      <a:pt x="1" y="752"/>
                      <a:pt x="31" y="775"/>
                      <a:pt x="62" y="775"/>
                    </a:cubicBezTo>
                    <a:cubicBezTo>
                      <a:pt x="92" y="775"/>
                      <a:pt x="122" y="752"/>
                      <a:pt x="122" y="707"/>
                    </a:cubicBezTo>
                    <a:cubicBezTo>
                      <a:pt x="122" y="616"/>
                      <a:pt x="122" y="494"/>
                      <a:pt x="122" y="403"/>
                    </a:cubicBezTo>
                    <a:lnTo>
                      <a:pt x="122" y="69"/>
                    </a:lnTo>
                    <a:cubicBezTo>
                      <a:pt x="122"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1"/>
              <p:cNvSpPr/>
              <p:nvPr/>
            </p:nvSpPr>
            <p:spPr>
              <a:xfrm>
                <a:off x="3355700" y="2126675"/>
                <a:ext cx="3825" cy="20725"/>
              </a:xfrm>
              <a:custGeom>
                <a:avLst/>
                <a:gdLst/>
                <a:ahLst/>
                <a:cxnLst/>
                <a:rect l="l" t="t" r="r" b="b"/>
                <a:pathLst>
                  <a:path w="153" h="829" extrusionOk="0">
                    <a:moveTo>
                      <a:pt x="103" y="0"/>
                    </a:moveTo>
                    <a:cubicBezTo>
                      <a:pt x="76" y="0"/>
                      <a:pt x="46" y="16"/>
                      <a:pt x="31" y="46"/>
                    </a:cubicBezTo>
                    <a:lnTo>
                      <a:pt x="31" y="411"/>
                    </a:lnTo>
                    <a:cubicBezTo>
                      <a:pt x="31" y="472"/>
                      <a:pt x="31" y="563"/>
                      <a:pt x="31" y="624"/>
                    </a:cubicBezTo>
                    <a:cubicBezTo>
                      <a:pt x="31" y="684"/>
                      <a:pt x="0" y="745"/>
                      <a:pt x="31" y="806"/>
                    </a:cubicBezTo>
                    <a:cubicBezTo>
                      <a:pt x="46" y="821"/>
                      <a:pt x="61" y="829"/>
                      <a:pt x="76" y="829"/>
                    </a:cubicBezTo>
                    <a:cubicBezTo>
                      <a:pt x="91" y="829"/>
                      <a:pt x="107" y="821"/>
                      <a:pt x="122" y="806"/>
                    </a:cubicBezTo>
                    <a:cubicBezTo>
                      <a:pt x="152" y="745"/>
                      <a:pt x="152" y="684"/>
                      <a:pt x="152" y="624"/>
                    </a:cubicBezTo>
                    <a:cubicBezTo>
                      <a:pt x="152" y="563"/>
                      <a:pt x="152" y="502"/>
                      <a:pt x="152" y="411"/>
                    </a:cubicBezTo>
                    <a:lnTo>
                      <a:pt x="152" y="46"/>
                    </a:lnTo>
                    <a:cubicBezTo>
                      <a:pt x="152" y="16"/>
                      <a:pt x="129"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1"/>
              <p:cNvSpPr/>
              <p:nvPr/>
            </p:nvSpPr>
            <p:spPr>
              <a:xfrm>
                <a:off x="3366650" y="2127200"/>
                <a:ext cx="5025" cy="15650"/>
              </a:xfrm>
              <a:custGeom>
                <a:avLst/>
                <a:gdLst/>
                <a:ahLst/>
                <a:cxnLst/>
                <a:rect l="l" t="t" r="r" b="b"/>
                <a:pathLst>
                  <a:path w="201" h="626" extrusionOk="0">
                    <a:moveTo>
                      <a:pt x="66" y="0"/>
                    </a:moveTo>
                    <a:cubicBezTo>
                      <a:pt x="34" y="0"/>
                      <a:pt x="1" y="33"/>
                      <a:pt x="18" y="86"/>
                    </a:cubicBezTo>
                    <a:cubicBezTo>
                      <a:pt x="49" y="147"/>
                      <a:pt x="49" y="238"/>
                      <a:pt x="79" y="329"/>
                    </a:cubicBezTo>
                    <a:cubicBezTo>
                      <a:pt x="79" y="390"/>
                      <a:pt x="79" y="420"/>
                      <a:pt x="79" y="481"/>
                    </a:cubicBezTo>
                    <a:cubicBezTo>
                      <a:pt x="79" y="511"/>
                      <a:pt x="79" y="572"/>
                      <a:pt x="79" y="603"/>
                    </a:cubicBezTo>
                    <a:cubicBezTo>
                      <a:pt x="94" y="618"/>
                      <a:pt x="117" y="625"/>
                      <a:pt x="136" y="625"/>
                    </a:cubicBezTo>
                    <a:cubicBezTo>
                      <a:pt x="155" y="625"/>
                      <a:pt x="170" y="618"/>
                      <a:pt x="170" y="603"/>
                    </a:cubicBezTo>
                    <a:cubicBezTo>
                      <a:pt x="201" y="572"/>
                      <a:pt x="201" y="511"/>
                      <a:pt x="201" y="451"/>
                    </a:cubicBezTo>
                    <a:lnTo>
                      <a:pt x="170" y="329"/>
                    </a:lnTo>
                    <a:cubicBezTo>
                      <a:pt x="170" y="238"/>
                      <a:pt x="140" y="147"/>
                      <a:pt x="109" y="55"/>
                    </a:cubicBezTo>
                    <a:cubicBezTo>
                      <a:pt x="109" y="17"/>
                      <a:pt x="88"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1"/>
              <p:cNvSpPr/>
              <p:nvPr/>
            </p:nvSpPr>
            <p:spPr>
              <a:xfrm>
                <a:off x="3376975" y="2123625"/>
                <a:ext cx="5725" cy="20350"/>
              </a:xfrm>
              <a:custGeom>
                <a:avLst/>
                <a:gdLst/>
                <a:ahLst/>
                <a:cxnLst/>
                <a:rect l="l" t="t" r="r" b="b"/>
                <a:pathLst>
                  <a:path w="229" h="814" extrusionOk="0">
                    <a:moveTo>
                      <a:pt x="179" y="1"/>
                    </a:moveTo>
                    <a:cubicBezTo>
                      <a:pt x="152" y="1"/>
                      <a:pt x="122" y="16"/>
                      <a:pt x="122" y="47"/>
                    </a:cubicBezTo>
                    <a:cubicBezTo>
                      <a:pt x="92" y="168"/>
                      <a:pt x="92" y="290"/>
                      <a:pt x="61" y="411"/>
                    </a:cubicBezTo>
                    <a:cubicBezTo>
                      <a:pt x="61" y="472"/>
                      <a:pt x="61" y="533"/>
                      <a:pt x="31" y="594"/>
                    </a:cubicBezTo>
                    <a:cubicBezTo>
                      <a:pt x="31" y="624"/>
                      <a:pt x="31" y="654"/>
                      <a:pt x="31" y="685"/>
                    </a:cubicBezTo>
                    <a:cubicBezTo>
                      <a:pt x="0" y="715"/>
                      <a:pt x="0" y="746"/>
                      <a:pt x="31" y="776"/>
                    </a:cubicBezTo>
                    <a:cubicBezTo>
                      <a:pt x="31" y="806"/>
                      <a:pt x="38" y="814"/>
                      <a:pt x="50" y="814"/>
                    </a:cubicBezTo>
                    <a:cubicBezTo>
                      <a:pt x="61" y="814"/>
                      <a:pt x="76" y="806"/>
                      <a:pt x="92" y="806"/>
                    </a:cubicBezTo>
                    <a:cubicBezTo>
                      <a:pt x="122" y="776"/>
                      <a:pt x="122" y="746"/>
                      <a:pt x="122" y="715"/>
                    </a:cubicBezTo>
                    <a:cubicBezTo>
                      <a:pt x="152" y="685"/>
                      <a:pt x="152" y="654"/>
                      <a:pt x="152" y="624"/>
                    </a:cubicBezTo>
                    <a:cubicBezTo>
                      <a:pt x="152" y="563"/>
                      <a:pt x="183" y="502"/>
                      <a:pt x="183" y="411"/>
                    </a:cubicBezTo>
                    <a:cubicBezTo>
                      <a:pt x="213" y="290"/>
                      <a:pt x="213" y="168"/>
                      <a:pt x="213" y="47"/>
                    </a:cubicBezTo>
                    <a:cubicBezTo>
                      <a:pt x="228" y="16"/>
                      <a:pt x="206" y="1"/>
                      <a:pt x="1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1"/>
              <p:cNvSpPr/>
              <p:nvPr/>
            </p:nvSpPr>
            <p:spPr>
              <a:xfrm>
                <a:off x="3384575" y="2127825"/>
                <a:ext cx="3050" cy="9700"/>
              </a:xfrm>
              <a:custGeom>
                <a:avLst/>
                <a:gdLst/>
                <a:ahLst/>
                <a:cxnLst/>
                <a:rect l="l" t="t" r="r" b="b"/>
                <a:pathLst>
                  <a:path w="122" h="388" extrusionOk="0">
                    <a:moveTo>
                      <a:pt x="61" y="0"/>
                    </a:moveTo>
                    <a:cubicBezTo>
                      <a:pt x="31" y="0"/>
                      <a:pt x="0" y="30"/>
                      <a:pt x="0" y="61"/>
                    </a:cubicBezTo>
                    <a:cubicBezTo>
                      <a:pt x="0" y="122"/>
                      <a:pt x="0" y="152"/>
                      <a:pt x="0" y="213"/>
                    </a:cubicBezTo>
                    <a:cubicBezTo>
                      <a:pt x="0" y="243"/>
                      <a:pt x="0" y="243"/>
                      <a:pt x="0" y="274"/>
                    </a:cubicBezTo>
                    <a:lnTo>
                      <a:pt x="0" y="304"/>
                    </a:lnTo>
                    <a:cubicBezTo>
                      <a:pt x="0" y="334"/>
                      <a:pt x="0" y="334"/>
                      <a:pt x="0" y="365"/>
                    </a:cubicBezTo>
                    <a:cubicBezTo>
                      <a:pt x="16" y="380"/>
                      <a:pt x="38" y="388"/>
                      <a:pt x="57" y="388"/>
                    </a:cubicBezTo>
                    <a:cubicBezTo>
                      <a:pt x="76" y="388"/>
                      <a:pt x="92" y="380"/>
                      <a:pt x="92" y="365"/>
                    </a:cubicBezTo>
                    <a:cubicBezTo>
                      <a:pt x="92" y="334"/>
                      <a:pt x="92" y="334"/>
                      <a:pt x="92" y="304"/>
                    </a:cubicBezTo>
                    <a:lnTo>
                      <a:pt x="92" y="274"/>
                    </a:lnTo>
                    <a:cubicBezTo>
                      <a:pt x="92" y="243"/>
                      <a:pt x="92" y="243"/>
                      <a:pt x="122" y="213"/>
                    </a:cubicBezTo>
                    <a:cubicBezTo>
                      <a:pt x="122" y="152"/>
                      <a:pt x="122" y="122"/>
                      <a:pt x="122" y="61"/>
                    </a:cubicBezTo>
                    <a:cubicBezTo>
                      <a:pt x="122" y="3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03" name="Google Shape;3103;p41"/>
          <p:cNvGrpSpPr/>
          <p:nvPr/>
        </p:nvGrpSpPr>
        <p:grpSpPr>
          <a:xfrm flipH="1">
            <a:off x="713219" y="4314460"/>
            <a:ext cx="321008" cy="303068"/>
            <a:chOff x="1854900" y="1656875"/>
            <a:chExt cx="206675" cy="195125"/>
          </a:xfrm>
        </p:grpSpPr>
        <p:sp>
          <p:nvSpPr>
            <p:cNvPr id="3104" name="Google Shape;3104;p41"/>
            <p:cNvSpPr/>
            <p:nvPr/>
          </p:nvSpPr>
          <p:spPr>
            <a:xfrm>
              <a:off x="1857175" y="1668225"/>
              <a:ext cx="196850" cy="146450"/>
            </a:xfrm>
            <a:custGeom>
              <a:avLst/>
              <a:gdLst/>
              <a:ahLst/>
              <a:cxnLst/>
              <a:rect l="l" t="t" r="r" b="b"/>
              <a:pathLst>
                <a:path w="7874" h="5858" extrusionOk="0">
                  <a:moveTo>
                    <a:pt x="2871" y="0"/>
                  </a:moveTo>
                  <a:cubicBezTo>
                    <a:pt x="2623" y="0"/>
                    <a:pt x="2375" y="26"/>
                    <a:pt x="2159" y="116"/>
                  </a:cubicBezTo>
                  <a:cubicBezTo>
                    <a:pt x="1612" y="329"/>
                    <a:pt x="1217" y="846"/>
                    <a:pt x="1065" y="1423"/>
                  </a:cubicBezTo>
                  <a:cubicBezTo>
                    <a:pt x="1034" y="1575"/>
                    <a:pt x="1004" y="1727"/>
                    <a:pt x="913" y="1879"/>
                  </a:cubicBezTo>
                  <a:cubicBezTo>
                    <a:pt x="822" y="2031"/>
                    <a:pt x="700" y="2153"/>
                    <a:pt x="578" y="2274"/>
                  </a:cubicBezTo>
                  <a:cubicBezTo>
                    <a:pt x="62" y="2882"/>
                    <a:pt x="1" y="3825"/>
                    <a:pt x="427" y="4463"/>
                  </a:cubicBezTo>
                  <a:cubicBezTo>
                    <a:pt x="785" y="4965"/>
                    <a:pt x="1406" y="5260"/>
                    <a:pt x="2010" y="5260"/>
                  </a:cubicBezTo>
                  <a:cubicBezTo>
                    <a:pt x="2174" y="5260"/>
                    <a:pt x="2337" y="5238"/>
                    <a:pt x="2493" y="5192"/>
                  </a:cubicBezTo>
                  <a:cubicBezTo>
                    <a:pt x="2923" y="5637"/>
                    <a:pt x="3548" y="5858"/>
                    <a:pt x="4175" y="5858"/>
                  </a:cubicBezTo>
                  <a:cubicBezTo>
                    <a:pt x="4833" y="5858"/>
                    <a:pt x="5492" y="5614"/>
                    <a:pt x="5928" y="5132"/>
                  </a:cubicBezTo>
                  <a:cubicBezTo>
                    <a:pt x="6019" y="5040"/>
                    <a:pt x="6110" y="4919"/>
                    <a:pt x="6202" y="4858"/>
                  </a:cubicBezTo>
                  <a:cubicBezTo>
                    <a:pt x="6293" y="4828"/>
                    <a:pt x="6414" y="4797"/>
                    <a:pt x="6536" y="4767"/>
                  </a:cubicBezTo>
                  <a:cubicBezTo>
                    <a:pt x="7083" y="4645"/>
                    <a:pt x="7509" y="4129"/>
                    <a:pt x="7691" y="3581"/>
                  </a:cubicBezTo>
                  <a:cubicBezTo>
                    <a:pt x="7873" y="3034"/>
                    <a:pt x="7873" y="2457"/>
                    <a:pt x="7813" y="1879"/>
                  </a:cubicBezTo>
                  <a:cubicBezTo>
                    <a:pt x="7782" y="1606"/>
                    <a:pt x="7752" y="1332"/>
                    <a:pt x="7539" y="1211"/>
                  </a:cubicBezTo>
                  <a:cubicBezTo>
                    <a:pt x="7410" y="1107"/>
                    <a:pt x="7253" y="1092"/>
                    <a:pt x="7090" y="1092"/>
                  </a:cubicBezTo>
                  <a:cubicBezTo>
                    <a:pt x="7020" y="1092"/>
                    <a:pt x="6949" y="1095"/>
                    <a:pt x="6878" y="1095"/>
                  </a:cubicBezTo>
                  <a:cubicBezTo>
                    <a:pt x="6726" y="1095"/>
                    <a:pt x="6576" y="1081"/>
                    <a:pt x="6445" y="998"/>
                  </a:cubicBezTo>
                  <a:cubicBezTo>
                    <a:pt x="6354" y="937"/>
                    <a:pt x="6262" y="815"/>
                    <a:pt x="6171" y="724"/>
                  </a:cubicBezTo>
                  <a:cubicBezTo>
                    <a:pt x="5563" y="56"/>
                    <a:pt x="4560" y="86"/>
                    <a:pt x="3740" y="25"/>
                  </a:cubicBezTo>
                  <a:lnTo>
                    <a:pt x="3375" y="25"/>
                  </a:lnTo>
                  <a:cubicBezTo>
                    <a:pt x="3214" y="13"/>
                    <a:pt x="3042" y="0"/>
                    <a:pt x="2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1"/>
            <p:cNvSpPr/>
            <p:nvPr/>
          </p:nvSpPr>
          <p:spPr>
            <a:xfrm>
              <a:off x="1934700" y="1851975"/>
              <a:ext cx="775" cy="25"/>
            </a:xfrm>
            <a:custGeom>
              <a:avLst/>
              <a:gdLst/>
              <a:ahLst/>
              <a:cxnLst/>
              <a:rect l="l" t="t" r="r" b="b"/>
              <a:pathLst>
                <a:path w="31" h="1" extrusionOk="0">
                  <a:moveTo>
                    <a:pt x="31" y="0"/>
                  </a:moveTo>
                  <a:cubicBezTo>
                    <a:pt x="31" y="0"/>
                    <a:pt x="31" y="0"/>
                    <a:pt x="31" y="0"/>
                  </a:cubicBezTo>
                  <a:cubicBezTo>
                    <a:pt x="0" y="0"/>
                    <a:pt x="0"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1"/>
            <p:cNvSpPr/>
            <p:nvPr/>
          </p:nvSpPr>
          <p:spPr>
            <a:xfrm>
              <a:off x="1870875" y="1709125"/>
              <a:ext cx="15200" cy="18250"/>
            </a:xfrm>
            <a:custGeom>
              <a:avLst/>
              <a:gdLst/>
              <a:ahLst/>
              <a:cxnLst/>
              <a:rect l="l" t="t" r="r" b="b"/>
              <a:pathLst>
                <a:path w="608" h="730" extrusionOk="0">
                  <a:moveTo>
                    <a:pt x="456" y="489"/>
                  </a:moveTo>
                  <a:cubicBezTo>
                    <a:pt x="455" y="496"/>
                    <a:pt x="451" y="522"/>
                    <a:pt x="426" y="547"/>
                  </a:cubicBezTo>
                  <a:cubicBezTo>
                    <a:pt x="435" y="528"/>
                    <a:pt x="445" y="508"/>
                    <a:pt x="456" y="489"/>
                  </a:cubicBezTo>
                  <a:close/>
                  <a:moveTo>
                    <a:pt x="334" y="0"/>
                  </a:moveTo>
                  <a:cubicBezTo>
                    <a:pt x="304" y="31"/>
                    <a:pt x="274" y="31"/>
                    <a:pt x="243" y="61"/>
                  </a:cubicBezTo>
                  <a:cubicBezTo>
                    <a:pt x="243" y="91"/>
                    <a:pt x="213" y="91"/>
                    <a:pt x="213" y="91"/>
                  </a:cubicBezTo>
                  <a:cubicBezTo>
                    <a:pt x="213" y="122"/>
                    <a:pt x="182" y="152"/>
                    <a:pt x="152" y="152"/>
                  </a:cubicBezTo>
                  <a:cubicBezTo>
                    <a:pt x="152" y="183"/>
                    <a:pt x="122" y="213"/>
                    <a:pt x="122" y="243"/>
                  </a:cubicBezTo>
                  <a:cubicBezTo>
                    <a:pt x="61" y="304"/>
                    <a:pt x="30" y="395"/>
                    <a:pt x="30" y="456"/>
                  </a:cubicBezTo>
                  <a:cubicBezTo>
                    <a:pt x="0" y="517"/>
                    <a:pt x="0" y="578"/>
                    <a:pt x="30" y="638"/>
                  </a:cubicBezTo>
                  <a:cubicBezTo>
                    <a:pt x="61" y="669"/>
                    <a:pt x="122" y="699"/>
                    <a:pt x="152" y="730"/>
                  </a:cubicBezTo>
                  <a:cubicBezTo>
                    <a:pt x="213" y="730"/>
                    <a:pt x="274" y="730"/>
                    <a:pt x="334" y="699"/>
                  </a:cubicBezTo>
                  <a:cubicBezTo>
                    <a:pt x="365" y="669"/>
                    <a:pt x="426" y="638"/>
                    <a:pt x="426" y="578"/>
                  </a:cubicBezTo>
                  <a:cubicBezTo>
                    <a:pt x="426" y="548"/>
                    <a:pt x="455" y="518"/>
                    <a:pt x="456" y="489"/>
                  </a:cubicBezTo>
                  <a:lnTo>
                    <a:pt x="456" y="489"/>
                  </a:lnTo>
                  <a:cubicBezTo>
                    <a:pt x="479" y="447"/>
                    <a:pt x="506" y="406"/>
                    <a:pt x="547" y="365"/>
                  </a:cubicBezTo>
                  <a:lnTo>
                    <a:pt x="547" y="365"/>
                  </a:lnTo>
                  <a:cubicBezTo>
                    <a:pt x="517" y="395"/>
                    <a:pt x="517" y="395"/>
                    <a:pt x="486" y="395"/>
                  </a:cubicBezTo>
                  <a:cubicBezTo>
                    <a:pt x="517" y="395"/>
                    <a:pt x="517" y="395"/>
                    <a:pt x="517" y="365"/>
                  </a:cubicBezTo>
                  <a:lnTo>
                    <a:pt x="547" y="365"/>
                  </a:lnTo>
                  <a:cubicBezTo>
                    <a:pt x="578" y="334"/>
                    <a:pt x="578" y="304"/>
                    <a:pt x="578" y="274"/>
                  </a:cubicBezTo>
                  <a:lnTo>
                    <a:pt x="608" y="274"/>
                  </a:lnTo>
                  <a:cubicBezTo>
                    <a:pt x="608" y="183"/>
                    <a:pt x="578" y="122"/>
                    <a:pt x="547" y="61"/>
                  </a:cubicBezTo>
                  <a:cubicBezTo>
                    <a:pt x="517" y="31"/>
                    <a:pt x="486" y="0"/>
                    <a:pt x="4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1"/>
            <p:cNvSpPr/>
            <p:nvPr/>
          </p:nvSpPr>
          <p:spPr>
            <a:xfrm>
              <a:off x="1875425" y="1656875"/>
              <a:ext cx="88875" cy="61850"/>
            </a:xfrm>
            <a:custGeom>
              <a:avLst/>
              <a:gdLst/>
              <a:ahLst/>
              <a:cxnLst/>
              <a:rect l="l" t="t" r="r" b="b"/>
              <a:pathLst>
                <a:path w="3555" h="2474" extrusionOk="0">
                  <a:moveTo>
                    <a:pt x="2205" y="0"/>
                  </a:moveTo>
                  <a:cubicBezTo>
                    <a:pt x="1887" y="0"/>
                    <a:pt x="1573" y="69"/>
                    <a:pt x="1277" y="206"/>
                  </a:cubicBezTo>
                  <a:cubicBezTo>
                    <a:pt x="456" y="570"/>
                    <a:pt x="0" y="1452"/>
                    <a:pt x="122" y="2364"/>
                  </a:cubicBezTo>
                  <a:cubicBezTo>
                    <a:pt x="135" y="2440"/>
                    <a:pt x="190" y="2474"/>
                    <a:pt x="250" y="2474"/>
                  </a:cubicBezTo>
                  <a:cubicBezTo>
                    <a:pt x="334" y="2474"/>
                    <a:pt x="426" y="2409"/>
                    <a:pt x="426" y="2303"/>
                  </a:cubicBezTo>
                  <a:cubicBezTo>
                    <a:pt x="426" y="1604"/>
                    <a:pt x="821" y="935"/>
                    <a:pt x="1490" y="631"/>
                  </a:cubicBezTo>
                  <a:cubicBezTo>
                    <a:pt x="1690" y="542"/>
                    <a:pt x="1907" y="486"/>
                    <a:pt x="2128" y="486"/>
                  </a:cubicBezTo>
                  <a:cubicBezTo>
                    <a:pt x="2208" y="486"/>
                    <a:pt x="2290" y="493"/>
                    <a:pt x="2371" y="510"/>
                  </a:cubicBezTo>
                  <a:cubicBezTo>
                    <a:pt x="2523" y="540"/>
                    <a:pt x="2645" y="570"/>
                    <a:pt x="2766" y="662"/>
                  </a:cubicBezTo>
                  <a:cubicBezTo>
                    <a:pt x="2888" y="722"/>
                    <a:pt x="3010" y="844"/>
                    <a:pt x="3131" y="935"/>
                  </a:cubicBezTo>
                  <a:cubicBezTo>
                    <a:pt x="3180" y="992"/>
                    <a:pt x="3236" y="1017"/>
                    <a:pt x="3289" y="1017"/>
                  </a:cubicBezTo>
                  <a:cubicBezTo>
                    <a:pt x="3432" y="1017"/>
                    <a:pt x="3554" y="839"/>
                    <a:pt x="3466" y="662"/>
                  </a:cubicBezTo>
                  <a:cubicBezTo>
                    <a:pt x="3314" y="327"/>
                    <a:pt x="2888" y="114"/>
                    <a:pt x="2523" y="23"/>
                  </a:cubicBezTo>
                  <a:cubicBezTo>
                    <a:pt x="2417" y="8"/>
                    <a:pt x="2311" y="0"/>
                    <a:pt x="2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1"/>
            <p:cNvSpPr/>
            <p:nvPr/>
          </p:nvSpPr>
          <p:spPr>
            <a:xfrm>
              <a:off x="1952175" y="1664200"/>
              <a:ext cx="71450" cy="36500"/>
            </a:xfrm>
            <a:custGeom>
              <a:avLst/>
              <a:gdLst/>
              <a:ahLst/>
              <a:cxnLst/>
              <a:rect l="l" t="t" r="r" b="b"/>
              <a:pathLst>
                <a:path w="2858" h="1460" extrusionOk="0">
                  <a:moveTo>
                    <a:pt x="1049" y="1"/>
                  </a:moveTo>
                  <a:cubicBezTo>
                    <a:pt x="737" y="1"/>
                    <a:pt x="426" y="80"/>
                    <a:pt x="152" y="217"/>
                  </a:cubicBezTo>
                  <a:cubicBezTo>
                    <a:pt x="31" y="247"/>
                    <a:pt x="0" y="399"/>
                    <a:pt x="61" y="490"/>
                  </a:cubicBezTo>
                  <a:cubicBezTo>
                    <a:pt x="102" y="571"/>
                    <a:pt x="169" y="598"/>
                    <a:pt x="246" y="598"/>
                  </a:cubicBezTo>
                  <a:cubicBezTo>
                    <a:pt x="284" y="598"/>
                    <a:pt x="325" y="591"/>
                    <a:pt x="365" y="581"/>
                  </a:cubicBezTo>
                  <a:cubicBezTo>
                    <a:pt x="548" y="490"/>
                    <a:pt x="760" y="445"/>
                    <a:pt x="973" y="445"/>
                  </a:cubicBezTo>
                  <a:cubicBezTo>
                    <a:pt x="1186" y="445"/>
                    <a:pt x="1399" y="490"/>
                    <a:pt x="1581" y="581"/>
                  </a:cubicBezTo>
                  <a:cubicBezTo>
                    <a:pt x="1763" y="642"/>
                    <a:pt x="1915" y="764"/>
                    <a:pt x="2037" y="885"/>
                  </a:cubicBezTo>
                  <a:cubicBezTo>
                    <a:pt x="2189" y="1037"/>
                    <a:pt x="2280" y="1189"/>
                    <a:pt x="2402" y="1372"/>
                  </a:cubicBezTo>
                  <a:cubicBezTo>
                    <a:pt x="2442" y="1432"/>
                    <a:pt x="2510" y="1459"/>
                    <a:pt x="2578" y="1459"/>
                  </a:cubicBezTo>
                  <a:cubicBezTo>
                    <a:pt x="2716" y="1459"/>
                    <a:pt x="2858" y="1351"/>
                    <a:pt x="2797" y="1189"/>
                  </a:cubicBezTo>
                  <a:cubicBezTo>
                    <a:pt x="2736" y="946"/>
                    <a:pt x="2554" y="733"/>
                    <a:pt x="2402" y="551"/>
                  </a:cubicBezTo>
                  <a:cubicBezTo>
                    <a:pt x="2219" y="369"/>
                    <a:pt x="1976" y="247"/>
                    <a:pt x="1763" y="156"/>
                  </a:cubicBezTo>
                  <a:cubicBezTo>
                    <a:pt x="1537" y="49"/>
                    <a:pt x="1293" y="1"/>
                    <a:pt x="10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1"/>
            <p:cNvSpPr/>
            <p:nvPr/>
          </p:nvSpPr>
          <p:spPr>
            <a:xfrm>
              <a:off x="2003850" y="1690025"/>
              <a:ext cx="57725" cy="105000"/>
            </a:xfrm>
            <a:custGeom>
              <a:avLst/>
              <a:gdLst/>
              <a:ahLst/>
              <a:cxnLst/>
              <a:rect l="l" t="t" r="r" b="b"/>
              <a:pathLst>
                <a:path w="2309" h="4200" extrusionOk="0">
                  <a:moveTo>
                    <a:pt x="994" y="1"/>
                  </a:moveTo>
                  <a:cubicBezTo>
                    <a:pt x="844" y="1"/>
                    <a:pt x="693" y="31"/>
                    <a:pt x="547" y="95"/>
                  </a:cubicBezTo>
                  <a:cubicBezTo>
                    <a:pt x="331" y="177"/>
                    <a:pt x="380" y="475"/>
                    <a:pt x="564" y="475"/>
                  </a:cubicBezTo>
                  <a:cubicBezTo>
                    <a:pt x="587" y="475"/>
                    <a:pt x="612" y="470"/>
                    <a:pt x="639" y="460"/>
                  </a:cubicBezTo>
                  <a:cubicBezTo>
                    <a:pt x="719" y="437"/>
                    <a:pt x="800" y="426"/>
                    <a:pt x="880" y="426"/>
                  </a:cubicBezTo>
                  <a:cubicBezTo>
                    <a:pt x="1226" y="426"/>
                    <a:pt x="1554" y="631"/>
                    <a:pt x="1702" y="977"/>
                  </a:cubicBezTo>
                  <a:cubicBezTo>
                    <a:pt x="1763" y="1159"/>
                    <a:pt x="1794" y="1372"/>
                    <a:pt x="1702" y="1524"/>
                  </a:cubicBezTo>
                  <a:cubicBezTo>
                    <a:pt x="1642" y="1737"/>
                    <a:pt x="1459" y="1798"/>
                    <a:pt x="1490" y="2010"/>
                  </a:cubicBezTo>
                  <a:cubicBezTo>
                    <a:pt x="1551" y="2223"/>
                    <a:pt x="1581" y="2405"/>
                    <a:pt x="1520" y="2588"/>
                  </a:cubicBezTo>
                  <a:cubicBezTo>
                    <a:pt x="1490" y="2801"/>
                    <a:pt x="1399" y="3013"/>
                    <a:pt x="1247" y="3165"/>
                  </a:cubicBezTo>
                  <a:cubicBezTo>
                    <a:pt x="1125" y="3348"/>
                    <a:pt x="973" y="3500"/>
                    <a:pt x="791" y="3591"/>
                  </a:cubicBezTo>
                  <a:cubicBezTo>
                    <a:pt x="669" y="3652"/>
                    <a:pt x="578" y="3712"/>
                    <a:pt x="456" y="3712"/>
                  </a:cubicBezTo>
                  <a:cubicBezTo>
                    <a:pt x="335" y="3743"/>
                    <a:pt x="243" y="3743"/>
                    <a:pt x="152" y="3834"/>
                  </a:cubicBezTo>
                  <a:cubicBezTo>
                    <a:pt x="61" y="3895"/>
                    <a:pt x="0" y="4016"/>
                    <a:pt x="122" y="4108"/>
                  </a:cubicBezTo>
                  <a:cubicBezTo>
                    <a:pt x="209" y="4173"/>
                    <a:pt x="307" y="4199"/>
                    <a:pt x="411" y="4199"/>
                  </a:cubicBezTo>
                  <a:cubicBezTo>
                    <a:pt x="596" y="4199"/>
                    <a:pt x="797" y="4114"/>
                    <a:pt x="973" y="4016"/>
                  </a:cubicBezTo>
                  <a:cubicBezTo>
                    <a:pt x="1247" y="3895"/>
                    <a:pt x="1459" y="3652"/>
                    <a:pt x="1642" y="3409"/>
                  </a:cubicBezTo>
                  <a:cubicBezTo>
                    <a:pt x="1903" y="3068"/>
                    <a:pt x="2120" y="2458"/>
                    <a:pt x="1923" y="2023"/>
                  </a:cubicBezTo>
                  <a:lnTo>
                    <a:pt x="1923" y="2023"/>
                  </a:lnTo>
                  <a:cubicBezTo>
                    <a:pt x="2309" y="1666"/>
                    <a:pt x="2290" y="1035"/>
                    <a:pt x="2037" y="612"/>
                  </a:cubicBezTo>
                  <a:cubicBezTo>
                    <a:pt x="1814" y="233"/>
                    <a:pt x="1410" y="1"/>
                    <a:pt x="9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1"/>
            <p:cNvSpPr/>
            <p:nvPr/>
          </p:nvSpPr>
          <p:spPr>
            <a:xfrm>
              <a:off x="1916125" y="1783875"/>
              <a:ext cx="95750" cy="35600"/>
            </a:xfrm>
            <a:custGeom>
              <a:avLst/>
              <a:gdLst/>
              <a:ahLst/>
              <a:cxnLst/>
              <a:rect l="l" t="t" r="r" b="b"/>
              <a:pathLst>
                <a:path w="3830" h="1424" extrusionOk="0">
                  <a:moveTo>
                    <a:pt x="3702" y="0"/>
                  </a:moveTo>
                  <a:cubicBezTo>
                    <a:pt x="3639" y="0"/>
                    <a:pt x="3569" y="38"/>
                    <a:pt x="3540" y="110"/>
                  </a:cubicBezTo>
                  <a:cubicBezTo>
                    <a:pt x="3418" y="384"/>
                    <a:pt x="3114" y="597"/>
                    <a:pt x="2871" y="718"/>
                  </a:cubicBezTo>
                  <a:cubicBezTo>
                    <a:pt x="2628" y="901"/>
                    <a:pt x="2324" y="962"/>
                    <a:pt x="1990" y="992"/>
                  </a:cubicBezTo>
                  <a:cubicBezTo>
                    <a:pt x="1412" y="992"/>
                    <a:pt x="835" y="658"/>
                    <a:pt x="500" y="171"/>
                  </a:cubicBezTo>
                  <a:cubicBezTo>
                    <a:pt x="453" y="95"/>
                    <a:pt x="382" y="64"/>
                    <a:pt x="311" y="64"/>
                  </a:cubicBezTo>
                  <a:cubicBezTo>
                    <a:pt x="155" y="64"/>
                    <a:pt x="0" y="217"/>
                    <a:pt x="105" y="384"/>
                  </a:cubicBezTo>
                  <a:cubicBezTo>
                    <a:pt x="504" y="1010"/>
                    <a:pt x="1195" y="1423"/>
                    <a:pt x="1931" y="1423"/>
                  </a:cubicBezTo>
                  <a:cubicBezTo>
                    <a:pt x="1980" y="1423"/>
                    <a:pt x="2031" y="1421"/>
                    <a:pt x="2081" y="1417"/>
                  </a:cubicBezTo>
                  <a:cubicBezTo>
                    <a:pt x="2476" y="1417"/>
                    <a:pt x="2841" y="1296"/>
                    <a:pt x="3175" y="1083"/>
                  </a:cubicBezTo>
                  <a:cubicBezTo>
                    <a:pt x="3479" y="870"/>
                    <a:pt x="3813" y="536"/>
                    <a:pt x="3813" y="141"/>
                  </a:cubicBezTo>
                  <a:cubicBezTo>
                    <a:pt x="3829" y="46"/>
                    <a:pt x="3770" y="0"/>
                    <a:pt x="37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1"/>
            <p:cNvSpPr/>
            <p:nvPr/>
          </p:nvSpPr>
          <p:spPr>
            <a:xfrm>
              <a:off x="1854900" y="1717825"/>
              <a:ext cx="75825" cy="84200"/>
            </a:xfrm>
            <a:custGeom>
              <a:avLst/>
              <a:gdLst/>
              <a:ahLst/>
              <a:cxnLst/>
              <a:rect l="l" t="t" r="r" b="b"/>
              <a:pathLst>
                <a:path w="3033" h="3368" extrusionOk="0">
                  <a:moveTo>
                    <a:pt x="1531" y="2741"/>
                  </a:moveTo>
                  <a:cubicBezTo>
                    <a:pt x="1551" y="2741"/>
                    <a:pt x="1551" y="2759"/>
                    <a:pt x="1524" y="2759"/>
                  </a:cubicBezTo>
                  <a:cubicBezTo>
                    <a:pt x="1517" y="2759"/>
                    <a:pt x="1507" y="2758"/>
                    <a:pt x="1495" y="2754"/>
                  </a:cubicBezTo>
                  <a:lnTo>
                    <a:pt x="1495" y="2754"/>
                  </a:lnTo>
                  <a:cubicBezTo>
                    <a:pt x="1510" y="2744"/>
                    <a:pt x="1523" y="2741"/>
                    <a:pt x="1531" y="2741"/>
                  </a:cubicBezTo>
                  <a:close/>
                  <a:moveTo>
                    <a:pt x="1158" y="1"/>
                  </a:moveTo>
                  <a:cubicBezTo>
                    <a:pt x="978" y="1"/>
                    <a:pt x="794" y="100"/>
                    <a:pt x="669" y="199"/>
                  </a:cubicBezTo>
                  <a:cubicBezTo>
                    <a:pt x="487" y="321"/>
                    <a:pt x="366" y="503"/>
                    <a:pt x="274" y="686"/>
                  </a:cubicBezTo>
                  <a:cubicBezTo>
                    <a:pt x="62" y="1050"/>
                    <a:pt x="1" y="1476"/>
                    <a:pt x="92" y="1871"/>
                  </a:cubicBezTo>
                  <a:cubicBezTo>
                    <a:pt x="153" y="2236"/>
                    <a:pt x="396" y="2600"/>
                    <a:pt x="669" y="2844"/>
                  </a:cubicBezTo>
                  <a:cubicBezTo>
                    <a:pt x="821" y="2965"/>
                    <a:pt x="1004" y="3056"/>
                    <a:pt x="1217" y="3117"/>
                  </a:cubicBezTo>
                  <a:cubicBezTo>
                    <a:pt x="1277" y="3148"/>
                    <a:pt x="1399" y="3178"/>
                    <a:pt x="1490" y="3178"/>
                  </a:cubicBezTo>
                  <a:cubicBezTo>
                    <a:pt x="1509" y="3178"/>
                    <a:pt x="1527" y="3175"/>
                    <a:pt x="1544" y="3171"/>
                  </a:cubicBezTo>
                  <a:lnTo>
                    <a:pt x="1544" y="3171"/>
                  </a:lnTo>
                  <a:cubicBezTo>
                    <a:pt x="1700" y="3301"/>
                    <a:pt x="1937" y="3360"/>
                    <a:pt x="2128" y="3360"/>
                  </a:cubicBezTo>
                  <a:cubicBezTo>
                    <a:pt x="2173" y="3365"/>
                    <a:pt x="2216" y="3368"/>
                    <a:pt x="2259" y="3368"/>
                  </a:cubicBezTo>
                  <a:cubicBezTo>
                    <a:pt x="2480" y="3368"/>
                    <a:pt x="2680" y="3300"/>
                    <a:pt x="2858" y="3148"/>
                  </a:cubicBezTo>
                  <a:cubicBezTo>
                    <a:pt x="3033" y="3023"/>
                    <a:pt x="2941" y="2775"/>
                    <a:pt x="2784" y="2775"/>
                  </a:cubicBezTo>
                  <a:cubicBezTo>
                    <a:pt x="2750" y="2775"/>
                    <a:pt x="2713" y="2786"/>
                    <a:pt x="2676" y="2813"/>
                  </a:cubicBezTo>
                  <a:cubicBezTo>
                    <a:pt x="2562" y="2882"/>
                    <a:pt x="2431" y="2916"/>
                    <a:pt x="2295" y="2916"/>
                  </a:cubicBezTo>
                  <a:cubicBezTo>
                    <a:pt x="2250" y="2916"/>
                    <a:pt x="2204" y="2912"/>
                    <a:pt x="2159" y="2904"/>
                  </a:cubicBezTo>
                  <a:cubicBezTo>
                    <a:pt x="1976" y="2874"/>
                    <a:pt x="1855" y="2722"/>
                    <a:pt x="1673" y="2692"/>
                  </a:cubicBezTo>
                  <a:cubicBezTo>
                    <a:pt x="1657" y="2688"/>
                    <a:pt x="1641" y="2686"/>
                    <a:pt x="1624" y="2686"/>
                  </a:cubicBezTo>
                  <a:cubicBezTo>
                    <a:pt x="1572" y="2686"/>
                    <a:pt x="1519" y="2705"/>
                    <a:pt x="1477" y="2740"/>
                  </a:cubicBezTo>
                  <a:lnTo>
                    <a:pt x="1477" y="2740"/>
                  </a:lnTo>
                  <a:cubicBezTo>
                    <a:pt x="1459" y="2722"/>
                    <a:pt x="1455" y="2722"/>
                    <a:pt x="1429" y="2722"/>
                  </a:cubicBezTo>
                  <a:cubicBezTo>
                    <a:pt x="1369" y="2692"/>
                    <a:pt x="1308" y="2661"/>
                    <a:pt x="1247" y="2631"/>
                  </a:cubicBezTo>
                  <a:cubicBezTo>
                    <a:pt x="1125" y="2570"/>
                    <a:pt x="1034" y="2479"/>
                    <a:pt x="943" y="2388"/>
                  </a:cubicBezTo>
                  <a:cubicBezTo>
                    <a:pt x="761" y="2205"/>
                    <a:pt x="639" y="1962"/>
                    <a:pt x="578" y="1719"/>
                  </a:cubicBezTo>
                  <a:cubicBezTo>
                    <a:pt x="548" y="1476"/>
                    <a:pt x="578" y="1202"/>
                    <a:pt x="700" y="959"/>
                  </a:cubicBezTo>
                  <a:cubicBezTo>
                    <a:pt x="761" y="838"/>
                    <a:pt x="821" y="716"/>
                    <a:pt x="913" y="625"/>
                  </a:cubicBezTo>
                  <a:cubicBezTo>
                    <a:pt x="1034" y="534"/>
                    <a:pt x="1125" y="534"/>
                    <a:pt x="1277" y="503"/>
                  </a:cubicBezTo>
                  <a:cubicBezTo>
                    <a:pt x="1490" y="412"/>
                    <a:pt x="1521" y="108"/>
                    <a:pt x="1277" y="17"/>
                  </a:cubicBezTo>
                  <a:cubicBezTo>
                    <a:pt x="1238" y="6"/>
                    <a:pt x="1198" y="1"/>
                    <a:pt x="11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1"/>
            <p:cNvSpPr/>
            <p:nvPr/>
          </p:nvSpPr>
          <p:spPr>
            <a:xfrm>
              <a:off x="1867825" y="1740850"/>
              <a:ext cx="5350" cy="30600"/>
            </a:xfrm>
            <a:custGeom>
              <a:avLst/>
              <a:gdLst/>
              <a:ahLst/>
              <a:cxnLst/>
              <a:rect l="l" t="t" r="r" b="b"/>
              <a:pathLst>
                <a:path w="214" h="1224" extrusionOk="0">
                  <a:moveTo>
                    <a:pt x="114" y="0"/>
                  </a:moveTo>
                  <a:cubicBezTo>
                    <a:pt x="84" y="0"/>
                    <a:pt x="46" y="23"/>
                    <a:pt x="31" y="69"/>
                  </a:cubicBezTo>
                  <a:cubicBezTo>
                    <a:pt x="31" y="433"/>
                    <a:pt x="1" y="798"/>
                    <a:pt x="61" y="1163"/>
                  </a:cubicBezTo>
                  <a:cubicBezTo>
                    <a:pt x="61" y="1193"/>
                    <a:pt x="92" y="1224"/>
                    <a:pt x="92" y="1224"/>
                  </a:cubicBezTo>
                  <a:cubicBezTo>
                    <a:pt x="152" y="1193"/>
                    <a:pt x="213" y="1163"/>
                    <a:pt x="213" y="1102"/>
                  </a:cubicBezTo>
                  <a:cubicBezTo>
                    <a:pt x="213" y="1072"/>
                    <a:pt x="183" y="1072"/>
                    <a:pt x="152" y="1072"/>
                  </a:cubicBezTo>
                  <a:cubicBezTo>
                    <a:pt x="152" y="737"/>
                    <a:pt x="152" y="403"/>
                    <a:pt x="152" y="69"/>
                  </a:cubicBezTo>
                  <a:cubicBezTo>
                    <a:pt x="168" y="23"/>
                    <a:pt x="145" y="0"/>
                    <a:pt x="1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1"/>
            <p:cNvSpPr/>
            <p:nvPr/>
          </p:nvSpPr>
          <p:spPr>
            <a:xfrm>
              <a:off x="1876175" y="1755100"/>
              <a:ext cx="5350" cy="31550"/>
            </a:xfrm>
            <a:custGeom>
              <a:avLst/>
              <a:gdLst/>
              <a:ahLst/>
              <a:cxnLst/>
              <a:rect l="l" t="t" r="r" b="b"/>
              <a:pathLst>
                <a:path w="214" h="1262" extrusionOk="0">
                  <a:moveTo>
                    <a:pt x="103" y="0"/>
                  </a:moveTo>
                  <a:cubicBezTo>
                    <a:pt x="77" y="0"/>
                    <a:pt x="46" y="15"/>
                    <a:pt x="31" y="46"/>
                  </a:cubicBezTo>
                  <a:cubicBezTo>
                    <a:pt x="31" y="289"/>
                    <a:pt x="1" y="532"/>
                    <a:pt x="1" y="775"/>
                  </a:cubicBezTo>
                  <a:cubicBezTo>
                    <a:pt x="1" y="897"/>
                    <a:pt x="1" y="988"/>
                    <a:pt x="31" y="1109"/>
                  </a:cubicBezTo>
                  <a:cubicBezTo>
                    <a:pt x="31" y="1170"/>
                    <a:pt x="62" y="1261"/>
                    <a:pt x="153" y="1261"/>
                  </a:cubicBezTo>
                  <a:cubicBezTo>
                    <a:pt x="183" y="1261"/>
                    <a:pt x="214" y="1231"/>
                    <a:pt x="183" y="1201"/>
                  </a:cubicBezTo>
                  <a:cubicBezTo>
                    <a:pt x="153" y="1140"/>
                    <a:pt x="122" y="1079"/>
                    <a:pt x="122" y="988"/>
                  </a:cubicBezTo>
                  <a:cubicBezTo>
                    <a:pt x="122" y="897"/>
                    <a:pt x="122" y="806"/>
                    <a:pt x="122" y="684"/>
                  </a:cubicBezTo>
                  <a:cubicBezTo>
                    <a:pt x="122" y="471"/>
                    <a:pt x="153" y="258"/>
                    <a:pt x="153" y="46"/>
                  </a:cubicBezTo>
                  <a:cubicBezTo>
                    <a:pt x="153" y="15"/>
                    <a:pt x="130" y="0"/>
                    <a:pt x="10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1"/>
            <p:cNvSpPr/>
            <p:nvPr/>
          </p:nvSpPr>
          <p:spPr>
            <a:xfrm>
              <a:off x="1890625" y="1738375"/>
              <a:ext cx="3825" cy="33575"/>
            </a:xfrm>
            <a:custGeom>
              <a:avLst/>
              <a:gdLst/>
              <a:ahLst/>
              <a:cxnLst/>
              <a:rect l="l" t="t" r="r" b="b"/>
              <a:pathLst>
                <a:path w="153" h="1343" extrusionOk="0">
                  <a:moveTo>
                    <a:pt x="61" y="0"/>
                  </a:moveTo>
                  <a:cubicBezTo>
                    <a:pt x="31" y="0"/>
                    <a:pt x="0" y="16"/>
                    <a:pt x="0" y="46"/>
                  </a:cubicBezTo>
                  <a:cubicBezTo>
                    <a:pt x="0" y="259"/>
                    <a:pt x="0" y="502"/>
                    <a:pt x="0" y="715"/>
                  </a:cubicBezTo>
                  <a:cubicBezTo>
                    <a:pt x="0" y="806"/>
                    <a:pt x="0" y="927"/>
                    <a:pt x="0" y="1019"/>
                  </a:cubicBezTo>
                  <a:cubicBezTo>
                    <a:pt x="0" y="1079"/>
                    <a:pt x="31" y="1140"/>
                    <a:pt x="31" y="1171"/>
                  </a:cubicBezTo>
                  <a:cubicBezTo>
                    <a:pt x="31" y="1231"/>
                    <a:pt x="31" y="1292"/>
                    <a:pt x="61" y="1323"/>
                  </a:cubicBezTo>
                  <a:cubicBezTo>
                    <a:pt x="61" y="1335"/>
                    <a:pt x="72" y="1343"/>
                    <a:pt x="86" y="1343"/>
                  </a:cubicBezTo>
                  <a:cubicBezTo>
                    <a:pt x="106" y="1343"/>
                    <a:pt x="135" y="1328"/>
                    <a:pt x="152" y="1292"/>
                  </a:cubicBezTo>
                  <a:cubicBezTo>
                    <a:pt x="152" y="1262"/>
                    <a:pt x="152" y="1201"/>
                    <a:pt x="152" y="1140"/>
                  </a:cubicBezTo>
                  <a:cubicBezTo>
                    <a:pt x="152" y="1110"/>
                    <a:pt x="122" y="1049"/>
                    <a:pt x="122" y="1019"/>
                  </a:cubicBezTo>
                  <a:cubicBezTo>
                    <a:pt x="122" y="897"/>
                    <a:pt x="122" y="806"/>
                    <a:pt x="122" y="684"/>
                  </a:cubicBezTo>
                  <a:cubicBezTo>
                    <a:pt x="122" y="471"/>
                    <a:pt x="122" y="259"/>
                    <a:pt x="122" y="46"/>
                  </a:cubicBezTo>
                  <a:cubicBezTo>
                    <a:pt x="122" y="16"/>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1"/>
            <p:cNvSpPr/>
            <p:nvPr/>
          </p:nvSpPr>
          <p:spPr>
            <a:xfrm>
              <a:off x="1899750" y="1745975"/>
              <a:ext cx="3825" cy="35175"/>
            </a:xfrm>
            <a:custGeom>
              <a:avLst/>
              <a:gdLst/>
              <a:ahLst/>
              <a:cxnLst/>
              <a:rect l="l" t="t" r="r" b="b"/>
              <a:pathLst>
                <a:path w="153" h="1407" extrusionOk="0">
                  <a:moveTo>
                    <a:pt x="76" y="0"/>
                  </a:moveTo>
                  <a:cubicBezTo>
                    <a:pt x="53" y="0"/>
                    <a:pt x="31" y="16"/>
                    <a:pt x="31" y="46"/>
                  </a:cubicBezTo>
                  <a:cubicBezTo>
                    <a:pt x="31" y="289"/>
                    <a:pt x="0" y="502"/>
                    <a:pt x="0" y="745"/>
                  </a:cubicBezTo>
                  <a:cubicBezTo>
                    <a:pt x="0" y="867"/>
                    <a:pt x="31" y="958"/>
                    <a:pt x="31" y="1079"/>
                  </a:cubicBezTo>
                  <a:cubicBezTo>
                    <a:pt x="31" y="1140"/>
                    <a:pt x="31" y="1201"/>
                    <a:pt x="31" y="1262"/>
                  </a:cubicBezTo>
                  <a:cubicBezTo>
                    <a:pt x="31" y="1323"/>
                    <a:pt x="31" y="1353"/>
                    <a:pt x="61" y="1383"/>
                  </a:cubicBezTo>
                  <a:cubicBezTo>
                    <a:pt x="76" y="1399"/>
                    <a:pt x="91" y="1406"/>
                    <a:pt x="103" y="1406"/>
                  </a:cubicBezTo>
                  <a:cubicBezTo>
                    <a:pt x="114" y="1406"/>
                    <a:pt x="122" y="1399"/>
                    <a:pt x="122" y="1383"/>
                  </a:cubicBezTo>
                  <a:cubicBezTo>
                    <a:pt x="152" y="1353"/>
                    <a:pt x="152" y="1292"/>
                    <a:pt x="152" y="1231"/>
                  </a:cubicBezTo>
                  <a:cubicBezTo>
                    <a:pt x="152" y="1171"/>
                    <a:pt x="152" y="1140"/>
                    <a:pt x="152" y="1079"/>
                  </a:cubicBezTo>
                  <a:cubicBezTo>
                    <a:pt x="152" y="958"/>
                    <a:pt x="122" y="836"/>
                    <a:pt x="122" y="715"/>
                  </a:cubicBezTo>
                  <a:cubicBezTo>
                    <a:pt x="122" y="502"/>
                    <a:pt x="122" y="259"/>
                    <a:pt x="122" y="46"/>
                  </a:cubicBezTo>
                  <a:cubicBezTo>
                    <a:pt x="122" y="16"/>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1"/>
            <p:cNvSpPr/>
            <p:nvPr/>
          </p:nvSpPr>
          <p:spPr>
            <a:xfrm>
              <a:off x="1910375" y="1755850"/>
              <a:ext cx="3075" cy="29850"/>
            </a:xfrm>
            <a:custGeom>
              <a:avLst/>
              <a:gdLst/>
              <a:ahLst/>
              <a:cxnLst/>
              <a:rect l="l" t="t" r="r" b="b"/>
              <a:pathLst>
                <a:path w="123" h="1194" extrusionOk="0">
                  <a:moveTo>
                    <a:pt x="46" y="0"/>
                  </a:moveTo>
                  <a:cubicBezTo>
                    <a:pt x="23" y="0"/>
                    <a:pt x="1" y="16"/>
                    <a:pt x="1" y="46"/>
                  </a:cubicBezTo>
                  <a:cubicBezTo>
                    <a:pt x="1" y="259"/>
                    <a:pt x="1" y="441"/>
                    <a:pt x="1" y="624"/>
                  </a:cubicBezTo>
                  <a:cubicBezTo>
                    <a:pt x="1" y="715"/>
                    <a:pt x="1" y="806"/>
                    <a:pt x="1" y="897"/>
                  </a:cubicBezTo>
                  <a:cubicBezTo>
                    <a:pt x="1" y="928"/>
                    <a:pt x="1" y="988"/>
                    <a:pt x="1" y="1019"/>
                  </a:cubicBezTo>
                  <a:cubicBezTo>
                    <a:pt x="1" y="1079"/>
                    <a:pt x="1" y="1110"/>
                    <a:pt x="31" y="1171"/>
                  </a:cubicBezTo>
                  <a:cubicBezTo>
                    <a:pt x="31" y="1186"/>
                    <a:pt x="46" y="1193"/>
                    <a:pt x="65" y="1193"/>
                  </a:cubicBezTo>
                  <a:cubicBezTo>
                    <a:pt x="84" y="1193"/>
                    <a:pt x="107" y="1186"/>
                    <a:pt x="122" y="1171"/>
                  </a:cubicBezTo>
                  <a:cubicBezTo>
                    <a:pt x="122" y="1110"/>
                    <a:pt x="122" y="1079"/>
                    <a:pt x="122" y="1019"/>
                  </a:cubicBezTo>
                  <a:cubicBezTo>
                    <a:pt x="122" y="988"/>
                    <a:pt x="122" y="958"/>
                    <a:pt x="122" y="897"/>
                  </a:cubicBezTo>
                  <a:cubicBezTo>
                    <a:pt x="122" y="806"/>
                    <a:pt x="122" y="715"/>
                    <a:pt x="122" y="624"/>
                  </a:cubicBezTo>
                  <a:cubicBezTo>
                    <a:pt x="122" y="441"/>
                    <a:pt x="92" y="259"/>
                    <a:pt x="92" y="46"/>
                  </a:cubicBezTo>
                  <a:cubicBezTo>
                    <a:pt x="92"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1"/>
            <p:cNvSpPr/>
            <p:nvPr/>
          </p:nvSpPr>
          <p:spPr>
            <a:xfrm>
              <a:off x="1922525" y="1760600"/>
              <a:ext cx="3825" cy="26625"/>
            </a:xfrm>
            <a:custGeom>
              <a:avLst/>
              <a:gdLst/>
              <a:ahLst/>
              <a:cxnLst/>
              <a:rect l="l" t="t" r="r" b="b"/>
              <a:pathLst>
                <a:path w="153" h="1065" extrusionOk="0">
                  <a:moveTo>
                    <a:pt x="62" y="0"/>
                  </a:moveTo>
                  <a:cubicBezTo>
                    <a:pt x="31" y="0"/>
                    <a:pt x="1" y="23"/>
                    <a:pt x="1" y="69"/>
                  </a:cubicBezTo>
                  <a:cubicBezTo>
                    <a:pt x="1" y="221"/>
                    <a:pt x="1" y="403"/>
                    <a:pt x="31" y="555"/>
                  </a:cubicBezTo>
                  <a:cubicBezTo>
                    <a:pt x="31" y="646"/>
                    <a:pt x="31" y="707"/>
                    <a:pt x="31" y="798"/>
                  </a:cubicBezTo>
                  <a:cubicBezTo>
                    <a:pt x="31" y="829"/>
                    <a:pt x="31" y="889"/>
                    <a:pt x="31" y="920"/>
                  </a:cubicBezTo>
                  <a:cubicBezTo>
                    <a:pt x="31" y="950"/>
                    <a:pt x="31" y="1011"/>
                    <a:pt x="62" y="1041"/>
                  </a:cubicBezTo>
                  <a:cubicBezTo>
                    <a:pt x="62" y="1057"/>
                    <a:pt x="77" y="1064"/>
                    <a:pt x="96" y="1064"/>
                  </a:cubicBezTo>
                  <a:cubicBezTo>
                    <a:pt x="115" y="1064"/>
                    <a:pt x="138" y="1057"/>
                    <a:pt x="153" y="1041"/>
                  </a:cubicBezTo>
                  <a:cubicBezTo>
                    <a:pt x="153" y="1011"/>
                    <a:pt x="153" y="950"/>
                    <a:pt x="153" y="920"/>
                  </a:cubicBezTo>
                  <a:cubicBezTo>
                    <a:pt x="153" y="889"/>
                    <a:pt x="153" y="859"/>
                    <a:pt x="153" y="798"/>
                  </a:cubicBezTo>
                  <a:cubicBezTo>
                    <a:pt x="153" y="738"/>
                    <a:pt x="153" y="646"/>
                    <a:pt x="153" y="555"/>
                  </a:cubicBezTo>
                  <a:cubicBezTo>
                    <a:pt x="153" y="403"/>
                    <a:pt x="123" y="221"/>
                    <a:pt x="123" y="69"/>
                  </a:cubicBezTo>
                  <a:cubicBezTo>
                    <a:pt x="123" y="23"/>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1"/>
            <p:cNvSpPr/>
            <p:nvPr/>
          </p:nvSpPr>
          <p:spPr>
            <a:xfrm>
              <a:off x="1935450" y="1754400"/>
              <a:ext cx="4600" cy="23900"/>
            </a:xfrm>
            <a:custGeom>
              <a:avLst/>
              <a:gdLst/>
              <a:ahLst/>
              <a:cxnLst/>
              <a:rect l="l" t="t" r="r" b="b"/>
              <a:pathLst>
                <a:path w="184" h="956" extrusionOk="0">
                  <a:moveTo>
                    <a:pt x="52" y="1"/>
                  </a:moveTo>
                  <a:cubicBezTo>
                    <a:pt x="25" y="1"/>
                    <a:pt x="1" y="16"/>
                    <a:pt x="1" y="43"/>
                  </a:cubicBezTo>
                  <a:cubicBezTo>
                    <a:pt x="1" y="226"/>
                    <a:pt x="1" y="378"/>
                    <a:pt x="1" y="560"/>
                  </a:cubicBezTo>
                  <a:cubicBezTo>
                    <a:pt x="1" y="651"/>
                    <a:pt x="1" y="742"/>
                    <a:pt x="1" y="803"/>
                  </a:cubicBezTo>
                  <a:cubicBezTo>
                    <a:pt x="31" y="864"/>
                    <a:pt x="31" y="925"/>
                    <a:pt x="92" y="955"/>
                  </a:cubicBezTo>
                  <a:lnTo>
                    <a:pt x="153" y="955"/>
                  </a:lnTo>
                  <a:lnTo>
                    <a:pt x="183" y="925"/>
                  </a:lnTo>
                  <a:cubicBezTo>
                    <a:pt x="183" y="925"/>
                    <a:pt x="183" y="894"/>
                    <a:pt x="183" y="894"/>
                  </a:cubicBezTo>
                  <a:cubicBezTo>
                    <a:pt x="183" y="894"/>
                    <a:pt x="183" y="864"/>
                    <a:pt x="153" y="864"/>
                  </a:cubicBezTo>
                  <a:cubicBezTo>
                    <a:pt x="153" y="834"/>
                    <a:pt x="153" y="803"/>
                    <a:pt x="153" y="773"/>
                  </a:cubicBezTo>
                  <a:cubicBezTo>
                    <a:pt x="153" y="682"/>
                    <a:pt x="122" y="621"/>
                    <a:pt x="122" y="530"/>
                  </a:cubicBezTo>
                  <a:cubicBezTo>
                    <a:pt x="122" y="378"/>
                    <a:pt x="122" y="226"/>
                    <a:pt x="122" y="74"/>
                  </a:cubicBezTo>
                  <a:cubicBezTo>
                    <a:pt x="122" y="23"/>
                    <a:pt x="85" y="1"/>
                    <a:pt x="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1"/>
            <p:cNvSpPr/>
            <p:nvPr/>
          </p:nvSpPr>
          <p:spPr>
            <a:xfrm>
              <a:off x="1945325" y="1745600"/>
              <a:ext cx="3075" cy="11975"/>
            </a:xfrm>
            <a:custGeom>
              <a:avLst/>
              <a:gdLst/>
              <a:ahLst/>
              <a:cxnLst/>
              <a:rect l="l" t="t" r="r" b="b"/>
              <a:pathLst>
                <a:path w="123" h="479" extrusionOk="0">
                  <a:moveTo>
                    <a:pt x="62" y="0"/>
                  </a:moveTo>
                  <a:cubicBezTo>
                    <a:pt x="31" y="0"/>
                    <a:pt x="1" y="31"/>
                    <a:pt x="1" y="61"/>
                  </a:cubicBezTo>
                  <a:cubicBezTo>
                    <a:pt x="1" y="122"/>
                    <a:pt x="1" y="182"/>
                    <a:pt x="1" y="243"/>
                  </a:cubicBezTo>
                  <a:cubicBezTo>
                    <a:pt x="1" y="274"/>
                    <a:pt x="1" y="304"/>
                    <a:pt x="1" y="365"/>
                  </a:cubicBezTo>
                  <a:cubicBezTo>
                    <a:pt x="1" y="395"/>
                    <a:pt x="1" y="426"/>
                    <a:pt x="31" y="456"/>
                  </a:cubicBezTo>
                  <a:cubicBezTo>
                    <a:pt x="46" y="471"/>
                    <a:pt x="62" y="479"/>
                    <a:pt x="77" y="479"/>
                  </a:cubicBezTo>
                  <a:cubicBezTo>
                    <a:pt x="92" y="479"/>
                    <a:pt x="107" y="471"/>
                    <a:pt x="122" y="456"/>
                  </a:cubicBezTo>
                  <a:cubicBezTo>
                    <a:pt x="122" y="426"/>
                    <a:pt x="122" y="426"/>
                    <a:pt x="122" y="395"/>
                  </a:cubicBezTo>
                  <a:cubicBezTo>
                    <a:pt x="122" y="365"/>
                    <a:pt x="122" y="365"/>
                    <a:pt x="122" y="334"/>
                  </a:cubicBezTo>
                  <a:cubicBezTo>
                    <a:pt x="122" y="304"/>
                    <a:pt x="122" y="274"/>
                    <a:pt x="122" y="243"/>
                  </a:cubicBezTo>
                  <a:cubicBezTo>
                    <a:pt x="122" y="182"/>
                    <a:pt x="122" y="122"/>
                    <a:pt x="122" y="61"/>
                  </a:cubicBezTo>
                  <a:cubicBezTo>
                    <a:pt x="122"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1"/>
            <p:cNvSpPr/>
            <p:nvPr/>
          </p:nvSpPr>
          <p:spPr>
            <a:xfrm>
              <a:off x="1951425" y="1742550"/>
              <a:ext cx="3050" cy="6875"/>
            </a:xfrm>
            <a:custGeom>
              <a:avLst/>
              <a:gdLst/>
              <a:ahLst/>
              <a:cxnLst/>
              <a:rect l="l" t="t" r="r" b="b"/>
              <a:pathLst>
                <a:path w="122" h="275" extrusionOk="0">
                  <a:moveTo>
                    <a:pt x="61" y="1"/>
                  </a:moveTo>
                  <a:cubicBezTo>
                    <a:pt x="30" y="1"/>
                    <a:pt x="0" y="31"/>
                    <a:pt x="0" y="61"/>
                  </a:cubicBezTo>
                  <a:cubicBezTo>
                    <a:pt x="0" y="122"/>
                    <a:pt x="0" y="183"/>
                    <a:pt x="30" y="244"/>
                  </a:cubicBezTo>
                  <a:cubicBezTo>
                    <a:pt x="30" y="274"/>
                    <a:pt x="61" y="274"/>
                    <a:pt x="61" y="274"/>
                  </a:cubicBezTo>
                  <a:cubicBezTo>
                    <a:pt x="91" y="274"/>
                    <a:pt x="91" y="274"/>
                    <a:pt x="91" y="244"/>
                  </a:cubicBezTo>
                  <a:cubicBezTo>
                    <a:pt x="122" y="183"/>
                    <a:pt x="122" y="12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1"/>
            <p:cNvSpPr/>
            <p:nvPr/>
          </p:nvSpPr>
          <p:spPr>
            <a:xfrm>
              <a:off x="1936225" y="1776900"/>
              <a:ext cx="5325" cy="26275"/>
            </a:xfrm>
            <a:custGeom>
              <a:avLst/>
              <a:gdLst/>
              <a:ahLst/>
              <a:cxnLst/>
              <a:rect l="l" t="t" r="r" b="b"/>
              <a:pathLst>
                <a:path w="213" h="1051" extrusionOk="0">
                  <a:moveTo>
                    <a:pt x="76" y="0"/>
                  </a:moveTo>
                  <a:cubicBezTo>
                    <a:pt x="41" y="0"/>
                    <a:pt x="0" y="33"/>
                    <a:pt x="0" y="86"/>
                  </a:cubicBezTo>
                  <a:cubicBezTo>
                    <a:pt x="31" y="237"/>
                    <a:pt x="61" y="389"/>
                    <a:pt x="91" y="572"/>
                  </a:cubicBezTo>
                  <a:cubicBezTo>
                    <a:pt x="91" y="633"/>
                    <a:pt x="91" y="724"/>
                    <a:pt x="91" y="785"/>
                  </a:cubicBezTo>
                  <a:cubicBezTo>
                    <a:pt x="91" y="815"/>
                    <a:pt x="91" y="876"/>
                    <a:pt x="91" y="906"/>
                  </a:cubicBezTo>
                  <a:cubicBezTo>
                    <a:pt x="91" y="937"/>
                    <a:pt x="91" y="997"/>
                    <a:pt x="122" y="1028"/>
                  </a:cubicBezTo>
                  <a:cubicBezTo>
                    <a:pt x="137" y="1043"/>
                    <a:pt x="152" y="1051"/>
                    <a:pt x="167" y="1051"/>
                  </a:cubicBezTo>
                  <a:cubicBezTo>
                    <a:pt x="182" y="1051"/>
                    <a:pt x="198" y="1043"/>
                    <a:pt x="213" y="1028"/>
                  </a:cubicBezTo>
                  <a:cubicBezTo>
                    <a:pt x="213" y="997"/>
                    <a:pt x="213" y="937"/>
                    <a:pt x="213" y="906"/>
                  </a:cubicBezTo>
                  <a:cubicBezTo>
                    <a:pt x="213" y="876"/>
                    <a:pt x="213" y="815"/>
                    <a:pt x="213" y="785"/>
                  </a:cubicBezTo>
                  <a:cubicBezTo>
                    <a:pt x="213" y="693"/>
                    <a:pt x="213" y="633"/>
                    <a:pt x="213" y="541"/>
                  </a:cubicBezTo>
                  <a:cubicBezTo>
                    <a:pt x="182" y="389"/>
                    <a:pt x="152" y="207"/>
                    <a:pt x="122" y="55"/>
                  </a:cubicBezTo>
                  <a:cubicBezTo>
                    <a:pt x="122" y="17"/>
                    <a:pt x="100"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1"/>
            <p:cNvSpPr/>
            <p:nvPr/>
          </p:nvSpPr>
          <p:spPr>
            <a:xfrm>
              <a:off x="1944575" y="1779600"/>
              <a:ext cx="6100" cy="30175"/>
            </a:xfrm>
            <a:custGeom>
              <a:avLst/>
              <a:gdLst/>
              <a:ahLst/>
              <a:cxnLst/>
              <a:rect l="l" t="t" r="r" b="b"/>
              <a:pathLst>
                <a:path w="244" h="1207" extrusionOk="0">
                  <a:moveTo>
                    <a:pt x="61" y="0"/>
                  </a:moveTo>
                  <a:cubicBezTo>
                    <a:pt x="31" y="0"/>
                    <a:pt x="0" y="23"/>
                    <a:pt x="0" y="69"/>
                  </a:cubicBezTo>
                  <a:lnTo>
                    <a:pt x="61" y="707"/>
                  </a:lnTo>
                  <a:cubicBezTo>
                    <a:pt x="61" y="829"/>
                    <a:pt x="61" y="920"/>
                    <a:pt x="61" y="1041"/>
                  </a:cubicBezTo>
                  <a:cubicBezTo>
                    <a:pt x="61" y="1102"/>
                    <a:pt x="92" y="1193"/>
                    <a:pt x="152" y="1193"/>
                  </a:cubicBezTo>
                  <a:cubicBezTo>
                    <a:pt x="163" y="1203"/>
                    <a:pt x="173" y="1207"/>
                    <a:pt x="182" y="1207"/>
                  </a:cubicBezTo>
                  <a:cubicBezTo>
                    <a:pt x="200" y="1207"/>
                    <a:pt x="213" y="1193"/>
                    <a:pt x="213" y="1193"/>
                  </a:cubicBezTo>
                  <a:cubicBezTo>
                    <a:pt x="244" y="1163"/>
                    <a:pt x="244" y="1133"/>
                    <a:pt x="213" y="1102"/>
                  </a:cubicBezTo>
                  <a:lnTo>
                    <a:pt x="183" y="1102"/>
                  </a:lnTo>
                  <a:cubicBezTo>
                    <a:pt x="183" y="1072"/>
                    <a:pt x="183" y="1041"/>
                    <a:pt x="183" y="1041"/>
                  </a:cubicBezTo>
                  <a:cubicBezTo>
                    <a:pt x="183" y="920"/>
                    <a:pt x="183" y="829"/>
                    <a:pt x="183" y="707"/>
                  </a:cubicBezTo>
                  <a:cubicBezTo>
                    <a:pt x="152" y="494"/>
                    <a:pt x="152" y="281"/>
                    <a:pt x="122" y="69"/>
                  </a:cubicBezTo>
                  <a:cubicBezTo>
                    <a:pt x="122" y="23"/>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1"/>
            <p:cNvSpPr/>
            <p:nvPr/>
          </p:nvSpPr>
          <p:spPr>
            <a:xfrm>
              <a:off x="1953700" y="1783525"/>
              <a:ext cx="6850" cy="28200"/>
            </a:xfrm>
            <a:custGeom>
              <a:avLst/>
              <a:gdLst/>
              <a:ahLst/>
              <a:cxnLst/>
              <a:rect l="l" t="t" r="r" b="b"/>
              <a:pathLst>
                <a:path w="274" h="1128" extrusionOk="0">
                  <a:moveTo>
                    <a:pt x="69" y="0"/>
                  </a:moveTo>
                  <a:cubicBezTo>
                    <a:pt x="35" y="0"/>
                    <a:pt x="0" y="26"/>
                    <a:pt x="0" y="64"/>
                  </a:cubicBezTo>
                  <a:cubicBezTo>
                    <a:pt x="91" y="276"/>
                    <a:pt x="122" y="489"/>
                    <a:pt x="91" y="672"/>
                  </a:cubicBezTo>
                  <a:cubicBezTo>
                    <a:pt x="91" y="763"/>
                    <a:pt x="91" y="854"/>
                    <a:pt x="91" y="945"/>
                  </a:cubicBezTo>
                  <a:cubicBezTo>
                    <a:pt x="91" y="1006"/>
                    <a:pt x="122" y="1128"/>
                    <a:pt x="213" y="1128"/>
                  </a:cubicBezTo>
                  <a:cubicBezTo>
                    <a:pt x="243" y="1128"/>
                    <a:pt x="274" y="1097"/>
                    <a:pt x="274" y="1067"/>
                  </a:cubicBezTo>
                  <a:cubicBezTo>
                    <a:pt x="274" y="1036"/>
                    <a:pt x="243" y="1006"/>
                    <a:pt x="243" y="976"/>
                  </a:cubicBezTo>
                  <a:cubicBezTo>
                    <a:pt x="213" y="945"/>
                    <a:pt x="213" y="915"/>
                    <a:pt x="213" y="854"/>
                  </a:cubicBezTo>
                  <a:cubicBezTo>
                    <a:pt x="213" y="763"/>
                    <a:pt x="243" y="702"/>
                    <a:pt x="243" y="611"/>
                  </a:cubicBezTo>
                  <a:cubicBezTo>
                    <a:pt x="243" y="428"/>
                    <a:pt x="183" y="216"/>
                    <a:pt x="122" y="33"/>
                  </a:cubicBezTo>
                  <a:cubicBezTo>
                    <a:pt x="110" y="10"/>
                    <a:pt x="90" y="0"/>
                    <a:pt x="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1"/>
            <p:cNvSpPr/>
            <p:nvPr/>
          </p:nvSpPr>
          <p:spPr>
            <a:xfrm>
              <a:off x="1967375" y="1787000"/>
              <a:ext cx="6100" cy="27300"/>
            </a:xfrm>
            <a:custGeom>
              <a:avLst/>
              <a:gdLst/>
              <a:ahLst/>
              <a:cxnLst/>
              <a:rect l="l" t="t" r="r" b="b"/>
              <a:pathLst>
                <a:path w="244" h="1092" extrusionOk="0">
                  <a:moveTo>
                    <a:pt x="61" y="1"/>
                  </a:moveTo>
                  <a:cubicBezTo>
                    <a:pt x="31" y="1"/>
                    <a:pt x="0" y="16"/>
                    <a:pt x="0" y="46"/>
                  </a:cubicBezTo>
                  <a:cubicBezTo>
                    <a:pt x="0" y="381"/>
                    <a:pt x="0" y="715"/>
                    <a:pt x="31" y="1019"/>
                  </a:cubicBezTo>
                  <a:cubicBezTo>
                    <a:pt x="31" y="1063"/>
                    <a:pt x="63" y="1092"/>
                    <a:pt x="93" y="1092"/>
                  </a:cubicBezTo>
                  <a:cubicBezTo>
                    <a:pt x="103" y="1092"/>
                    <a:pt x="114" y="1088"/>
                    <a:pt x="122" y="1080"/>
                  </a:cubicBezTo>
                  <a:cubicBezTo>
                    <a:pt x="152" y="1049"/>
                    <a:pt x="213" y="1019"/>
                    <a:pt x="213" y="989"/>
                  </a:cubicBezTo>
                  <a:cubicBezTo>
                    <a:pt x="244" y="958"/>
                    <a:pt x="213" y="928"/>
                    <a:pt x="183" y="928"/>
                  </a:cubicBezTo>
                  <a:cubicBezTo>
                    <a:pt x="171" y="928"/>
                    <a:pt x="159" y="932"/>
                    <a:pt x="145" y="938"/>
                  </a:cubicBezTo>
                  <a:lnTo>
                    <a:pt x="145" y="938"/>
                  </a:lnTo>
                  <a:cubicBezTo>
                    <a:pt x="122" y="656"/>
                    <a:pt x="122" y="351"/>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1"/>
            <p:cNvSpPr/>
            <p:nvPr/>
          </p:nvSpPr>
          <p:spPr>
            <a:xfrm>
              <a:off x="1978775" y="1786625"/>
              <a:ext cx="6850" cy="21300"/>
            </a:xfrm>
            <a:custGeom>
              <a:avLst/>
              <a:gdLst/>
              <a:ahLst/>
              <a:cxnLst/>
              <a:rect l="l" t="t" r="r" b="b"/>
              <a:pathLst>
                <a:path w="274" h="852" extrusionOk="0">
                  <a:moveTo>
                    <a:pt x="61" y="0"/>
                  </a:moveTo>
                  <a:cubicBezTo>
                    <a:pt x="31" y="0"/>
                    <a:pt x="0" y="31"/>
                    <a:pt x="0" y="61"/>
                  </a:cubicBezTo>
                  <a:cubicBezTo>
                    <a:pt x="31" y="213"/>
                    <a:pt x="31" y="335"/>
                    <a:pt x="61" y="487"/>
                  </a:cubicBezTo>
                  <a:cubicBezTo>
                    <a:pt x="91" y="548"/>
                    <a:pt x="91" y="608"/>
                    <a:pt x="122" y="669"/>
                  </a:cubicBezTo>
                  <a:cubicBezTo>
                    <a:pt x="122" y="730"/>
                    <a:pt x="152" y="821"/>
                    <a:pt x="213" y="852"/>
                  </a:cubicBezTo>
                  <a:cubicBezTo>
                    <a:pt x="213" y="852"/>
                    <a:pt x="243" y="852"/>
                    <a:pt x="243" y="821"/>
                  </a:cubicBezTo>
                  <a:cubicBezTo>
                    <a:pt x="274" y="760"/>
                    <a:pt x="243" y="700"/>
                    <a:pt x="243" y="639"/>
                  </a:cubicBezTo>
                  <a:cubicBezTo>
                    <a:pt x="213" y="578"/>
                    <a:pt x="183" y="517"/>
                    <a:pt x="183" y="456"/>
                  </a:cubicBezTo>
                  <a:cubicBezTo>
                    <a:pt x="152" y="335"/>
                    <a:pt x="122" y="183"/>
                    <a:pt x="122" y="61"/>
                  </a:cubicBezTo>
                  <a:cubicBezTo>
                    <a:pt x="91" y="3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1"/>
            <p:cNvSpPr/>
            <p:nvPr/>
          </p:nvSpPr>
          <p:spPr>
            <a:xfrm>
              <a:off x="1991700" y="1785875"/>
              <a:ext cx="4575" cy="8375"/>
            </a:xfrm>
            <a:custGeom>
              <a:avLst/>
              <a:gdLst/>
              <a:ahLst/>
              <a:cxnLst/>
              <a:rect l="l" t="t" r="r" b="b"/>
              <a:pathLst>
                <a:path w="183" h="335" extrusionOk="0">
                  <a:moveTo>
                    <a:pt x="61" y="0"/>
                  </a:moveTo>
                  <a:cubicBezTo>
                    <a:pt x="30" y="0"/>
                    <a:pt x="30" y="30"/>
                    <a:pt x="0" y="30"/>
                  </a:cubicBezTo>
                  <a:cubicBezTo>
                    <a:pt x="0" y="61"/>
                    <a:pt x="0" y="61"/>
                    <a:pt x="0" y="91"/>
                  </a:cubicBezTo>
                  <a:cubicBezTo>
                    <a:pt x="0" y="122"/>
                    <a:pt x="30" y="152"/>
                    <a:pt x="30" y="182"/>
                  </a:cubicBezTo>
                  <a:cubicBezTo>
                    <a:pt x="30" y="213"/>
                    <a:pt x="30" y="274"/>
                    <a:pt x="30" y="304"/>
                  </a:cubicBezTo>
                  <a:cubicBezTo>
                    <a:pt x="61" y="334"/>
                    <a:pt x="91" y="334"/>
                    <a:pt x="122" y="334"/>
                  </a:cubicBezTo>
                  <a:cubicBezTo>
                    <a:pt x="122" y="334"/>
                    <a:pt x="182" y="304"/>
                    <a:pt x="152" y="274"/>
                  </a:cubicBezTo>
                  <a:cubicBezTo>
                    <a:pt x="152" y="243"/>
                    <a:pt x="152" y="213"/>
                    <a:pt x="152" y="152"/>
                  </a:cubicBezTo>
                  <a:cubicBezTo>
                    <a:pt x="152" y="122"/>
                    <a:pt x="122" y="91"/>
                    <a:pt x="122" y="61"/>
                  </a:cubicBezTo>
                  <a:cubicBezTo>
                    <a:pt x="122" y="30"/>
                    <a:pt x="122" y="30"/>
                    <a:pt x="91" y="30"/>
                  </a:cubicBezTo>
                  <a:cubicBezTo>
                    <a:pt x="91" y="0"/>
                    <a:pt x="6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1"/>
            <p:cNvSpPr/>
            <p:nvPr/>
          </p:nvSpPr>
          <p:spPr>
            <a:xfrm>
              <a:off x="1987125" y="1737800"/>
              <a:ext cx="6100" cy="32950"/>
            </a:xfrm>
            <a:custGeom>
              <a:avLst/>
              <a:gdLst/>
              <a:ahLst/>
              <a:cxnLst/>
              <a:rect l="l" t="t" r="r" b="b"/>
              <a:pathLst>
                <a:path w="244" h="1318" extrusionOk="0">
                  <a:moveTo>
                    <a:pt x="61" y="1"/>
                  </a:moveTo>
                  <a:cubicBezTo>
                    <a:pt x="31" y="1"/>
                    <a:pt x="1" y="23"/>
                    <a:pt x="1" y="69"/>
                  </a:cubicBezTo>
                  <a:cubicBezTo>
                    <a:pt x="31" y="251"/>
                    <a:pt x="31" y="464"/>
                    <a:pt x="61" y="677"/>
                  </a:cubicBezTo>
                  <a:cubicBezTo>
                    <a:pt x="92" y="859"/>
                    <a:pt x="92" y="1072"/>
                    <a:pt x="122" y="1285"/>
                  </a:cubicBezTo>
                  <a:cubicBezTo>
                    <a:pt x="134" y="1308"/>
                    <a:pt x="154" y="1318"/>
                    <a:pt x="175" y="1318"/>
                  </a:cubicBezTo>
                  <a:cubicBezTo>
                    <a:pt x="209" y="1318"/>
                    <a:pt x="244" y="1292"/>
                    <a:pt x="244" y="1254"/>
                  </a:cubicBezTo>
                  <a:cubicBezTo>
                    <a:pt x="244" y="1042"/>
                    <a:pt x="213" y="859"/>
                    <a:pt x="183" y="646"/>
                  </a:cubicBezTo>
                  <a:cubicBezTo>
                    <a:pt x="153" y="464"/>
                    <a:pt x="153" y="251"/>
                    <a:pt x="122" y="69"/>
                  </a:cubicBezTo>
                  <a:cubicBezTo>
                    <a:pt x="122" y="23"/>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1"/>
            <p:cNvSpPr/>
            <p:nvPr/>
          </p:nvSpPr>
          <p:spPr>
            <a:xfrm>
              <a:off x="1998950" y="1746425"/>
              <a:ext cx="4150" cy="36050"/>
            </a:xfrm>
            <a:custGeom>
              <a:avLst/>
              <a:gdLst/>
              <a:ahLst/>
              <a:cxnLst/>
              <a:rect l="l" t="t" r="r" b="b"/>
              <a:pathLst>
                <a:path w="166" h="1442" extrusionOk="0">
                  <a:moveTo>
                    <a:pt x="41" y="1"/>
                  </a:moveTo>
                  <a:cubicBezTo>
                    <a:pt x="17" y="1"/>
                    <a:pt x="0" y="17"/>
                    <a:pt x="14" y="58"/>
                  </a:cubicBezTo>
                  <a:cubicBezTo>
                    <a:pt x="14" y="271"/>
                    <a:pt x="44" y="514"/>
                    <a:pt x="44" y="727"/>
                  </a:cubicBezTo>
                  <a:cubicBezTo>
                    <a:pt x="44" y="849"/>
                    <a:pt x="44" y="970"/>
                    <a:pt x="44" y="1061"/>
                  </a:cubicBezTo>
                  <a:cubicBezTo>
                    <a:pt x="44" y="1183"/>
                    <a:pt x="14" y="1305"/>
                    <a:pt x="44" y="1396"/>
                  </a:cubicBezTo>
                  <a:cubicBezTo>
                    <a:pt x="44" y="1426"/>
                    <a:pt x="67" y="1441"/>
                    <a:pt x="94" y="1441"/>
                  </a:cubicBezTo>
                  <a:cubicBezTo>
                    <a:pt x="120" y="1441"/>
                    <a:pt x="151" y="1426"/>
                    <a:pt x="166" y="1396"/>
                  </a:cubicBezTo>
                  <a:cubicBezTo>
                    <a:pt x="166" y="1305"/>
                    <a:pt x="166" y="1183"/>
                    <a:pt x="166" y="1061"/>
                  </a:cubicBezTo>
                  <a:cubicBezTo>
                    <a:pt x="166" y="940"/>
                    <a:pt x="166" y="849"/>
                    <a:pt x="166" y="727"/>
                  </a:cubicBezTo>
                  <a:cubicBezTo>
                    <a:pt x="166" y="514"/>
                    <a:pt x="136" y="271"/>
                    <a:pt x="105" y="58"/>
                  </a:cubicBezTo>
                  <a:cubicBezTo>
                    <a:pt x="105" y="25"/>
                    <a:pt x="69" y="1"/>
                    <a:pt x="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1"/>
            <p:cNvSpPr/>
            <p:nvPr/>
          </p:nvSpPr>
          <p:spPr>
            <a:xfrm>
              <a:off x="2010675" y="1756700"/>
              <a:ext cx="5350" cy="26475"/>
            </a:xfrm>
            <a:custGeom>
              <a:avLst/>
              <a:gdLst/>
              <a:ahLst/>
              <a:cxnLst/>
              <a:rect l="l" t="t" r="r" b="b"/>
              <a:pathLst>
                <a:path w="214" h="1059" extrusionOk="0">
                  <a:moveTo>
                    <a:pt x="58" y="0"/>
                  </a:moveTo>
                  <a:cubicBezTo>
                    <a:pt x="29" y="0"/>
                    <a:pt x="1" y="23"/>
                    <a:pt x="1" y="73"/>
                  </a:cubicBezTo>
                  <a:cubicBezTo>
                    <a:pt x="1" y="225"/>
                    <a:pt x="31" y="407"/>
                    <a:pt x="31" y="559"/>
                  </a:cubicBezTo>
                  <a:cubicBezTo>
                    <a:pt x="62" y="650"/>
                    <a:pt x="62" y="742"/>
                    <a:pt x="62" y="802"/>
                  </a:cubicBezTo>
                  <a:cubicBezTo>
                    <a:pt x="62" y="863"/>
                    <a:pt x="62" y="894"/>
                    <a:pt x="62" y="924"/>
                  </a:cubicBezTo>
                  <a:cubicBezTo>
                    <a:pt x="92" y="985"/>
                    <a:pt x="92" y="1015"/>
                    <a:pt x="122" y="1045"/>
                  </a:cubicBezTo>
                  <a:cubicBezTo>
                    <a:pt x="122" y="1056"/>
                    <a:pt x="129" y="1059"/>
                    <a:pt x="138" y="1059"/>
                  </a:cubicBezTo>
                  <a:cubicBezTo>
                    <a:pt x="156" y="1059"/>
                    <a:pt x="183" y="1045"/>
                    <a:pt x="183" y="1045"/>
                  </a:cubicBezTo>
                  <a:cubicBezTo>
                    <a:pt x="214" y="985"/>
                    <a:pt x="214" y="954"/>
                    <a:pt x="183" y="924"/>
                  </a:cubicBezTo>
                  <a:lnTo>
                    <a:pt x="183" y="802"/>
                  </a:lnTo>
                  <a:lnTo>
                    <a:pt x="153" y="559"/>
                  </a:lnTo>
                  <a:cubicBezTo>
                    <a:pt x="153" y="377"/>
                    <a:pt x="122" y="225"/>
                    <a:pt x="122" y="42"/>
                  </a:cubicBezTo>
                  <a:cubicBezTo>
                    <a:pt x="109" y="15"/>
                    <a:pt x="83"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1"/>
            <p:cNvSpPr/>
            <p:nvPr/>
          </p:nvSpPr>
          <p:spPr>
            <a:xfrm>
              <a:off x="2020575" y="1756700"/>
              <a:ext cx="6100" cy="24375"/>
            </a:xfrm>
            <a:custGeom>
              <a:avLst/>
              <a:gdLst/>
              <a:ahLst/>
              <a:cxnLst/>
              <a:rect l="l" t="t" r="r" b="b"/>
              <a:pathLst>
                <a:path w="244" h="975" extrusionOk="0">
                  <a:moveTo>
                    <a:pt x="70" y="0"/>
                  </a:moveTo>
                  <a:cubicBezTo>
                    <a:pt x="37" y="0"/>
                    <a:pt x="0" y="23"/>
                    <a:pt x="0" y="73"/>
                  </a:cubicBezTo>
                  <a:cubicBezTo>
                    <a:pt x="30" y="255"/>
                    <a:pt x="30" y="438"/>
                    <a:pt x="30" y="650"/>
                  </a:cubicBezTo>
                  <a:cubicBezTo>
                    <a:pt x="30" y="711"/>
                    <a:pt x="30" y="772"/>
                    <a:pt x="61" y="863"/>
                  </a:cubicBezTo>
                  <a:cubicBezTo>
                    <a:pt x="61" y="910"/>
                    <a:pt x="97" y="974"/>
                    <a:pt x="155" y="974"/>
                  </a:cubicBezTo>
                  <a:cubicBezTo>
                    <a:pt x="172" y="974"/>
                    <a:pt x="192" y="968"/>
                    <a:pt x="213" y="954"/>
                  </a:cubicBezTo>
                  <a:cubicBezTo>
                    <a:pt x="213" y="954"/>
                    <a:pt x="243" y="924"/>
                    <a:pt x="213" y="924"/>
                  </a:cubicBezTo>
                  <a:cubicBezTo>
                    <a:pt x="213" y="894"/>
                    <a:pt x="213" y="863"/>
                    <a:pt x="182" y="833"/>
                  </a:cubicBezTo>
                  <a:cubicBezTo>
                    <a:pt x="182" y="833"/>
                    <a:pt x="152" y="802"/>
                    <a:pt x="152" y="772"/>
                  </a:cubicBezTo>
                  <a:cubicBezTo>
                    <a:pt x="152" y="711"/>
                    <a:pt x="152" y="620"/>
                    <a:pt x="152" y="559"/>
                  </a:cubicBezTo>
                  <a:cubicBezTo>
                    <a:pt x="152" y="407"/>
                    <a:pt x="122" y="225"/>
                    <a:pt x="122" y="42"/>
                  </a:cubicBezTo>
                  <a:cubicBezTo>
                    <a:pt x="122" y="15"/>
                    <a:pt x="97" y="0"/>
                    <a:pt x="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1"/>
            <p:cNvSpPr/>
            <p:nvPr/>
          </p:nvSpPr>
          <p:spPr>
            <a:xfrm>
              <a:off x="2031200" y="1749400"/>
              <a:ext cx="6100" cy="15025"/>
            </a:xfrm>
            <a:custGeom>
              <a:avLst/>
              <a:gdLst/>
              <a:ahLst/>
              <a:cxnLst/>
              <a:rect l="l" t="t" r="r" b="b"/>
              <a:pathLst>
                <a:path w="244" h="601" extrusionOk="0">
                  <a:moveTo>
                    <a:pt x="61" y="0"/>
                  </a:moveTo>
                  <a:cubicBezTo>
                    <a:pt x="1" y="0"/>
                    <a:pt x="1" y="61"/>
                    <a:pt x="1" y="91"/>
                  </a:cubicBezTo>
                  <a:cubicBezTo>
                    <a:pt x="31" y="152"/>
                    <a:pt x="31" y="243"/>
                    <a:pt x="61" y="334"/>
                  </a:cubicBezTo>
                  <a:cubicBezTo>
                    <a:pt x="61" y="365"/>
                    <a:pt x="61" y="395"/>
                    <a:pt x="92" y="456"/>
                  </a:cubicBezTo>
                  <a:cubicBezTo>
                    <a:pt x="92" y="486"/>
                    <a:pt x="92" y="547"/>
                    <a:pt x="122" y="578"/>
                  </a:cubicBezTo>
                  <a:cubicBezTo>
                    <a:pt x="137" y="593"/>
                    <a:pt x="153" y="600"/>
                    <a:pt x="168" y="600"/>
                  </a:cubicBezTo>
                  <a:cubicBezTo>
                    <a:pt x="183" y="600"/>
                    <a:pt x="198" y="593"/>
                    <a:pt x="213" y="578"/>
                  </a:cubicBezTo>
                  <a:cubicBezTo>
                    <a:pt x="244" y="517"/>
                    <a:pt x="213" y="456"/>
                    <a:pt x="213" y="426"/>
                  </a:cubicBezTo>
                  <a:cubicBezTo>
                    <a:pt x="183" y="365"/>
                    <a:pt x="183" y="334"/>
                    <a:pt x="183" y="304"/>
                  </a:cubicBezTo>
                  <a:cubicBezTo>
                    <a:pt x="153" y="213"/>
                    <a:pt x="153" y="122"/>
                    <a:pt x="122" y="30"/>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1"/>
            <p:cNvSpPr/>
            <p:nvPr/>
          </p:nvSpPr>
          <p:spPr>
            <a:xfrm>
              <a:off x="2039550" y="1743300"/>
              <a:ext cx="3075" cy="8200"/>
            </a:xfrm>
            <a:custGeom>
              <a:avLst/>
              <a:gdLst/>
              <a:ahLst/>
              <a:cxnLst/>
              <a:rect l="l" t="t" r="r" b="b"/>
              <a:pathLst>
                <a:path w="123" h="328" extrusionOk="0">
                  <a:moveTo>
                    <a:pt x="62" y="1"/>
                  </a:moveTo>
                  <a:cubicBezTo>
                    <a:pt x="31" y="1"/>
                    <a:pt x="1" y="31"/>
                    <a:pt x="1" y="62"/>
                  </a:cubicBezTo>
                  <a:lnTo>
                    <a:pt x="1" y="183"/>
                  </a:lnTo>
                  <a:cubicBezTo>
                    <a:pt x="1" y="183"/>
                    <a:pt x="1" y="214"/>
                    <a:pt x="1" y="244"/>
                  </a:cubicBezTo>
                  <a:cubicBezTo>
                    <a:pt x="1" y="244"/>
                    <a:pt x="1" y="274"/>
                    <a:pt x="31" y="305"/>
                  </a:cubicBezTo>
                  <a:cubicBezTo>
                    <a:pt x="31" y="320"/>
                    <a:pt x="47" y="328"/>
                    <a:pt x="62" y="328"/>
                  </a:cubicBezTo>
                  <a:cubicBezTo>
                    <a:pt x="77" y="328"/>
                    <a:pt x="92" y="320"/>
                    <a:pt x="92" y="305"/>
                  </a:cubicBezTo>
                  <a:cubicBezTo>
                    <a:pt x="92" y="274"/>
                    <a:pt x="123" y="244"/>
                    <a:pt x="123" y="244"/>
                  </a:cubicBezTo>
                  <a:cubicBezTo>
                    <a:pt x="123" y="214"/>
                    <a:pt x="123" y="183"/>
                    <a:pt x="123" y="183"/>
                  </a:cubicBezTo>
                  <a:lnTo>
                    <a:pt x="123" y="62"/>
                  </a:ln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1"/>
            <p:cNvSpPr/>
            <p:nvPr/>
          </p:nvSpPr>
          <p:spPr>
            <a:xfrm>
              <a:off x="2041075" y="1712525"/>
              <a:ext cx="5350" cy="27775"/>
            </a:xfrm>
            <a:custGeom>
              <a:avLst/>
              <a:gdLst/>
              <a:ahLst/>
              <a:cxnLst/>
              <a:rect l="l" t="t" r="r" b="b"/>
              <a:pathLst>
                <a:path w="214" h="1111" extrusionOk="0">
                  <a:moveTo>
                    <a:pt x="111" y="1"/>
                  </a:moveTo>
                  <a:cubicBezTo>
                    <a:pt x="84" y="1"/>
                    <a:pt x="62" y="16"/>
                    <a:pt x="62" y="47"/>
                  </a:cubicBezTo>
                  <a:cubicBezTo>
                    <a:pt x="92" y="381"/>
                    <a:pt x="62" y="715"/>
                    <a:pt x="1" y="1050"/>
                  </a:cubicBezTo>
                  <a:cubicBezTo>
                    <a:pt x="1" y="1080"/>
                    <a:pt x="31" y="1080"/>
                    <a:pt x="31" y="1110"/>
                  </a:cubicBezTo>
                  <a:lnTo>
                    <a:pt x="92" y="1110"/>
                  </a:lnTo>
                  <a:cubicBezTo>
                    <a:pt x="92" y="1110"/>
                    <a:pt x="122" y="1080"/>
                    <a:pt x="122" y="1080"/>
                  </a:cubicBezTo>
                  <a:cubicBezTo>
                    <a:pt x="213" y="746"/>
                    <a:pt x="213" y="381"/>
                    <a:pt x="183" y="47"/>
                  </a:cubicBezTo>
                  <a:cubicBezTo>
                    <a:pt x="168" y="16"/>
                    <a:pt x="138" y="1"/>
                    <a:pt x="1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1"/>
            <p:cNvSpPr/>
            <p:nvPr/>
          </p:nvSpPr>
          <p:spPr>
            <a:xfrm>
              <a:off x="2033775" y="1720325"/>
              <a:ext cx="5800" cy="25350"/>
            </a:xfrm>
            <a:custGeom>
              <a:avLst/>
              <a:gdLst/>
              <a:ahLst/>
              <a:cxnLst/>
              <a:rect l="l" t="t" r="r" b="b"/>
              <a:pathLst>
                <a:path w="232" h="1014" extrusionOk="0">
                  <a:moveTo>
                    <a:pt x="171" y="0"/>
                  </a:moveTo>
                  <a:cubicBezTo>
                    <a:pt x="141" y="0"/>
                    <a:pt x="110" y="23"/>
                    <a:pt x="110" y="69"/>
                  </a:cubicBezTo>
                  <a:cubicBezTo>
                    <a:pt x="110" y="342"/>
                    <a:pt x="80" y="646"/>
                    <a:pt x="19" y="950"/>
                  </a:cubicBezTo>
                  <a:cubicBezTo>
                    <a:pt x="0" y="988"/>
                    <a:pt x="40" y="1014"/>
                    <a:pt x="80" y="1014"/>
                  </a:cubicBezTo>
                  <a:cubicBezTo>
                    <a:pt x="104" y="1014"/>
                    <a:pt x="129" y="1004"/>
                    <a:pt x="141" y="981"/>
                  </a:cubicBezTo>
                  <a:cubicBezTo>
                    <a:pt x="202" y="677"/>
                    <a:pt x="232" y="373"/>
                    <a:pt x="232" y="69"/>
                  </a:cubicBezTo>
                  <a:cubicBezTo>
                    <a:pt x="232" y="23"/>
                    <a:pt x="202" y="0"/>
                    <a:pt x="1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1"/>
            <p:cNvSpPr/>
            <p:nvPr/>
          </p:nvSpPr>
          <p:spPr>
            <a:xfrm>
              <a:off x="2025875" y="1729625"/>
              <a:ext cx="5350" cy="15100"/>
            </a:xfrm>
            <a:custGeom>
              <a:avLst/>
              <a:gdLst/>
              <a:ahLst/>
              <a:cxnLst/>
              <a:rect l="l" t="t" r="r" b="b"/>
              <a:pathLst>
                <a:path w="214" h="604" extrusionOk="0">
                  <a:moveTo>
                    <a:pt x="122" y="1"/>
                  </a:moveTo>
                  <a:cubicBezTo>
                    <a:pt x="62" y="31"/>
                    <a:pt x="62" y="62"/>
                    <a:pt x="62" y="92"/>
                  </a:cubicBezTo>
                  <a:cubicBezTo>
                    <a:pt x="92" y="244"/>
                    <a:pt x="62" y="366"/>
                    <a:pt x="1" y="518"/>
                  </a:cubicBezTo>
                  <a:cubicBezTo>
                    <a:pt x="1" y="561"/>
                    <a:pt x="46" y="604"/>
                    <a:pt x="84" y="604"/>
                  </a:cubicBezTo>
                  <a:cubicBezTo>
                    <a:pt x="99" y="604"/>
                    <a:pt x="113" y="596"/>
                    <a:pt x="122" y="578"/>
                  </a:cubicBezTo>
                  <a:cubicBezTo>
                    <a:pt x="183" y="396"/>
                    <a:pt x="214" y="214"/>
                    <a:pt x="183" y="62"/>
                  </a:cubicBezTo>
                  <a:cubicBezTo>
                    <a:pt x="183" y="31"/>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1"/>
            <p:cNvSpPr/>
            <p:nvPr/>
          </p:nvSpPr>
          <p:spPr>
            <a:xfrm>
              <a:off x="2018275" y="1731900"/>
              <a:ext cx="3825" cy="8400"/>
            </a:xfrm>
            <a:custGeom>
              <a:avLst/>
              <a:gdLst/>
              <a:ahLst/>
              <a:cxnLst/>
              <a:rect l="l" t="t" r="r" b="b"/>
              <a:pathLst>
                <a:path w="153" h="336" extrusionOk="0">
                  <a:moveTo>
                    <a:pt x="62" y="1"/>
                  </a:moveTo>
                  <a:cubicBezTo>
                    <a:pt x="31" y="31"/>
                    <a:pt x="31" y="62"/>
                    <a:pt x="31" y="92"/>
                  </a:cubicBezTo>
                  <a:cubicBezTo>
                    <a:pt x="31" y="92"/>
                    <a:pt x="31" y="92"/>
                    <a:pt x="31" y="123"/>
                  </a:cubicBezTo>
                  <a:lnTo>
                    <a:pt x="31" y="183"/>
                  </a:lnTo>
                  <a:lnTo>
                    <a:pt x="31" y="214"/>
                  </a:lnTo>
                  <a:cubicBezTo>
                    <a:pt x="31" y="244"/>
                    <a:pt x="31" y="244"/>
                    <a:pt x="31" y="244"/>
                  </a:cubicBezTo>
                  <a:cubicBezTo>
                    <a:pt x="1" y="275"/>
                    <a:pt x="31" y="275"/>
                    <a:pt x="31" y="305"/>
                  </a:cubicBezTo>
                  <a:cubicBezTo>
                    <a:pt x="31" y="305"/>
                    <a:pt x="31" y="335"/>
                    <a:pt x="62" y="335"/>
                  </a:cubicBezTo>
                  <a:lnTo>
                    <a:pt x="92" y="335"/>
                  </a:lnTo>
                  <a:cubicBezTo>
                    <a:pt x="122" y="305"/>
                    <a:pt x="122" y="305"/>
                    <a:pt x="122" y="275"/>
                  </a:cubicBezTo>
                  <a:cubicBezTo>
                    <a:pt x="122" y="275"/>
                    <a:pt x="122" y="275"/>
                    <a:pt x="153" y="244"/>
                  </a:cubicBezTo>
                  <a:cubicBezTo>
                    <a:pt x="153" y="244"/>
                    <a:pt x="153" y="214"/>
                    <a:pt x="153" y="183"/>
                  </a:cubicBezTo>
                  <a:cubicBezTo>
                    <a:pt x="153" y="153"/>
                    <a:pt x="153" y="92"/>
                    <a:pt x="153" y="62"/>
                  </a:cubicBezTo>
                  <a:cubicBezTo>
                    <a:pt x="122"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1"/>
            <p:cNvSpPr/>
            <p:nvPr/>
          </p:nvSpPr>
          <p:spPr>
            <a:xfrm>
              <a:off x="2010675" y="1731150"/>
              <a:ext cx="3825" cy="4575"/>
            </a:xfrm>
            <a:custGeom>
              <a:avLst/>
              <a:gdLst/>
              <a:ahLst/>
              <a:cxnLst/>
              <a:rect l="l" t="t" r="r" b="b"/>
              <a:pathLst>
                <a:path w="153" h="183" extrusionOk="0">
                  <a:moveTo>
                    <a:pt x="92" y="1"/>
                  </a:moveTo>
                  <a:cubicBezTo>
                    <a:pt x="92" y="1"/>
                    <a:pt x="62" y="31"/>
                    <a:pt x="62" y="31"/>
                  </a:cubicBezTo>
                  <a:lnTo>
                    <a:pt x="31" y="61"/>
                  </a:lnTo>
                  <a:lnTo>
                    <a:pt x="1" y="61"/>
                  </a:lnTo>
                  <a:cubicBezTo>
                    <a:pt x="1" y="92"/>
                    <a:pt x="1" y="92"/>
                    <a:pt x="1" y="122"/>
                  </a:cubicBezTo>
                  <a:cubicBezTo>
                    <a:pt x="1" y="122"/>
                    <a:pt x="1" y="153"/>
                    <a:pt x="1" y="153"/>
                  </a:cubicBezTo>
                  <a:cubicBezTo>
                    <a:pt x="1" y="183"/>
                    <a:pt x="31" y="183"/>
                    <a:pt x="62" y="183"/>
                  </a:cubicBezTo>
                  <a:cubicBezTo>
                    <a:pt x="62" y="183"/>
                    <a:pt x="92" y="153"/>
                    <a:pt x="92" y="153"/>
                  </a:cubicBezTo>
                  <a:lnTo>
                    <a:pt x="153" y="122"/>
                  </a:lnTo>
                  <a:cubicBezTo>
                    <a:pt x="153" y="92"/>
                    <a:pt x="153" y="92"/>
                    <a:pt x="153" y="61"/>
                  </a:cubicBezTo>
                  <a:cubicBezTo>
                    <a:pt x="153" y="31"/>
                    <a:pt x="153" y="31"/>
                    <a:pt x="153" y="3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1"/>
            <p:cNvSpPr/>
            <p:nvPr/>
          </p:nvSpPr>
          <p:spPr>
            <a:xfrm>
              <a:off x="2008400" y="1731150"/>
              <a:ext cx="3825" cy="3075"/>
            </a:xfrm>
            <a:custGeom>
              <a:avLst/>
              <a:gdLst/>
              <a:ahLst/>
              <a:cxnLst/>
              <a:rect l="l" t="t" r="r" b="b"/>
              <a:pathLst>
                <a:path w="153" h="123" extrusionOk="0">
                  <a:moveTo>
                    <a:pt x="1" y="1"/>
                  </a:moveTo>
                  <a:cubicBezTo>
                    <a:pt x="1" y="1"/>
                    <a:pt x="1" y="1"/>
                    <a:pt x="1" y="31"/>
                  </a:cubicBezTo>
                  <a:cubicBezTo>
                    <a:pt x="1" y="31"/>
                    <a:pt x="1" y="31"/>
                    <a:pt x="1" y="61"/>
                  </a:cubicBezTo>
                  <a:cubicBezTo>
                    <a:pt x="31" y="92"/>
                    <a:pt x="61" y="92"/>
                    <a:pt x="92" y="122"/>
                  </a:cubicBezTo>
                  <a:lnTo>
                    <a:pt x="122" y="122"/>
                  </a:lnTo>
                  <a:lnTo>
                    <a:pt x="122" y="92"/>
                  </a:lnTo>
                  <a:lnTo>
                    <a:pt x="153" y="92"/>
                  </a:lnTo>
                  <a:cubicBezTo>
                    <a:pt x="153" y="92"/>
                    <a:pt x="153" y="61"/>
                    <a:pt x="153" y="61"/>
                  </a:cubicBezTo>
                  <a:cubicBezTo>
                    <a:pt x="153" y="31"/>
                    <a:pt x="153" y="31"/>
                    <a:pt x="12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1"/>
            <p:cNvSpPr/>
            <p:nvPr/>
          </p:nvSpPr>
          <p:spPr>
            <a:xfrm>
              <a:off x="1921025" y="1718225"/>
              <a:ext cx="3825" cy="9925"/>
            </a:xfrm>
            <a:custGeom>
              <a:avLst/>
              <a:gdLst/>
              <a:ahLst/>
              <a:cxnLst/>
              <a:rect l="l" t="t" r="r" b="b"/>
              <a:pathLst>
                <a:path w="153" h="397" extrusionOk="0">
                  <a:moveTo>
                    <a:pt x="91" y="1"/>
                  </a:moveTo>
                  <a:cubicBezTo>
                    <a:pt x="61" y="1"/>
                    <a:pt x="61" y="31"/>
                    <a:pt x="31" y="31"/>
                  </a:cubicBezTo>
                  <a:cubicBezTo>
                    <a:pt x="31" y="31"/>
                    <a:pt x="31" y="62"/>
                    <a:pt x="31" y="92"/>
                  </a:cubicBezTo>
                  <a:cubicBezTo>
                    <a:pt x="31" y="122"/>
                    <a:pt x="0" y="153"/>
                    <a:pt x="0" y="214"/>
                  </a:cubicBezTo>
                  <a:cubicBezTo>
                    <a:pt x="0" y="244"/>
                    <a:pt x="0" y="244"/>
                    <a:pt x="0" y="274"/>
                  </a:cubicBezTo>
                  <a:cubicBezTo>
                    <a:pt x="0" y="274"/>
                    <a:pt x="0" y="305"/>
                    <a:pt x="0" y="305"/>
                  </a:cubicBezTo>
                  <a:cubicBezTo>
                    <a:pt x="0" y="305"/>
                    <a:pt x="0" y="335"/>
                    <a:pt x="0" y="335"/>
                  </a:cubicBezTo>
                  <a:cubicBezTo>
                    <a:pt x="0" y="366"/>
                    <a:pt x="31" y="396"/>
                    <a:pt x="61" y="396"/>
                  </a:cubicBezTo>
                  <a:cubicBezTo>
                    <a:pt x="61" y="396"/>
                    <a:pt x="91" y="366"/>
                    <a:pt x="91" y="366"/>
                  </a:cubicBezTo>
                  <a:cubicBezTo>
                    <a:pt x="122" y="335"/>
                    <a:pt x="122" y="335"/>
                    <a:pt x="122" y="335"/>
                  </a:cubicBezTo>
                  <a:cubicBezTo>
                    <a:pt x="122" y="305"/>
                    <a:pt x="122" y="305"/>
                    <a:pt x="122" y="274"/>
                  </a:cubicBezTo>
                  <a:cubicBezTo>
                    <a:pt x="122" y="244"/>
                    <a:pt x="122" y="244"/>
                    <a:pt x="122" y="214"/>
                  </a:cubicBezTo>
                  <a:cubicBezTo>
                    <a:pt x="152" y="153"/>
                    <a:pt x="152" y="122"/>
                    <a:pt x="152" y="92"/>
                  </a:cubicBezTo>
                  <a:cubicBezTo>
                    <a:pt x="152" y="62"/>
                    <a:pt x="152" y="31"/>
                    <a:pt x="122" y="31"/>
                  </a:cubicBezTo>
                  <a:cubicBezTo>
                    <a:pt x="122" y="31"/>
                    <a:pt x="91"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1"/>
            <p:cNvSpPr/>
            <p:nvPr/>
          </p:nvSpPr>
          <p:spPr>
            <a:xfrm>
              <a:off x="1930125" y="1714425"/>
              <a:ext cx="4600" cy="12200"/>
            </a:xfrm>
            <a:custGeom>
              <a:avLst/>
              <a:gdLst/>
              <a:ahLst/>
              <a:cxnLst/>
              <a:rect l="l" t="t" r="r" b="b"/>
              <a:pathLst>
                <a:path w="184" h="488" extrusionOk="0">
                  <a:moveTo>
                    <a:pt x="62" y="1"/>
                  </a:moveTo>
                  <a:cubicBezTo>
                    <a:pt x="31" y="31"/>
                    <a:pt x="1" y="62"/>
                    <a:pt x="1" y="92"/>
                  </a:cubicBezTo>
                  <a:cubicBezTo>
                    <a:pt x="31" y="153"/>
                    <a:pt x="31" y="214"/>
                    <a:pt x="62" y="274"/>
                  </a:cubicBezTo>
                  <a:cubicBezTo>
                    <a:pt x="62" y="305"/>
                    <a:pt x="62" y="305"/>
                    <a:pt x="62" y="366"/>
                  </a:cubicBezTo>
                  <a:cubicBezTo>
                    <a:pt x="62" y="396"/>
                    <a:pt x="62" y="426"/>
                    <a:pt x="62" y="457"/>
                  </a:cubicBezTo>
                  <a:cubicBezTo>
                    <a:pt x="62" y="457"/>
                    <a:pt x="92" y="487"/>
                    <a:pt x="123" y="487"/>
                  </a:cubicBezTo>
                  <a:cubicBezTo>
                    <a:pt x="153" y="487"/>
                    <a:pt x="183" y="487"/>
                    <a:pt x="183" y="457"/>
                  </a:cubicBezTo>
                  <a:cubicBezTo>
                    <a:pt x="183" y="396"/>
                    <a:pt x="183" y="305"/>
                    <a:pt x="183" y="244"/>
                  </a:cubicBezTo>
                  <a:cubicBezTo>
                    <a:pt x="153" y="183"/>
                    <a:pt x="153" y="122"/>
                    <a:pt x="123" y="62"/>
                  </a:cubicBezTo>
                  <a:cubicBezTo>
                    <a:pt x="123" y="31"/>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1"/>
            <p:cNvSpPr/>
            <p:nvPr/>
          </p:nvSpPr>
          <p:spPr>
            <a:xfrm>
              <a:off x="1939250" y="1710625"/>
              <a:ext cx="3825" cy="3075"/>
            </a:xfrm>
            <a:custGeom>
              <a:avLst/>
              <a:gdLst/>
              <a:ahLst/>
              <a:cxnLst/>
              <a:rect l="l" t="t" r="r" b="b"/>
              <a:pathLst>
                <a:path w="153" h="123" extrusionOk="0">
                  <a:moveTo>
                    <a:pt x="92" y="1"/>
                  </a:moveTo>
                  <a:cubicBezTo>
                    <a:pt x="1" y="1"/>
                    <a:pt x="1" y="123"/>
                    <a:pt x="92" y="123"/>
                  </a:cubicBezTo>
                  <a:cubicBezTo>
                    <a:pt x="153" y="123"/>
                    <a:pt x="153"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2" name="Google Shape;3142;p41"/>
          <p:cNvGrpSpPr/>
          <p:nvPr/>
        </p:nvGrpSpPr>
        <p:grpSpPr>
          <a:xfrm flipH="1">
            <a:off x="3486631" y="4314458"/>
            <a:ext cx="1219248" cy="579094"/>
            <a:chOff x="2132275" y="1549000"/>
            <a:chExt cx="785750" cy="373200"/>
          </a:xfrm>
        </p:grpSpPr>
        <p:sp>
          <p:nvSpPr>
            <p:cNvPr id="3143" name="Google Shape;3143;p41"/>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4" name="Google Shape;3144;p41"/>
            <p:cNvGrpSpPr/>
            <p:nvPr/>
          </p:nvGrpSpPr>
          <p:grpSpPr>
            <a:xfrm>
              <a:off x="2133025" y="1549000"/>
              <a:ext cx="785000" cy="373200"/>
              <a:chOff x="2133025" y="1549000"/>
              <a:chExt cx="785000" cy="373200"/>
            </a:xfrm>
          </p:grpSpPr>
          <p:sp>
            <p:nvSpPr>
              <p:cNvPr id="3145" name="Google Shape;3145;p41"/>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1"/>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1"/>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1"/>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1"/>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1"/>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1"/>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1"/>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1"/>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1"/>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1"/>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1"/>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1"/>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1"/>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1"/>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1"/>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1"/>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1"/>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1"/>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1"/>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1"/>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1"/>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1"/>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1"/>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1"/>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1"/>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1"/>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1"/>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1"/>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1"/>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1"/>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1"/>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1"/>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1"/>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1"/>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1"/>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1"/>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1"/>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1"/>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1"/>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1"/>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1"/>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1"/>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1"/>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1"/>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1"/>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1"/>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1"/>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1"/>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1"/>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1"/>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1"/>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1"/>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1"/>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1"/>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1"/>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1"/>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1"/>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1"/>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1"/>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1"/>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1"/>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1"/>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1"/>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1"/>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1"/>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1"/>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1"/>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1"/>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1"/>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1"/>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1"/>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1"/>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1"/>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1"/>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1"/>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1"/>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1"/>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1"/>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1"/>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1"/>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1"/>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1"/>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1"/>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1"/>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1"/>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1"/>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1"/>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1"/>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1"/>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1"/>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1"/>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1"/>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1"/>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1"/>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1"/>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1"/>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1"/>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1"/>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1"/>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1"/>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1"/>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1"/>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1"/>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1"/>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1"/>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1"/>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1"/>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1"/>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1"/>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1"/>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1"/>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1"/>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1"/>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1"/>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1"/>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1"/>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1"/>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1"/>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1"/>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1"/>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1"/>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1"/>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1"/>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1"/>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1"/>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1"/>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1"/>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1"/>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1"/>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1"/>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1"/>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1"/>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1"/>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1"/>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1"/>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1"/>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1"/>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1"/>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1"/>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1"/>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1"/>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1"/>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1"/>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1"/>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1"/>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1"/>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1"/>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1"/>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1"/>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1"/>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1"/>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1"/>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1"/>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1"/>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1"/>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1"/>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1"/>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1"/>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1"/>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1"/>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1"/>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1"/>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1"/>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1"/>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1"/>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1"/>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1"/>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1"/>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14" name="Google Shape;3314;p41"/>
          <p:cNvGrpSpPr/>
          <p:nvPr/>
        </p:nvGrpSpPr>
        <p:grpSpPr>
          <a:xfrm>
            <a:off x="750640" y="1474260"/>
            <a:ext cx="2534251" cy="2528953"/>
            <a:chOff x="13341313" y="2426900"/>
            <a:chExt cx="1088175" cy="1085900"/>
          </a:xfrm>
        </p:grpSpPr>
        <p:sp>
          <p:nvSpPr>
            <p:cNvPr id="3315" name="Google Shape;3315;p41"/>
            <p:cNvSpPr/>
            <p:nvPr/>
          </p:nvSpPr>
          <p:spPr>
            <a:xfrm>
              <a:off x="13344338" y="2426900"/>
              <a:ext cx="1085150" cy="1085900"/>
            </a:xfrm>
            <a:custGeom>
              <a:avLst/>
              <a:gdLst/>
              <a:ahLst/>
              <a:cxnLst/>
              <a:rect l="l" t="t" r="r" b="b"/>
              <a:pathLst>
                <a:path w="43406" h="43436" extrusionOk="0">
                  <a:moveTo>
                    <a:pt x="30381" y="2562"/>
                  </a:moveTo>
                  <a:cubicBezTo>
                    <a:pt x="30475" y="2562"/>
                    <a:pt x="30592" y="2640"/>
                    <a:pt x="30670" y="2797"/>
                  </a:cubicBezTo>
                  <a:cubicBezTo>
                    <a:pt x="30944" y="3344"/>
                    <a:pt x="31278" y="3861"/>
                    <a:pt x="31703" y="4317"/>
                  </a:cubicBezTo>
                  <a:cubicBezTo>
                    <a:pt x="31947" y="4560"/>
                    <a:pt x="31764" y="4590"/>
                    <a:pt x="31764" y="4590"/>
                  </a:cubicBezTo>
                  <a:cubicBezTo>
                    <a:pt x="31748" y="4593"/>
                    <a:pt x="31731" y="4595"/>
                    <a:pt x="31715" y="4595"/>
                  </a:cubicBezTo>
                  <a:cubicBezTo>
                    <a:pt x="31586" y="4595"/>
                    <a:pt x="31477" y="4496"/>
                    <a:pt x="31369" y="4469"/>
                  </a:cubicBezTo>
                  <a:cubicBezTo>
                    <a:pt x="31126" y="4438"/>
                    <a:pt x="31096" y="4438"/>
                    <a:pt x="30913" y="4256"/>
                  </a:cubicBezTo>
                  <a:cubicBezTo>
                    <a:pt x="30761" y="4104"/>
                    <a:pt x="30670" y="4043"/>
                    <a:pt x="30609" y="3800"/>
                  </a:cubicBezTo>
                  <a:cubicBezTo>
                    <a:pt x="30579" y="3678"/>
                    <a:pt x="30548" y="3557"/>
                    <a:pt x="30488" y="3405"/>
                  </a:cubicBezTo>
                  <a:cubicBezTo>
                    <a:pt x="30427" y="3253"/>
                    <a:pt x="30305" y="3131"/>
                    <a:pt x="30275" y="2979"/>
                  </a:cubicBezTo>
                  <a:cubicBezTo>
                    <a:pt x="30171" y="2701"/>
                    <a:pt x="30255" y="2562"/>
                    <a:pt x="30381" y="2562"/>
                  </a:cubicBezTo>
                  <a:close/>
                  <a:moveTo>
                    <a:pt x="19225" y="5978"/>
                  </a:moveTo>
                  <a:cubicBezTo>
                    <a:pt x="19275" y="5978"/>
                    <a:pt x="19332" y="5988"/>
                    <a:pt x="19393" y="6019"/>
                  </a:cubicBezTo>
                  <a:cubicBezTo>
                    <a:pt x="19667" y="6110"/>
                    <a:pt x="20184" y="6444"/>
                    <a:pt x="19606" y="6657"/>
                  </a:cubicBezTo>
                  <a:cubicBezTo>
                    <a:pt x="19564" y="6674"/>
                    <a:pt x="19517" y="6679"/>
                    <a:pt x="19469" y="6679"/>
                  </a:cubicBezTo>
                  <a:cubicBezTo>
                    <a:pt x="19390" y="6679"/>
                    <a:pt x="19306" y="6665"/>
                    <a:pt x="19227" y="6665"/>
                  </a:cubicBezTo>
                  <a:cubicBezTo>
                    <a:pt x="19178" y="6665"/>
                    <a:pt x="19131" y="6671"/>
                    <a:pt x="19089" y="6687"/>
                  </a:cubicBezTo>
                  <a:cubicBezTo>
                    <a:pt x="18877" y="6748"/>
                    <a:pt x="18785" y="6991"/>
                    <a:pt x="18603" y="7083"/>
                  </a:cubicBezTo>
                  <a:cubicBezTo>
                    <a:pt x="18514" y="7127"/>
                    <a:pt x="18295" y="7155"/>
                    <a:pt x="18124" y="7155"/>
                  </a:cubicBezTo>
                  <a:cubicBezTo>
                    <a:pt x="18061" y="7155"/>
                    <a:pt x="18005" y="7151"/>
                    <a:pt x="17965" y="7143"/>
                  </a:cubicBezTo>
                  <a:cubicBezTo>
                    <a:pt x="17661" y="7052"/>
                    <a:pt x="17904" y="6748"/>
                    <a:pt x="17752" y="6535"/>
                  </a:cubicBezTo>
                  <a:cubicBezTo>
                    <a:pt x="17600" y="6353"/>
                    <a:pt x="17235" y="6414"/>
                    <a:pt x="17509" y="6140"/>
                  </a:cubicBezTo>
                  <a:cubicBezTo>
                    <a:pt x="17574" y="6064"/>
                    <a:pt x="17631" y="6039"/>
                    <a:pt x="17688" y="6039"/>
                  </a:cubicBezTo>
                  <a:cubicBezTo>
                    <a:pt x="17790" y="6039"/>
                    <a:pt x="17889" y="6121"/>
                    <a:pt x="18025" y="6140"/>
                  </a:cubicBezTo>
                  <a:cubicBezTo>
                    <a:pt x="18117" y="6155"/>
                    <a:pt x="18215" y="6163"/>
                    <a:pt x="18310" y="6163"/>
                  </a:cubicBezTo>
                  <a:cubicBezTo>
                    <a:pt x="18405" y="6163"/>
                    <a:pt x="18497" y="6155"/>
                    <a:pt x="18573" y="6140"/>
                  </a:cubicBezTo>
                  <a:cubicBezTo>
                    <a:pt x="18725" y="6110"/>
                    <a:pt x="18937" y="6110"/>
                    <a:pt x="19059" y="6019"/>
                  </a:cubicBezTo>
                  <a:cubicBezTo>
                    <a:pt x="19059" y="6019"/>
                    <a:pt x="19126" y="5978"/>
                    <a:pt x="19225" y="5978"/>
                  </a:cubicBezTo>
                  <a:close/>
                  <a:moveTo>
                    <a:pt x="20806" y="10087"/>
                  </a:moveTo>
                  <a:cubicBezTo>
                    <a:pt x="20821" y="10087"/>
                    <a:pt x="20846" y="10098"/>
                    <a:pt x="20883" y="10152"/>
                  </a:cubicBezTo>
                  <a:cubicBezTo>
                    <a:pt x="20883" y="10183"/>
                    <a:pt x="20883" y="10244"/>
                    <a:pt x="20913" y="10304"/>
                  </a:cubicBezTo>
                  <a:cubicBezTo>
                    <a:pt x="21156" y="10304"/>
                    <a:pt x="21308" y="10669"/>
                    <a:pt x="21187" y="10882"/>
                  </a:cubicBezTo>
                  <a:cubicBezTo>
                    <a:pt x="21095" y="11064"/>
                    <a:pt x="20639" y="11368"/>
                    <a:pt x="20457" y="11399"/>
                  </a:cubicBezTo>
                  <a:cubicBezTo>
                    <a:pt x="20423" y="11404"/>
                    <a:pt x="20394" y="11406"/>
                    <a:pt x="20367" y="11406"/>
                  </a:cubicBezTo>
                  <a:cubicBezTo>
                    <a:pt x="20227" y="11406"/>
                    <a:pt x="20188" y="11335"/>
                    <a:pt x="20214" y="11156"/>
                  </a:cubicBezTo>
                  <a:cubicBezTo>
                    <a:pt x="20244" y="11064"/>
                    <a:pt x="20336" y="11034"/>
                    <a:pt x="20336" y="10943"/>
                  </a:cubicBezTo>
                  <a:cubicBezTo>
                    <a:pt x="20366" y="10821"/>
                    <a:pt x="20305" y="10791"/>
                    <a:pt x="20275" y="10730"/>
                  </a:cubicBezTo>
                  <a:cubicBezTo>
                    <a:pt x="20246" y="10410"/>
                    <a:pt x="20412" y="10090"/>
                    <a:pt x="20746" y="10090"/>
                  </a:cubicBezTo>
                  <a:cubicBezTo>
                    <a:pt x="20761" y="10090"/>
                    <a:pt x="20776" y="10090"/>
                    <a:pt x="20791" y="10092"/>
                  </a:cubicBezTo>
                  <a:cubicBezTo>
                    <a:pt x="20791" y="10092"/>
                    <a:pt x="20796" y="10087"/>
                    <a:pt x="20806" y="10087"/>
                  </a:cubicBezTo>
                  <a:close/>
                  <a:moveTo>
                    <a:pt x="21680" y="8849"/>
                  </a:moveTo>
                  <a:cubicBezTo>
                    <a:pt x="21887" y="8849"/>
                    <a:pt x="22129" y="8998"/>
                    <a:pt x="22220" y="9180"/>
                  </a:cubicBezTo>
                  <a:cubicBezTo>
                    <a:pt x="22311" y="9362"/>
                    <a:pt x="22190" y="9453"/>
                    <a:pt x="22281" y="9636"/>
                  </a:cubicBezTo>
                  <a:cubicBezTo>
                    <a:pt x="22342" y="9757"/>
                    <a:pt x="22463" y="9909"/>
                    <a:pt x="22554" y="10001"/>
                  </a:cubicBezTo>
                  <a:cubicBezTo>
                    <a:pt x="22706" y="10213"/>
                    <a:pt x="22798" y="10365"/>
                    <a:pt x="23010" y="10456"/>
                  </a:cubicBezTo>
                  <a:cubicBezTo>
                    <a:pt x="23223" y="10578"/>
                    <a:pt x="23405" y="10639"/>
                    <a:pt x="23405" y="10882"/>
                  </a:cubicBezTo>
                  <a:cubicBezTo>
                    <a:pt x="23405" y="11125"/>
                    <a:pt x="23253" y="11095"/>
                    <a:pt x="23162" y="11247"/>
                  </a:cubicBezTo>
                  <a:cubicBezTo>
                    <a:pt x="23071" y="11399"/>
                    <a:pt x="23193" y="11611"/>
                    <a:pt x="23071" y="11733"/>
                  </a:cubicBezTo>
                  <a:cubicBezTo>
                    <a:pt x="23032" y="11766"/>
                    <a:pt x="22990" y="11779"/>
                    <a:pt x="22946" y="11779"/>
                  </a:cubicBezTo>
                  <a:cubicBezTo>
                    <a:pt x="22786" y="11779"/>
                    <a:pt x="22600" y="11605"/>
                    <a:pt x="22433" y="11581"/>
                  </a:cubicBezTo>
                  <a:cubicBezTo>
                    <a:pt x="22372" y="11551"/>
                    <a:pt x="22190" y="11581"/>
                    <a:pt x="22098" y="11520"/>
                  </a:cubicBezTo>
                  <a:cubicBezTo>
                    <a:pt x="22068" y="11490"/>
                    <a:pt x="22068" y="11368"/>
                    <a:pt x="22038" y="11308"/>
                  </a:cubicBezTo>
                  <a:cubicBezTo>
                    <a:pt x="21946" y="11156"/>
                    <a:pt x="21703" y="11064"/>
                    <a:pt x="21673" y="10882"/>
                  </a:cubicBezTo>
                  <a:cubicBezTo>
                    <a:pt x="21651" y="10707"/>
                    <a:pt x="21755" y="10642"/>
                    <a:pt x="21883" y="10642"/>
                  </a:cubicBezTo>
                  <a:cubicBezTo>
                    <a:pt x="21933" y="10642"/>
                    <a:pt x="21986" y="10652"/>
                    <a:pt x="22038" y="10669"/>
                  </a:cubicBezTo>
                  <a:cubicBezTo>
                    <a:pt x="22038" y="10651"/>
                    <a:pt x="22038" y="10566"/>
                    <a:pt x="22038" y="10548"/>
                  </a:cubicBezTo>
                  <a:lnTo>
                    <a:pt x="22038" y="10456"/>
                  </a:lnTo>
                  <a:cubicBezTo>
                    <a:pt x="22068" y="10274"/>
                    <a:pt x="21946" y="10274"/>
                    <a:pt x="21886" y="10183"/>
                  </a:cubicBezTo>
                  <a:cubicBezTo>
                    <a:pt x="21764" y="10031"/>
                    <a:pt x="21825" y="9940"/>
                    <a:pt x="21764" y="9788"/>
                  </a:cubicBezTo>
                  <a:cubicBezTo>
                    <a:pt x="21643" y="9514"/>
                    <a:pt x="21278" y="9484"/>
                    <a:pt x="21369" y="9089"/>
                  </a:cubicBezTo>
                  <a:cubicBezTo>
                    <a:pt x="21418" y="8917"/>
                    <a:pt x="21541" y="8849"/>
                    <a:pt x="21680" y="8849"/>
                  </a:cubicBezTo>
                  <a:close/>
                  <a:moveTo>
                    <a:pt x="8485" y="11749"/>
                  </a:moveTo>
                  <a:cubicBezTo>
                    <a:pt x="8534" y="11749"/>
                    <a:pt x="8576" y="11787"/>
                    <a:pt x="8603" y="11885"/>
                  </a:cubicBezTo>
                  <a:cubicBezTo>
                    <a:pt x="8603" y="11946"/>
                    <a:pt x="8603" y="12037"/>
                    <a:pt x="8664" y="12067"/>
                  </a:cubicBezTo>
                  <a:cubicBezTo>
                    <a:pt x="8670" y="12074"/>
                    <a:pt x="8679" y="12076"/>
                    <a:pt x="8690" y="12076"/>
                  </a:cubicBezTo>
                  <a:cubicBezTo>
                    <a:pt x="8720" y="12076"/>
                    <a:pt x="8764" y="12059"/>
                    <a:pt x="8804" y="12059"/>
                  </a:cubicBezTo>
                  <a:cubicBezTo>
                    <a:pt x="8819" y="12059"/>
                    <a:pt x="8833" y="12061"/>
                    <a:pt x="8846" y="12067"/>
                  </a:cubicBezTo>
                  <a:cubicBezTo>
                    <a:pt x="8907" y="12128"/>
                    <a:pt x="8968" y="12311"/>
                    <a:pt x="8998" y="12371"/>
                  </a:cubicBezTo>
                  <a:cubicBezTo>
                    <a:pt x="9059" y="12523"/>
                    <a:pt x="9028" y="12736"/>
                    <a:pt x="9028" y="12736"/>
                  </a:cubicBezTo>
                  <a:cubicBezTo>
                    <a:pt x="9059" y="12827"/>
                    <a:pt x="8968" y="12949"/>
                    <a:pt x="8876" y="13010"/>
                  </a:cubicBezTo>
                  <a:cubicBezTo>
                    <a:pt x="8755" y="13101"/>
                    <a:pt x="8724" y="13070"/>
                    <a:pt x="8664" y="13222"/>
                  </a:cubicBezTo>
                  <a:cubicBezTo>
                    <a:pt x="8640" y="13317"/>
                    <a:pt x="8544" y="13484"/>
                    <a:pt x="8431" y="13484"/>
                  </a:cubicBezTo>
                  <a:cubicBezTo>
                    <a:pt x="8398" y="13484"/>
                    <a:pt x="8363" y="13470"/>
                    <a:pt x="8329" y="13435"/>
                  </a:cubicBezTo>
                  <a:cubicBezTo>
                    <a:pt x="8268" y="13374"/>
                    <a:pt x="8268" y="13253"/>
                    <a:pt x="8238" y="13162"/>
                  </a:cubicBezTo>
                  <a:cubicBezTo>
                    <a:pt x="8177" y="13070"/>
                    <a:pt x="8208" y="13131"/>
                    <a:pt x="8086" y="13070"/>
                  </a:cubicBezTo>
                  <a:cubicBezTo>
                    <a:pt x="7995" y="13040"/>
                    <a:pt x="8025" y="13070"/>
                    <a:pt x="7964" y="12979"/>
                  </a:cubicBezTo>
                  <a:cubicBezTo>
                    <a:pt x="7934" y="12918"/>
                    <a:pt x="7934" y="12858"/>
                    <a:pt x="7873" y="12797"/>
                  </a:cubicBezTo>
                  <a:cubicBezTo>
                    <a:pt x="7782" y="12675"/>
                    <a:pt x="7478" y="12675"/>
                    <a:pt x="7539" y="12432"/>
                  </a:cubicBezTo>
                  <a:cubicBezTo>
                    <a:pt x="7630" y="12280"/>
                    <a:pt x="7812" y="12341"/>
                    <a:pt x="7934" y="12311"/>
                  </a:cubicBezTo>
                  <a:cubicBezTo>
                    <a:pt x="8056" y="12250"/>
                    <a:pt x="8086" y="12189"/>
                    <a:pt x="8147" y="12098"/>
                  </a:cubicBezTo>
                  <a:cubicBezTo>
                    <a:pt x="8211" y="11969"/>
                    <a:pt x="8367" y="11749"/>
                    <a:pt x="8485" y="11749"/>
                  </a:cubicBezTo>
                  <a:close/>
                  <a:moveTo>
                    <a:pt x="21643" y="0"/>
                  </a:moveTo>
                  <a:cubicBezTo>
                    <a:pt x="19728" y="0"/>
                    <a:pt x="17904" y="244"/>
                    <a:pt x="16141" y="699"/>
                  </a:cubicBezTo>
                  <a:cubicBezTo>
                    <a:pt x="16171" y="730"/>
                    <a:pt x="16171" y="791"/>
                    <a:pt x="16202" y="821"/>
                  </a:cubicBezTo>
                  <a:cubicBezTo>
                    <a:pt x="16262" y="851"/>
                    <a:pt x="16536" y="882"/>
                    <a:pt x="16597" y="882"/>
                  </a:cubicBezTo>
                  <a:cubicBezTo>
                    <a:pt x="16579" y="991"/>
                    <a:pt x="16670" y="1013"/>
                    <a:pt x="16772" y="1013"/>
                  </a:cubicBezTo>
                  <a:cubicBezTo>
                    <a:pt x="16840" y="1013"/>
                    <a:pt x="16913" y="1003"/>
                    <a:pt x="16962" y="1003"/>
                  </a:cubicBezTo>
                  <a:cubicBezTo>
                    <a:pt x="16984" y="1001"/>
                    <a:pt x="17006" y="999"/>
                    <a:pt x="17027" y="999"/>
                  </a:cubicBezTo>
                  <a:cubicBezTo>
                    <a:pt x="17217" y="999"/>
                    <a:pt x="17375" y="1099"/>
                    <a:pt x="17565" y="1099"/>
                  </a:cubicBezTo>
                  <a:cubicBezTo>
                    <a:pt x="17586" y="1099"/>
                    <a:pt x="17608" y="1097"/>
                    <a:pt x="17630" y="1095"/>
                  </a:cubicBezTo>
                  <a:cubicBezTo>
                    <a:pt x="17782" y="1095"/>
                    <a:pt x="17934" y="1064"/>
                    <a:pt x="18086" y="1064"/>
                  </a:cubicBezTo>
                  <a:cubicBezTo>
                    <a:pt x="18269" y="1064"/>
                    <a:pt x="18360" y="1003"/>
                    <a:pt x="18542" y="943"/>
                  </a:cubicBezTo>
                  <a:cubicBezTo>
                    <a:pt x="18603" y="922"/>
                    <a:pt x="18643" y="916"/>
                    <a:pt x="18677" y="916"/>
                  </a:cubicBezTo>
                  <a:cubicBezTo>
                    <a:pt x="18745" y="916"/>
                    <a:pt x="18785" y="943"/>
                    <a:pt x="18907" y="943"/>
                  </a:cubicBezTo>
                  <a:cubicBezTo>
                    <a:pt x="18968" y="943"/>
                    <a:pt x="19089" y="882"/>
                    <a:pt x="19211" y="882"/>
                  </a:cubicBezTo>
                  <a:cubicBezTo>
                    <a:pt x="19272" y="897"/>
                    <a:pt x="19325" y="905"/>
                    <a:pt x="19382" y="905"/>
                  </a:cubicBezTo>
                  <a:cubicBezTo>
                    <a:pt x="19439" y="905"/>
                    <a:pt x="19500" y="897"/>
                    <a:pt x="19576" y="882"/>
                  </a:cubicBezTo>
                  <a:cubicBezTo>
                    <a:pt x="19667" y="882"/>
                    <a:pt x="19819" y="882"/>
                    <a:pt x="19849" y="1034"/>
                  </a:cubicBezTo>
                  <a:cubicBezTo>
                    <a:pt x="19849" y="1216"/>
                    <a:pt x="19728" y="1186"/>
                    <a:pt x="19636" y="1277"/>
                  </a:cubicBezTo>
                  <a:cubicBezTo>
                    <a:pt x="19652" y="1279"/>
                    <a:pt x="19671" y="1280"/>
                    <a:pt x="19694" y="1280"/>
                  </a:cubicBezTo>
                  <a:cubicBezTo>
                    <a:pt x="19846" y="1280"/>
                    <a:pt x="20148" y="1243"/>
                    <a:pt x="20390" y="1243"/>
                  </a:cubicBezTo>
                  <a:cubicBezTo>
                    <a:pt x="20687" y="1243"/>
                    <a:pt x="20892" y="1299"/>
                    <a:pt x="20609" y="1551"/>
                  </a:cubicBezTo>
                  <a:cubicBezTo>
                    <a:pt x="20457" y="1703"/>
                    <a:pt x="20244" y="1733"/>
                    <a:pt x="20032" y="1824"/>
                  </a:cubicBezTo>
                  <a:cubicBezTo>
                    <a:pt x="19940" y="1855"/>
                    <a:pt x="19788" y="1915"/>
                    <a:pt x="19728" y="2006"/>
                  </a:cubicBezTo>
                  <a:cubicBezTo>
                    <a:pt x="19636" y="2128"/>
                    <a:pt x="19697" y="2128"/>
                    <a:pt x="19697" y="2250"/>
                  </a:cubicBezTo>
                  <a:cubicBezTo>
                    <a:pt x="19697" y="2341"/>
                    <a:pt x="19758" y="2432"/>
                    <a:pt x="19667" y="2493"/>
                  </a:cubicBezTo>
                  <a:cubicBezTo>
                    <a:pt x="19636" y="2523"/>
                    <a:pt x="19583" y="2523"/>
                    <a:pt x="19530" y="2523"/>
                  </a:cubicBezTo>
                  <a:cubicBezTo>
                    <a:pt x="19477" y="2523"/>
                    <a:pt x="19424" y="2523"/>
                    <a:pt x="19393" y="2554"/>
                  </a:cubicBezTo>
                  <a:cubicBezTo>
                    <a:pt x="19363" y="2645"/>
                    <a:pt x="19454" y="2706"/>
                    <a:pt x="19454" y="2797"/>
                  </a:cubicBezTo>
                  <a:cubicBezTo>
                    <a:pt x="19454" y="2858"/>
                    <a:pt x="19393" y="3010"/>
                    <a:pt x="19393" y="3070"/>
                  </a:cubicBezTo>
                  <a:cubicBezTo>
                    <a:pt x="19332" y="3283"/>
                    <a:pt x="19332" y="3435"/>
                    <a:pt x="19089" y="3496"/>
                  </a:cubicBezTo>
                  <a:cubicBezTo>
                    <a:pt x="19008" y="3496"/>
                    <a:pt x="18900" y="3469"/>
                    <a:pt x="18810" y="3469"/>
                  </a:cubicBezTo>
                  <a:cubicBezTo>
                    <a:pt x="18765" y="3469"/>
                    <a:pt x="18725" y="3476"/>
                    <a:pt x="18694" y="3496"/>
                  </a:cubicBezTo>
                  <a:cubicBezTo>
                    <a:pt x="18603" y="3557"/>
                    <a:pt x="18664" y="3617"/>
                    <a:pt x="18633" y="3709"/>
                  </a:cubicBezTo>
                  <a:cubicBezTo>
                    <a:pt x="18512" y="3861"/>
                    <a:pt x="18390" y="3830"/>
                    <a:pt x="18421" y="4104"/>
                  </a:cubicBezTo>
                  <a:cubicBezTo>
                    <a:pt x="18421" y="4286"/>
                    <a:pt x="18512" y="4438"/>
                    <a:pt x="18451" y="4590"/>
                  </a:cubicBezTo>
                  <a:cubicBezTo>
                    <a:pt x="18360" y="4590"/>
                    <a:pt x="18261" y="4583"/>
                    <a:pt x="18166" y="4583"/>
                  </a:cubicBezTo>
                  <a:cubicBezTo>
                    <a:pt x="18071" y="4583"/>
                    <a:pt x="17980" y="4590"/>
                    <a:pt x="17904" y="4621"/>
                  </a:cubicBezTo>
                  <a:cubicBezTo>
                    <a:pt x="17873" y="4772"/>
                    <a:pt x="18451" y="5107"/>
                    <a:pt x="18086" y="5137"/>
                  </a:cubicBezTo>
                  <a:cubicBezTo>
                    <a:pt x="17965" y="5137"/>
                    <a:pt x="17873" y="5016"/>
                    <a:pt x="17782" y="5016"/>
                  </a:cubicBezTo>
                  <a:cubicBezTo>
                    <a:pt x="17691" y="5016"/>
                    <a:pt x="17600" y="5076"/>
                    <a:pt x="17539" y="5107"/>
                  </a:cubicBezTo>
                  <a:cubicBezTo>
                    <a:pt x="17235" y="5198"/>
                    <a:pt x="16931" y="5289"/>
                    <a:pt x="16627" y="5380"/>
                  </a:cubicBezTo>
                  <a:cubicBezTo>
                    <a:pt x="16262" y="5502"/>
                    <a:pt x="16080" y="5563"/>
                    <a:pt x="15867" y="5867"/>
                  </a:cubicBezTo>
                  <a:cubicBezTo>
                    <a:pt x="15729" y="6089"/>
                    <a:pt x="15615" y="6361"/>
                    <a:pt x="15343" y="6361"/>
                  </a:cubicBezTo>
                  <a:cubicBezTo>
                    <a:pt x="15317" y="6361"/>
                    <a:pt x="15289" y="6358"/>
                    <a:pt x="15259" y="6353"/>
                  </a:cubicBezTo>
                  <a:cubicBezTo>
                    <a:pt x="15074" y="6332"/>
                    <a:pt x="14973" y="6256"/>
                    <a:pt x="14851" y="6256"/>
                  </a:cubicBezTo>
                  <a:cubicBezTo>
                    <a:pt x="14793" y="6256"/>
                    <a:pt x="14730" y="6274"/>
                    <a:pt x="14652" y="6323"/>
                  </a:cubicBezTo>
                  <a:cubicBezTo>
                    <a:pt x="14408" y="6444"/>
                    <a:pt x="14165" y="6566"/>
                    <a:pt x="13922" y="6687"/>
                  </a:cubicBezTo>
                  <a:cubicBezTo>
                    <a:pt x="13405" y="6991"/>
                    <a:pt x="13344" y="7842"/>
                    <a:pt x="12797" y="8025"/>
                  </a:cubicBezTo>
                  <a:cubicBezTo>
                    <a:pt x="12758" y="8036"/>
                    <a:pt x="12723" y="8041"/>
                    <a:pt x="12692" y="8041"/>
                  </a:cubicBezTo>
                  <a:cubicBezTo>
                    <a:pt x="12558" y="8041"/>
                    <a:pt x="12490" y="7947"/>
                    <a:pt x="12341" y="7873"/>
                  </a:cubicBezTo>
                  <a:cubicBezTo>
                    <a:pt x="12159" y="7782"/>
                    <a:pt x="11916" y="7873"/>
                    <a:pt x="11825" y="7660"/>
                  </a:cubicBezTo>
                  <a:cubicBezTo>
                    <a:pt x="11734" y="7478"/>
                    <a:pt x="11825" y="6991"/>
                    <a:pt x="11825" y="6779"/>
                  </a:cubicBezTo>
                  <a:cubicBezTo>
                    <a:pt x="11855" y="6505"/>
                    <a:pt x="11916" y="6231"/>
                    <a:pt x="11916" y="5988"/>
                  </a:cubicBezTo>
                  <a:cubicBezTo>
                    <a:pt x="11977" y="5411"/>
                    <a:pt x="12615" y="5380"/>
                    <a:pt x="12980" y="5107"/>
                  </a:cubicBezTo>
                  <a:cubicBezTo>
                    <a:pt x="13101" y="4985"/>
                    <a:pt x="13436" y="4742"/>
                    <a:pt x="13436" y="4590"/>
                  </a:cubicBezTo>
                  <a:cubicBezTo>
                    <a:pt x="13453" y="4451"/>
                    <a:pt x="13371" y="4441"/>
                    <a:pt x="13264" y="4441"/>
                  </a:cubicBezTo>
                  <a:cubicBezTo>
                    <a:pt x="13246" y="4441"/>
                    <a:pt x="13227" y="4442"/>
                    <a:pt x="13208" y="4442"/>
                  </a:cubicBezTo>
                  <a:cubicBezTo>
                    <a:pt x="13142" y="4442"/>
                    <a:pt x="13071" y="4438"/>
                    <a:pt x="13010" y="4408"/>
                  </a:cubicBezTo>
                  <a:cubicBezTo>
                    <a:pt x="13071" y="4286"/>
                    <a:pt x="13223" y="4256"/>
                    <a:pt x="13344" y="4195"/>
                  </a:cubicBezTo>
                  <a:cubicBezTo>
                    <a:pt x="13466" y="4104"/>
                    <a:pt x="13557" y="3952"/>
                    <a:pt x="13648" y="3830"/>
                  </a:cubicBezTo>
                  <a:cubicBezTo>
                    <a:pt x="13800" y="3678"/>
                    <a:pt x="14165" y="3222"/>
                    <a:pt x="13983" y="2979"/>
                  </a:cubicBezTo>
                  <a:cubicBezTo>
                    <a:pt x="13944" y="2932"/>
                    <a:pt x="13899" y="2915"/>
                    <a:pt x="13850" y="2915"/>
                  </a:cubicBezTo>
                  <a:cubicBezTo>
                    <a:pt x="13729" y="2915"/>
                    <a:pt x="13587" y="3019"/>
                    <a:pt x="13464" y="3019"/>
                  </a:cubicBezTo>
                  <a:cubicBezTo>
                    <a:pt x="13444" y="3019"/>
                    <a:pt x="13424" y="3016"/>
                    <a:pt x="13405" y="3010"/>
                  </a:cubicBezTo>
                  <a:cubicBezTo>
                    <a:pt x="13071" y="2888"/>
                    <a:pt x="13740" y="2614"/>
                    <a:pt x="13709" y="2402"/>
                  </a:cubicBezTo>
                  <a:cubicBezTo>
                    <a:pt x="13693" y="2273"/>
                    <a:pt x="13609" y="2238"/>
                    <a:pt x="13511" y="2238"/>
                  </a:cubicBezTo>
                  <a:cubicBezTo>
                    <a:pt x="13423" y="2238"/>
                    <a:pt x="13325" y="2266"/>
                    <a:pt x="13253" y="2280"/>
                  </a:cubicBezTo>
                  <a:cubicBezTo>
                    <a:pt x="12919" y="2371"/>
                    <a:pt x="12737" y="2493"/>
                    <a:pt x="12524" y="2706"/>
                  </a:cubicBezTo>
                  <a:cubicBezTo>
                    <a:pt x="12281" y="2949"/>
                    <a:pt x="12098" y="2949"/>
                    <a:pt x="11855" y="3070"/>
                  </a:cubicBezTo>
                  <a:cubicBezTo>
                    <a:pt x="11713" y="3127"/>
                    <a:pt x="11651" y="3316"/>
                    <a:pt x="11495" y="3316"/>
                  </a:cubicBezTo>
                  <a:cubicBezTo>
                    <a:pt x="11484" y="3316"/>
                    <a:pt x="11472" y="3316"/>
                    <a:pt x="11460" y="3313"/>
                  </a:cubicBezTo>
                  <a:cubicBezTo>
                    <a:pt x="11369" y="3283"/>
                    <a:pt x="11126" y="3070"/>
                    <a:pt x="11034" y="3010"/>
                  </a:cubicBezTo>
                  <a:cubicBezTo>
                    <a:pt x="10974" y="2949"/>
                    <a:pt x="10913" y="2888"/>
                    <a:pt x="10882" y="2827"/>
                  </a:cubicBezTo>
                  <a:cubicBezTo>
                    <a:pt x="10670" y="2949"/>
                    <a:pt x="10487" y="3070"/>
                    <a:pt x="10275" y="3192"/>
                  </a:cubicBezTo>
                  <a:cubicBezTo>
                    <a:pt x="10305" y="3222"/>
                    <a:pt x="10335" y="3253"/>
                    <a:pt x="10366" y="3283"/>
                  </a:cubicBezTo>
                  <a:cubicBezTo>
                    <a:pt x="10427" y="3374"/>
                    <a:pt x="10457" y="3526"/>
                    <a:pt x="10548" y="3587"/>
                  </a:cubicBezTo>
                  <a:cubicBezTo>
                    <a:pt x="10670" y="3648"/>
                    <a:pt x="10761" y="3617"/>
                    <a:pt x="10852" y="3678"/>
                  </a:cubicBezTo>
                  <a:cubicBezTo>
                    <a:pt x="11004" y="3739"/>
                    <a:pt x="11095" y="4165"/>
                    <a:pt x="11065" y="4317"/>
                  </a:cubicBezTo>
                  <a:cubicBezTo>
                    <a:pt x="11004" y="4590"/>
                    <a:pt x="10578" y="4803"/>
                    <a:pt x="10609" y="5107"/>
                  </a:cubicBezTo>
                  <a:cubicBezTo>
                    <a:pt x="10639" y="5350"/>
                    <a:pt x="11156" y="5624"/>
                    <a:pt x="10913" y="5867"/>
                  </a:cubicBezTo>
                  <a:cubicBezTo>
                    <a:pt x="10822" y="5988"/>
                    <a:pt x="10700" y="5958"/>
                    <a:pt x="10639" y="6079"/>
                  </a:cubicBezTo>
                  <a:cubicBezTo>
                    <a:pt x="10548" y="6201"/>
                    <a:pt x="10609" y="6475"/>
                    <a:pt x="10427" y="6566"/>
                  </a:cubicBezTo>
                  <a:cubicBezTo>
                    <a:pt x="10400" y="6582"/>
                    <a:pt x="10373" y="6589"/>
                    <a:pt x="10346" y="6589"/>
                  </a:cubicBezTo>
                  <a:cubicBezTo>
                    <a:pt x="10222" y="6589"/>
                    <a:pt x="10101" y="6444"/>
                    <a:pt x="10001" y="6444"/>
                  </a:cubicBezTo>
                  <a:cubicBezTo>
                    <a:pt x="9545" y="6535"/>
                    <a:pt x="9636" y="7052"/>
                    <a:pt x="9271" y="7235"/>
                  </a:cubicBezTo>
                  <a:cubicBezTo>
                    <a:pt x="9146" y="7308"/>
                    <a:pt x="9045" y="7342"/>
                    <a:pt x="8960" y="7342"/>
                  </a:cubicBezTo>
                  <a:cubicBezTo>
                    <a:pt x="8798" y="7342"/>
                    <a:pt x="8692" y="7221"/>
                    <a:pt x="8572" y="7022"/>
                  </a:cubicBezTo>
                  <a:cubicBezTo>
                    <a:pt x="8451" y="6809"/>
                    <a:pt x="8420" y="6505"/>
                    <a:pt x="8603" y="6323"/>
                  </a:cubicBezTo>
                  <a:cubicBezTo>
                    <a:pt x="8664" y="6262"/>
                    <a:pt x="8816" y="6231"/>
                    <a:pt x="8876" y="6171"/>
                  </a:cubicBezTo>
                  <a:cubicBezTo>
                    <a:pt x="8937" y="6079"/>
                    <a:pt x="8968" y="5988"/>
                    <a:pt x="9028" y="5928"/>
                  </a:cubicBezTo>
                  <a:cubicBezTo>
                    <a:pt x="9180" y="5715"/>
                    <a:pt x="9423" y="5593"/>
                    <a:pt x="9606" y="5380"/>
                  </a:cubicBezTo>
                  <a:cubicBezTo>
                    <a:pt x="9788" y="5137"/>
                    <a:pt x="9727" y="4985"/>
                    <a:pt x="9667" y="4742"/>
                  </a:cubicBezTo>
                  <a:cubicBezTo>
                    <a:pt x="9606" y="4438"/>
                    <a:pt x="9545" y="4469"/>
                    <a:pt x="9211" y="4438"/>
                  </a:cubicBezTo>
                  <a:cubicBezTo>
                    <a:pt x="8937" y="4408"/>
                    <a:pt x="8846" y="4317"/>
                    <a:pt x="8785" y="4195"/>
                  </a:cubicBezTo>
                  <a:cubicBezTo>
                    <a:pt x="8664" y="4286"/>
                    <a:pt x="8542" y="4377"/>
                    <a:pt x="8420" y="4499"/>
                  </a:cubicBezTo>
                  <a:cubicBezTo>
                    <a:pt x="8481" y="4590"/>
                    <a:pt x="8572" y="4742"/>
                    <a:pt x="8664" y="4772"/>
                  </a:cubicBezTo>
                  <a:cubicBezTo>
                    <a:pt x="8683" y="4779"/>
                    <a:pt x="8703" y="4781"/>
                    <a:pt x="8725" y="4781"/>
                  </a:cubicBezTo>
                  <a:cubicBezTo>
                    <a:pt x="8783" y="4781"/>
                    <a:pt x="8848" y="4764"/>
                    <a:pt x="8906" y="4764"/>
                  </a:cubicBezTo>
                  <a:cubicBezTo>
                    <a:pt x="8928" y="4764"/>
                    <a:pt x="8948" y="4766"/>
                    <a:pt x="8968" y="4772"/>
                  </a:cubicBezTo>
                  <a:cubicBezTo>
                    <a:pt x="8998" y="4985"/>
                    <a:pt x="8694" y="5411"/>
                    <a:pt x="9059" y="5411"/>
                  </a:cubicBezTo>
                  <a:cubicBezTo>
                    <a:pt x="8998" y="5654"/>
                    <a:pt x="8694" y="5654"/>
                    <a:pt x="8512" y="5776"/>
                  </a:cubicBezTo>
                  <a:cubicBezTo>
                    <a:pt x="8329" y="5867"/>
                    <a:pt x="8390" y="5988"/>
                    <a:pt x="8268" y="6140"/>
                  </a:cubicBezTo>
                  <a:cubicBezTo>
                    <a:pt x="8147" y="6262"/>
                    <a:pt x="8086" y="6201"/>
                    <a:pt x="7964" y="6262"/>
                  </a:cubicBezTo>
                  <a:cubicBezTo>
                    <a:pt x="7691" y="6383"/>
                    <a:pt x="7812" y="6718"/>
                    <a:pt x="7569" y="6870"/>
                  </a:cubicBezTo>
                  <a:cubicBezTo>
                    <a:pt x="7499" y="6913"/>
                    <a:pt x="7448" y="6931"/>
                    <a:pt x="7410" y="6931"/>
                  </a:cubicBezTo>
                  <a:cubicBezTo>
                    <a:pt x="7238" y="6931"/>
                    <a:pt x="7360" y="6544"/>
                    <a:pt x="7235" y="6444"/>
                  </a:cubicBezTo>
                  <a:cubicBezTo>
                    <a:pt x="6809" y="7204"/>
                    <a:pt x="5898" y="7569"/>
                    <a:pt x="5442" y="8329"/>
                  </a:cubicBezTo>
                  <a:lnTo>
                    <a:pt x="5290" y="8542"/>
                  </a:lnTo>
                  <a:cubicBezTo>
                    <a:pt x="5229" y="8602"/>
                    <a:pt x="5168" y="8694"/>
                    <a:pt x="5107" y="8754"/>
                  </a:cubicBezTo>
                  <a:cubicBezTo>
                    <a:pt x="5016" y="8937"/>
                    <a:pt x="4925" y="9149"/>
                    <a:pt x="4864" y="9332"/>
                  </a:cubicBezTo>
                  <a:cubicBezTo>
                    <a:pt x="4773" y="9636"/>
                    <a:pt x="4955" y="9757"/>
                    <a:pt x="4986" y="10031"/>
                  </a:cubicBezTo>
                  <a:cubicBezTo>
                    <a:pt x="4986" y="10183"/>
                    <a:pt x="4925" y="10396"/>
                    <a:pt x="4864" y="10517"/>
                  </a:cubicBezTo>
                  <a:cubicBezTo>
                    <a:pt x="4834" y="10608"/>
                    <a:pt x="4499" y="11004"/>
                    <a:pt x="4803" y="11004"/>
                  </a:cubicBezTo>
                  <a:cubicBezTo>
                    <a:pt x="4955" y="11004"/>
                    <a:pt x="4986" y="10700"/>
                    <a:pt x="5077" y="10608"/>
                  </a:cubicBezTo>
                  <a:cubicBezTo>
                    <a:pt x="5198" y="10426"/>
                    <a:pt x="5350" y="10335"/>
                    <a:pt x="5472" y="10152"/>
                  </a:cubicBezTo>
                  <a:cubicBezTo>
                    <a:pt x="5654" y="9849"/>
                    <a:pt x="5746" y="9545"/>
                    <a:pt x="6019" y="9271"/>
                  </a:cubicBezTo>
                  <a:cubicBezTo>
                    <a:pt x="6171" y="9119"/>
                    <a:pt x="6353" y="9028"/>
                    <a:pt x="6475" y="8845"/>
                  </a:cubicBezTo>
                  <a:cubicBezTo>
                    <a:pt x="6657" y="8633"/>
                    <a:pt x="6718" y="8359"/>
                    <a:pt x="6840" y="8116"/>
                  </a:cubicBezTo>
                  <a:cubicBezTo>
                    <a:pt x="6931" y="7934"/>
                    <a:pt x="6992" y="7690"/>
                    <a:pt x="7174" y="7599"/>
                  </a:cubicBezTo>
                  <a:cubicBezTo>
                    <a:pt x="7267" y="7553"/>
                    <a:pt x="7504" y="7488"/>
                    <a:pt x="7664" y="7488"/>
                  </a:cubicBezTo>
                  <a:cubicBezTo>
                    <a:pt x="7712" y="7488"/>
                    <a:pt x="7754" y="7494"/>
                    <a:pt x="7782" y="7508"/>
                  </a:cubicBezTo>
                  <a:cubicBezTo>
                    <a:pt x="7934" y="7569"/>
                    <a:pt x="7964" y="7812"/>
                    <a:pt x="7995" y="7964"/>
                  </a:cubicBezTo>
                  <a:cubicBezTo>
                    <a:pt x="8025" y="8207"/>
                    <a:pt x="7934" y="8481"/>
                    <a:pt x="7995" y="8663"/>
                  </a:cubicBezTo>
                  <a:cubicBezTo>
                    <a:pt x="8030" y="8781"/>
                    <a:pt x="8079" y="8826"/>
                    <a:pt x="8135" y="8826"/>
                  </a:cubicBezTo>
                  <a:cubicBezTo>
                    <a:pt x="8223" y="8826"/>
                    <a:pt x="8327" y="8714"/>
                    <a:pt x="8420" y="8602"/>
                  </a:cubicBezTo>
                  <a:cubicBezTo>
                    <a:pt x="8502" y="8494"/>
                    <a:pt x="8559" y="8385"/>
                    <a:pt x="8679" y="8385"/>
                  </a:cubicBezTo>
                  <a:cubicBezTo>
                    <a:pt x="8693" y="8385"/>
                    <a:pt x="8708" y="8386"/>
                    <a:pt x="8724" y="8390"/>
                  </a:cubicBezTo>
                  <a:cubicBezTo>
                    <a:pt x="8846" y="8420"/>
                    <a:pt x="8846" y="8511"/>
                    <a:pt x="8876" y="8602"/>
                  </a:cubicBezTo>
                  <a:cubicBezTo>
                    <a:pt x="8968" y="8937"/>
                    <a:pt x="8633" y="9180"/>
                    <a:pt x="8633" y="9514"/>
                  </a:cubicBezTo>
                  <a:cubicBezTo>
                    <a:pt x="8633" y="9818"/>
                    <a:pt x="8755" y="10001"/>
                    <a:pt x="8907" y="10244"/>
                  </a:cubicBezTo>
                  <a:cubicBezTo>
                    <a:pt x="9028" y="10365"/>
                    <a:pt x="9363" y="10639"/>
                    <a:pt x="9302" y="10852"/>
                  </a:cubicBezTo>
                  <a:cubicBezTo>
                    <a:pt x="9059" y="10912"/>
                    <a:pt x="8785" y="10852"/>
                    <a:pt x="8572" y="10943"/>
                  </a:cubicBezTo>
                  <a:cubicBezTo>
                    <a:pt x="8268" y="11095"/>
                    <a:pt x="8177" y="11368"/>
                    <a:pt x="7964" y="11581"/>
                  </a:cubicBezTo>
                  <a:cubicBezTo>
                    <a:pt x="7721" y="11824"/>
                    <a:pt x="7296" y="11611"/>
                    <a:pt x="7022" y="11824"/>
                  </a:cubicBezTo>
                  <a:cubicBezTo>
                    <a:pt x="6931" y="11915"/>
                    <a:pt x="6931" y="11976"/>
                    <a:pt x="6809" y="12037"/>
                  </a:cubicBezTo>
                  <a:cubicBezTo>
                    <a:pt x="6718" y="12098"/>
                    <a:pt x="6597" y="12098"/>
                    <a:pt x="6505" y="12128"/>
                  </a:cubicBezTo>
                  <a:cubicBezTo>
                    <a:pt x="6141" y="12280"/>
                    <a:pt x="6414" y="12371"/>
                    <a:pt x="6353" y="12615"/>
                  </a:cubicBezTo>
                  <a:cubicBezTo>
                    <a:pt x="6201" y="12645"/>
                    <a:pt x="5989" y="12918"/>
                    <a:pt x="6080" y="13070"/>
                  </a:cubicBezTo>
                  <a:cubicBezTo>
                    <a:pt x="6171" y="13253"/>
                    <a:pt x="6718" y="13283"/>
                    <a:pt x="6870" y="13314"/>
                  </a:cubicBezTo>
                  <a:cubicBezTo>
                    <a:pt x="7113" y="13374"/>
                    <a:pt x="7509" y="13496"/>
                    <a:pt x="7174" y="13709"/>
                  </a:cubicBezTo>
                  <a:cubicBezTo>
                    <a:pt x="7053" y="13770"/>
                    <a:pt x="6961" y="13739"/>
                    <a:pt x="6870" y="13770"/>
                  </a:cubicBezTo>
                  <a:cubicBezTo>
                    <a:pt x="6749" y="13830"/>
                    <a:pt x="6718" y="13982"/>
                    <a:pt x="6627" y="14013"/>
                  </a:cubicBezTo>
                  <a:cubicBezTo>
                    <a:pt x="6627" y="13780"/>
                    <a:pt x="6488" y="13700"/>
                    <a:pt x="6309" y="13700"/>
                  </a:cubicBezTo>
                  <a:cubicBezTo>
                    <a:pt x="6044" y="13700"/>
                    <a:pt x="5690" y="13874"/>
                    <a:pt x="5563" y="13982"/>
                  </a:cubicBezTo>
                  <a:cubicBezTo>
                    <a:pt x="5381" y="14134"/>
                    <a:pt x="5320" y="14377"/>
                    <a:pt x="5138" y="14529"/>
                  </a:cubicBezTo>
                  <a:cubicBezTo>
                    <a:pt x="4955" y="14742"/>
                    <a:pt x="4803" y="14955"/>
                    <a:pt x="4591" y="15137"/>
                  </a:cubicBezTo>
                  <a:cubicBezTo>
                    <a:pt x="4378" y="15381"/>
                    <a:pt x="4074" y="15472"/>
                    <a:pt x="3891" y="15745"/>
                  </a:cubicBezTo>
                  <a:cubicBezTo>
                    <a:pt x="3770" y="15928"/>
                    <a:pt x="3709" y="16110"/>
                    <a:pt x="3648" y="16323"/>
                  </a:cubicBezTo>
                  <a:cubicBezTo>
                    <a:pt x="3496" y="16779"/>
                    <a:pt x="3101" y="17143"/>
                    <a:pt x="2949" y="17599"/>
                  </a:cubicBezTo>
                  <a:cubicBezTo>
                    <a:pt x="2828" y="17873"/>
                    <a:pt x="2797" y="17995"/>
                    <a:pt x="2797" y="17995"/>
                  </a:cubicBezTo>
                  <a:cubicBezTo>
                    <a:pt x="2524" y="18329"/>
                    <a:pt x="2615" y="18633"/>
                    <a:pt x="2615" y="19028"/>
                  </a:cubicBezTo>
                  <a:cubicBezTo>
                    <a:pt x="2584" y="19484"/>
                    <a:pt x="2463" y="19940"/>
                    <a:pt x="2463" y="20396"/>
                  </a:cubicBezTo>
                  <a:cubicBezTo>
                    <a:pt x="2434" y="20539"/>
                    <a:pt x="2487" y="20763"/>
                    <a:pt x="2340" y="20763"/>
                  </a:cubicBezTo>
                  <a:cubicBezTo>
                    <a:pt x="2331" y="20763"/>
                    <a:pt x="2321" y="20762"/>
                    <a:pt x="2311" y="20761"/>
                  </a:cubicBezTo>
                  <a:cubicBezTo>
                    <a:pt x="2037" y="20730"/>
                    <a:pt x="2128" y="20305"/>
                    <a:pt x="2128" y="20122"/>
                  </a:cubicBezTo>
                  <a:cubicBezTo>
                    <a:pt x="2128" y="19697"/>
                    <a:pt x="2189" y="19058"/>
                    <a:pt x="1642" y="18906"/>
                  </a:cubicBezTo>
                  <a:cubicBezTo>
                    <a:pt x="1597" y="18896"/>
                    <a:pt x="1554" y="18890"/>
                    <a:pt x="1512" y="18890"/>
                  </a:cubicBezTo>
                  <a:cubicBezTo>
                    <a:pt x="851" y="18890"/>
                    <a:pt x="607" y="20183"/>
                    <a:pt x="578" y="20669"/>
                  </a:cubicBezTo>
                  <a:cubicBezTo>
                    <a:pt x="548" y="21247"/>
                    <a:pt x="578" y="21824"/>
                    <a:pt x="548" y="22402"/>
                  </a:cubicBezTo>
                  <a:cubicBezTo>
                    <a:pt x="548" y="22554"/>
                    <a:pt x="426" y="22949"/>
                    <a:pt x="639" y="23040"/>
                  </a:cubicBezTo>
                  <a:cubicBezTo>
                    <a:pt x="671" y="23066"/>
                    <a:pt x="703" y="23077"/>
                    <a:pt x="734" y="23077"/>
                  </a:cubicBezTo>
                  <a:cubicBezTo>
                    <a:pt x="851" y="23077"/>
                    <a:pt x="956" y="22924"/>
                    <a:pt x="1004" y="22827"/>
                  </a:cubicBezTo>
                  <a:cubicBezTo>
                    <a:pt x="1095" y="22584"/>
                    <a:pt x="882" y="22220"/>
                    <a:pt x="1034" y="22007"/>
                  </a:cubicBezTo>
                  <a:cubicBezTo>
                    <a:pt x="1099" y="21903"/>
                    <a:pt x="1164" y="21854"/>
                    <a:pt x="1220" y="21854"/>
                  </a:cubicBezTo>
                  <a:cubicBezTo>
                    <a:pt x="1294" y="21854"/>
                    <a:pt x="1351" y="21941"/>
                    <a:pt x="1369" y="22098"/>
                  </a:cubicBezTo>
                  <a:cubicBezTo>
                    <a:pt x="1399" y="22280"/>
                    <a:pt x="1338" y="22463"/>
                    <a:pt x="1369" y="22645"/>
                  </a:cubicBezTo>
                  <a:cubicBezTo>
                    <a:pt x="1399" y="22767"/>
                    <a:pt x="1429" y="22888"/>
                    <a:pt x="1460" y="23010"/>
                  </a:cubicBezTo>
                  <a:cubicBezTo>
                    <a:pt x="1490" y="23192"/>
                    <a:pt x="1460" y="23527"/>
                    <a:pt x="1551" y="23648"/>
                  </a:cubicBezTo>
                  <a:cubicBezTo>
                    <a:pt x="1612" y="23739"/>
                    <a:pt x="1825" y="23800"/>
                    <a:pt x="1916" y="23891"/>
                  </a:cubicBezTo>
                  <a:cubicBezTo>
                    <a:pt x="2007" y="24043"/>
                    <a:pt x="2007" y="24256"/>
                    <a:pt x="2007" y="24438"/>
                  </a:cubicBezTo>
                  <a:cubicBezTo>
                    <a:pt x="2037" y="24651"/>
                    <a:pt x="2037" y="24894"/>
                    <a:pt x="2098" y="25107"/>
                  </a:cubicBezTo>
                  <a:cubicBezTo>
                    <a:pt x="2189" y="25350"/>
                    <a:pt x="2372" y="25533"/>
                    <a:pt x="2554" y="25654"/>
                  </a:cubicBezTo>
                  <a:cubicBezTo>
                    <a:pt x="2736" y="25776"/>
                    <a:pt x="2919" y="25928"/>
                    <a:pt x="3101" y="26019"/>
                  </a:cubicBezTo>
                  <a:cubicBezTo>
                    <a:pt x="3165" y="26045"/>
                    <a:pt x="3216" y="26057"/>
                    <a:pt x="3259" y="26057"/>
                  </a:cubicBezTo>
                  <a:cubicBezTo>
                    <a:pt x="3460" y="26057"/>
                    <a:pt x="3457" y="25794"/>
                    <a:pt x="3557" y="25593"/>
                  </a:cubicBezTo>
                  <a:cubicBezTo>
                    <a:pt x="3630" y="25399"/>
                    <a:pt x="3781" y="25379"/>
                    <a:pt x="3838" y="25379"/>
                  </a:cubicBezTo>
                  <a:cubicBezTo>
                    <a:pt x="3853" y="25379"/>
                    <a:pt x="3861" y="25381"/>
                    <a:pt x="3861" y="25381"/>
                  </a:cubicBezTo>
                  <a:cubicBezTo>
                    <a:pt x="3992" y="25293"/>
                    <a:pt x="4138" y="25259"/>
                    <a:pt x="4289" y="25259"/>
                  </a:cubicBezTo>
                  <a:cubicBezTo>
                    <a:pt x="4664" y="25259"/>
                    <a:pt x="5069" y="25472"/>
                    <a:pt x="5350" y="25624"/>
                  </a:cubicBezTo>
                  <a:cubicBezTo>
                    <a:pt x="5624" y="25776"/>
                    <a:pt x="5898" y="25958"/>
                    <a:pt x="6141" y="26141"/>
                  </a:cubicBezTo>
                  <a:cubicBezTo>
                    <a:pt x="6353" y="26293"/>
                    <a:pt x="6566" y="26293"/>
                    <a:pt x="6809" y="26384"/>
                  </a:cubicBezTo>
                  <a:cubicBezTo>
                    <a:pt x="7083" y="26475"/>
                    <a:pt x="7296" y="26657"/>
                    <a:pt x="7539" y="26840"/>
                  </a:cubicBezTo>
                  <a:cubicBezTo>
                    <a:pt x="7721" y="26961"/>
                    <a:pt x="7904" y="27022"/>
                    <a:pt x="8116" y="27113"/>
                  </a:cubicBezTo>
                  <a:cubicBezTo>
                    <a:pt x="8360" y="27235"/>
                    <a:pt x="8572" y="27387"/>
                    <a:pt x="8816" y="27539"/>
                  </a:cubicBezTo>
                  <a:cubicBezTo>
                    <a:pt x="9089" y="27660"/>
                    <a:pt x="9332" y="27721"/>
                    <a:pt x="9363" y="28055"/>
                  </a:cubicBezTo>
                  <a:cubicBezTo>
                    <a:pt x="9363" y="28390"/>
                    <a:pt x="9119" y="28603"/>
                    <a:pt x="9515" y="28815"/>
                  </a:cubicBezTo>
                  <a:cubicBezTo>
                    <a:pt x="9819" y="28998"/>
                    <a:pt x="10153" y="29150"/>
                    <a:pt x="10487" y="29302"/>
                  </a:cubicBezTo>
                  <a:cubicBezTo>
                    <a:pt x="10852" y="29484"/>
                    <a:pt x="11217" y="29606"/>
                    <a:pt x="11612" y="29758"/>
                  </a:cubicBezTo>
                  <a:cubicBezTo>
                    <a:pt x="11885" y="29879"/>
                    <a:pt x="12098" y="29758"/>
                    <a:pt x="12341" y="29970"/>
                  </a:cubicBezTo>
                  <a:cubicBezTo>
                    <a:pt x="12949" y="30548"/>
                    <a:pt x="12524" y="31247"/>
                    <a:pt x="12797" y="31885"/>
                  </a:cubicBezTo>
                  <a:cubicBezTo>
                    <a:pt x="13041" y="32554"/>
                    <a:pt x="13071" y="33162"/>
                    <a:pt x="13071" y="33891"/>
                  </a:cubicBezTo>
                  <a:cubicBezTo>
                    <a:pt x="13071" y="34165"/>
                    <a:pt x="13041" y="34317"/>
                    <a:pt x="12858" y="34530"/>
                  </a:cubicBezTo>
                  <a:cubicBezTo>
                    <a:pt x="12645" y="34803"/>
                    <a:pt x="12524" y="35046"/>
                    <a:pt x="12372" y="35350"/>
                  </a:cubicBezTo>
                  <a:cubicBezTo>
                    <a:pt x="12129" y="35806"/>
                    <a:pt x="12068" y="36414"/>
                    <a:pt x="12068" y="36931"/>
                  </a:cubicBezTo>
                  <a:cubicBezTo>
                    <a:pt x="12068" y="36931"/>
                    <a:pt x="12098" y="37478"/>
                    <a:pt x="12068" y="37660"/>
                  </a:cubicBezTo>
                  <a:cubicBezTo>
                    <a:pt x="12068" y="37812"/>
                    <a:pt x="12037" y="37812"/>
                    <a:pt x="12037" y="37904"/>
                  </a:cubicBezTo>
                  <a:cubicBezTo>
                    <a:pt x="12037" y="38025"/>
                    <a:pt x="12068" y="38116"/>
                    <a:pt x="12068" y="38238"/>
                  </a:cubicBezTo>
                  <a:cubicBezTo>
                    <a:pt x="12098" y="38481"/>
                    <a:pt x="12220" y="38664"/>
                    <a:pt x="12250" y="38876"/>
                  </a:cubicBezTo>
                  <a:cubicBezTo>
                    <a:pt x="12281" y="39150"/>
                    <a:pt x="12159" y="39332"/>
                    <a:pt x="12281" y="39575"/>
                  </a:cubicBezTo>
                  <a:cubicBezTo>
                    <a:pt x="12402" y="39879"/>
                    <a:pt x="12645" y="40092"/>
                    <a:pt x="12889" y="40305"/>
                  </a:cubicBezTo>
                  <a:cubicBezTo>
                    <a:pt x="13132" y="40518"/>
                    <a:pt x="13375" y="40822"/>
                    <a:pt x="13648" y="41004"/>
                  </a:cubicBezTo>
                  <a:cubicBezTo>
                    <a:pt x="13861" y="41126"/>
                    <a:pt x="14074" y="41186"/>
                    <a:pt x="14287" y="41308"/>
                  </a:cubicBezTo>
                  <a:cubicBezTo>
                    <a:pt x="14469" y="41430"/>
                    <a:pt x="14682" y="41582"/>
                    <a:pt x="14864" y="41703"/>
                  </a:cubicBezTo>
                  <a:cubicBezTo>
                    <a:pt x="14925" y="41733"/>
                    <a:pt x="15381" y="41946"/>
                    <a:pt x="15351" y="42037"/>
                  </a:cubicBezTo>
                  <a:cubicBezTo>
                    <a:pt x="15351" y="42037"/>
                    <a:pt x="15381" y="42068"/>
                    <a:pt x="15351" y="42068"/>
                  </a:cubicBezTo>
                  <a:cubicBezTo>
                    <a:pt x="15016" y="42037"/>
                    <a:pt x="14591" y="41794"/>
                    <a:pt x="14256" y="41642"/>
                  </a:cubicBezTo>
                  <a:cubicBezTo>
                    <a:pt x="13740" y="41399"/>
                    <a:pt x="13314" y="40974"/>
                    <a:pt x="12828" y="40639"/>
                  </a:cubicBezTo>
                  <a:cubicBezTo>
                    <a:pt x="12007" y="40031"/>
                    <a:pt x="11156" y="39423"/>
                    <a:pt x="10366" y="38724"/>
                  </a:cubicBezTo>
                  <a:cubicBezTo>
                    <a:pt x="10214" y="38572"/>
                    <a:pt x="10092" y="38420"/>
                    <a:pt x="9940" y="38268"/>
                  </a:cubicBezTo>
                  <a:cubicBezTo>
                    <a:pt x="9788" y="38086"/>
                    <a:pt x="9636" y="37721"/>
                    <a:pt x="9423" y="37630"/>
                  </a:cubicBezTo>
                  <a:lnTo>
                    <a:pt x="9211" y="37235"/>
                  </a:lnTo>
                  <a:cubicBezTo>
                    <a:pt x="8998" y="37083"/>
                    <a:pt x="8724" y="36657"/>
                    <a:pt x="8512" y="36445"/>
                  </a:cubicBezTo>
                  <a:cubicBezTo>
                    <a:pt x="8329" y="36171"/>
                    <a:pt x="8086" y="35928"/>
                    <a:pt x="7904" y="35654"/>
                  </a:cubicBezTo>
                  <a:cubicBezTo>
                    <a:pt x="7721" y="35442"/>
                    <a:pt x="7569" y="35229"/>
                    <a:pt x="7357" y="35046"/>
                  </a:cubicBezTo>
                  <a:cubicBezTo>
                    <a:pt x="7113" y="34803"/>
                    <a:pt x="6931" y="34560"/>
                    <a:pt x="6718" y="34287"/>
                  </a:cubicBezTo>
                  <a:cubicBezTo>
                    <a:pt x="6293" y="33739"/>
                    <a:pt x="5867" y="33132"/>
                    <a:pt x="5411" y="32584"/>
                  </a:cubicBezTo>
                  <a:cubicBezTo>
                    <a:pt x="4894" y="31946"/>
                    <a:pt x="4317" y="31399"/>
                    <a:pt x="3922" y="30670"/>
                  </a:cubicBezTo>
                  <a:cubicBezTo>
                    <a:pt x="3679" y="30183"/>
                    <a:pt x="3375" y="29606"/>
                    <a:pt x="3344" y="29059"/>
                  </a:cubicBezTo>
                  <a:cubicBezTo>
                    <a:pt x="3314" y="28633"/>
                    <a:pt x="3344" y="28207"/>
                    <a:pt x="3314" y="27782"/>
                  </a:cubicBezTo>
                  <a:cubicBezTo>
                    <a:pt x="3284" y="27448"/>
                    <a:pt x="3375" y="27083"/>
                    <a:pt x="3132" y="26840"/>
                  </a:cubicBezTo>
                  <a:cubicBezTo>
                    <a:pt x="3071" y="26779"/>
                    <a:pt x="3040" y="26718"/>
                    <a:pt x="2980" y="26688"/>
                  </a:cubicBezTo>
                  <a:lnTo>
                    <a:pt x="2736" y="26505"/>
                  </a:lnTo>
                  <a:cubicBezTo>
                    <a:pt x="2524" y="26232"/>
                    <a:pt x="2220" y="26049"/>
                    <a:pt x="2037" y="25745"/>
                  </a:cubicBezTo>
                  <a:cubicBezTo>
                    <a:pt x="1855" y="25472"/>
                    <a:pt x="1764" y="25046"/>
                    <a:pt x="1521" y="24803"/>
                  </a:cubicBezTo>
                  <a:cubicBezTo>
                    <a:pt x="1369" y="24651"/>
                    <a:pt x="1217" y="24651"/>
                    <a:pt x="1034" y="24621"/>
                  </a:cubicBezTo>
                  <a:cubicBezTo>
                    <a:pt x="730" y="24621"/>
                    <a:pt x="761" y="24408"/>
                    <a:pt x="730" y="24104"/>
                  </a:cubicBezTo>
                  <a:cubicBezTo>
                    <a:pt x="730" y="23861"/>
                    <a:pt x="791" y="23739"/>
                    <a:pt x="578" y="23557"/>
                  </a:cubicBezTo>
                  <a:cubicBezTo>
                    <a:pt x="426" y="23466"/>
                    <a:pt x="305" y="23375"/>
                    <a:pt x="153" y="23253"/>
                  </a:cubicBezTo>
                  <a:cubicBezTo>
                    <a:pt x="92" y="23192"/>
                    <a:pt x="31" y="23101"/>
                    <a:pt x="1" y="23040"/>
                  </a:cubicBezTo>
                  <a:lnTo>
                    <a:pt x="1" y="23040"/>
                  </a:lnTo>
                  <a:cubicBezTo>
                    <a:pt x="669" y="34439"/>
                    <a:pt x="10123" y="43436"/>
                    <a:pt x="21673" y="43436"/>
                  </a:cubicBezTo>
                  <a:cubicBezTo>
                    <a:pt x="33679" y="43436"/>
                    <a:pt x="43406" y="33709"/>
                    <a:pt x="43406" y="21703"/>
                  </a:cubicBezTo>
                  <a:cubicBezTo>
                    <a:pt x="43375" y="20821"/>
                    <a:pt x="43315" y="19970"/>
                    <a:pt x="43193" y="19089"/>
                  </a:cubicBezTo>
                  <a:cubicBezTo>
                    <a:pt x="43132" y="19788"/>
                    <a:pt x="43041" y="20457"/>
                    <a:pt x="42950" y="21095"/>
                  </a:cubicBezTo>
                  <a:cubicBezTo>
                    <a:pt x="42860" y="21726"/>
                    <a:pt x="42829" y="25595"/>
                    <a:pt x="42123" y="25595"/>
                  </a:cubicBezTo>
                  <a:cubicBezTo>
                    <a:pt x="42115" y="25595"/>
                    <a:pt x="42107" y="25594"/>
                    <a:pt x="42099" y="25593"/>
                  </a:cubicBezTo>
                  <a:cubicBezTo>
                    <a:pt x="42160" y="24712"/>
                    <a:pt x="41916" y="23709"/>
                    <a:pt x="41764" y="22827"/>
                  </a:cubicBezTo>
                  <a:cubicBezTo>
                    <a:pt x="41643" y="22250"/>
                    <a:pt x="41521" y="21247"/>
                    <a:pt x="40944" y="20943"/>
                  </a:cubicBezTo>
                  <a:cubicBezTo>
                    <a:pt x="40823" y="20882"/>
                    <a:pt x="40697" y="20861"/>
                    <a:pt x="40568" y="20861"/>
                  </a:cubicBezTo>
                  <a:cubicBezTo>
                    <a:pt x="40268" y="20861"/>
                    <a:pt x="39953" y="20976"/>
                    <a:pt x="39650" y="20976"/>
                  </a:cubicBezTo>
                  <a:cubicBezTo>
                    <a:pt x="39625" y="20976"/>
                    <a:pt x="39600" y="20975"/>
                    <a:pt x="39576" y="20973"/>
                  </a:cubicBezTo>
                  <a:cubicBezTo>
                    <a:pt x="39606" y="20669"/>
                    <a:pt x="39485" y="20274"/>
                    <a:pt x="39242" y="20092"/>
                  </a:cubicBezTo>
                  <a:cubicBezTo>
                    <a:pt x="39029" y="19940"/>
                    <a:pt x="38877" y="20031"/>
                    <a:pt x="38695" y="19970"/>
                  </a:cubicBezTo>
                  <a:cubicBezTo>
                    <a:pt x="38178" y="19757"/>
                    <a:pt x="37995" y="18876"/>
                    <a:pt x="37448" y="18724"/>
                  </a:cubicBezTo>
                  <a:cubicBezTo>
                    <a:pt x="37391" y="18707"/>
                    <a:pt x="37342" y="18699"/>
                    <a:pt x="37300" y="18699"/>
                  </a:cubicBezTo>
                  <a:cubicBezTo>
                    <a:pt x="36596" y="18699"/>
                    <a:pt x="37818" y="20952"/>
                    <a:pt x="37904" y="21095"/>
                  </a:cubicBezTo>
                  <a:cubicBezTo>
                    <a:pt x="38087" y="20943"/>
                    <a:pt x="38178" y="20730"/>
                    <a:pt x="38421" y="20669"/>
                  </a:cubicBezTo>
                  <a:cubicBezTo>
                    <a:pt x="38448" y="20666"/>
                    <a:pt x="38475" y="20664"/>
                    <a:pt x="38501" y="20664"/>
                  </a:cubicBezTo>
                  <a:cubicBezTo>
                    <a:pt x="39162" y="20664"/>
                    <a:pt x="39300" y="21752"/>
                    <a:pt x="39242" y="22220"/>
                  </a:cubicBezTo>
                  <a:cubicBezTo>
                    <a:pt x="39150" y="22858"/>
                    <a:pt x="38725" y="23375"/>
                    <a:pt x="38208" y="23770"/>
                  </a:cubicBezTo>
                  <a:cubicBezTo>
                    <a:pt x="37823" y="24094"/>
                    <a:pt x="37519" y="24351"/>
                    <a:pt x="37152" y="24351"/>
                  </a:cubicBezTo>
                  <a:cubicBezTo>
                    <a:pt x="36969" y="24351"/>
                    <a:pt x="36769" y="24286"/>
                    <a:pt x="36536" y="24134"/>
                  </a:cubicBezTo>
                  <a:cubicBezTo>
                    <a:pt x="35807" y="23679"/>
                    <a:pt x="35533" y="22493"/>
                    <a:pt x="35169" y="21703"/>
                  </a:cubicBezTo>
                  <a:cubicBezTo>
                    <a:pt x="34925" y="21216"/>
                    <a:pt x="34804" y="20700"/>
                    <a:pt x="34591" y="20213"/>
                  </a:cubicBezTo>
                  <a:cubicBezTo>
                    <a:pt x="34500" y="20061"/>
                    <a:pt x="34287" y="19484"/>
                    <a:pt x="34135" y="19423"/>
                  </a:cubicBezTo>
                  <a:cubicBezTo>
                    <a:pt x="34069" y="19392"/>
                    <a:pt x="34012" y="19379"/>
                    <a:pt x="33962" y="19379"/>
                  </a:cubicBezTo>
                  <a:cubicBezTo>
                    <a:pt x="33664" y="19379"/>
                    <a:pt x="33627" y="19858"/>
                    <a:pt x="33679" y="20092"/>
                  </a:cubicBezTo>
                  <a:cubicBezTo>
                    <a:pt x="33831" y="20852"/>
                    <a:pt x="34196" y="21733"/>
                    <a:pt x="34591" y="22402"/>
                  </a:cubicBezTo>
                  <a:cubicBezTo>
                    <a:pt x="34986" y="23101"/>
                    <a:pt x="35412" y="23800"/>
                    <a:pt x="35837" y="24469"/>
                  </a:cubicBezTo>
                  <a:cubicBezTo>
                    <a:pt x="35989" y="24742"/>
                    <a:pt x="36202" y="25289"/>
                    <a:pt x="36476" y="25381"/>
                  </a:cubicBezTo>
                  <a:cubicBezTo>
                    <a:pt x="36522" y="25398"/>
                    <a:pt x="36567" y="25406"/>
                    <a:pt x="36612" y="25406"/>
                  </a:cubicBezTo>
                  <a:cubicBezTo>
                    <a:pt x="36929" y="25406"/>
                    <a:pt x="37204" y="25011"/>
                    <a:pt x="37437" y="25011"/>
                  </a:cubicBezTo>
                  <a:cubicBezTo>
                    <a:pt x="37451" y="25011"/>
                    <a:pt x="37465" y="25013"/>
                    <a:pt x="37479" y="25016"/>
                  </a:cubicBezTo>
                  <a:cubicBezTo>
                    <a:pt x="38178" y="25259"/>
                    <a:pt x="37084" y="26627"/>
                    <a:pt x="36901" y="26870"/>
                  </a:cubicBezTo>
                  <a:cubicBezTo>
                    <a:pt x="36567" y="27265"/>
                    <a:pt x="36202" y="27630"/>
                    <a:pt x="35837" y="27964"/>
                  </a:cubicBezTo>
                  <a:cubicBezTo>
                    <a:pt x="35473" y="28268"/>
                    <a:pt x="35047" y="28390"/>
                    <a:pt x="34682" y="28633"/>
                  </a:cubicBezTo>
                  <a:cubicBezTo>
                    <a:pt x="33345" y="29484"/>
                    <a:pt x="34105" y="30973"/>
                    <a:pt x="33770" y="32220"/>
                  </a:cubicBezTo>
                  <a:cubicBezTo>
                    <a:pt x="33588" y="32980"/>
                    <a:pt x="32950" y="33496"/>
                    <a:pt x="32403" y="34013"/>
                  </a:cubicBezTo>
                  <a:cubicBezTo>
                    <a:pt x="31947" y="34469"/>
                    <a:pt x="31430" y="34803"/>
                    <a:pt x="30944" y="35198"/>
                  </a:cubicBezTo>
                  <a:cubicBezTo>
                    <a:pt x="30488" y="35533"/>
                    <a:pt x="30093" y="35928"/>
                    <a:pt x="29697" y="36293"/>
                  </a:cubicBezTo>
                  <a:cubicBezTo>
                    <a:pt x="29424" y="36505"/>
                    <a:pt x="29181" y="36718"/>
                    <a:pt x="28877" y="36931"/>
                  </a:cubicBezTo>
                  <a:cubicBezTo>
                    <a:pt x="28573" y="37144"/>
                    <a:pt x="28421" y="37539"/>
                    <a:pt x="28117" y="37721"/>
                  </a:cubicBezTo>
                  <a:cubicBezTo>
                    <a:pt x="27971" y="37809"/>
                    <a:pt x="27775" y="37854"/>
                    <a:pt x="27582" y="37854"/>
                  </a:cubicBezTo>
                  <a:cubicBezTo>
                    <a:pt x="27372" y="37854"/>
                    <a:pt x="27165" y="37801"/>
                    <a:pt x="27023" y="37691"/>
                  </a:cubicBezTo>
                  <a:cubicBezTo>
                    <a:pt x="26627" y="37387"/>
                    <a:pt x="26810" y="36657"/>
                    <a:pt x="26719" y="36232"/>
                  </a:cubicBezTo>
                  <a:cubicBezTo>
                    <a:pt x="26536" y="35229"/>
                    <a:pt x="25716" y="34165"/>
                    <a:pt x="26202" y="33132"/>
                  </a:cubicBezTo>
                  <a:cubicBezTo>
                    <a:pt x="26506" y="32432"/>
                    <a:pt x="26779" y="31642"/>
                    <a:pt x="26779" y="30852"/>
                  </a:cubicBezTo>
                  <a:cubicBezTo>
                    <a:pt x="26810" y="30396"/>
                    <a:pt x="26779" y="30183"/>
                    <a:pt x="26445" y="29910"/>
                  </a:cubicBezTo>
                  <a:cubicBezTo>
                    <a:pt x="26263" y="29727"/>
                    <a:pt x="25837" y="29545"/>
                    <a:pt x="25776" y="29302"/>
                  </a:cubicBezTo>
                  <a:cubicBezTo>
                    <a:pt x="25655" y="28876"/>
                    <a:pt x="26263" y="28451"/>
                    <a:pt x="26141" y="28055"/>
                  </a:cubicBezTo>
                  <a:cubicBezTo>
                    <a:pt x="26050" y="27691"/>
                    <a:pt x="25442" y="27600"/>
                    <a:pt x="25168" y="27417"/>
                  </a:cubicBezTo>
                  <a:cubicBezTo>
                    <a:pt x="24551" y="27028"/>
                    <a:pt x="24053" y="26639"/>
                    <a:pt x="23404" y="26639"/>
                  </a:cubicBezTo>
                  <a:cubicBezTo>
                    <a:pt x="23191" y="26639"/>
                    <a:pt x="22962" y="26681"/>
                    <a:pt x="22706" y="26779"/>
                  </a:cubicBezTo>
                  <a:cubicBezTo>
                    <a:pt x="22155" y="26991"/>
                    <a:pt x="21574" y="27262"/>
                    <a:pt x="20973" y="27262"/>
                  </a:cubicBezTo>
                  <a:cubicBezTo>
                    <a:pt x="20713" y="27262"/>
                    <a:pt x="20450" y="27211"/>
                    <a:pt x="20184" y="27083"/>
                  </a:cubicBezTo>
                  <a:cubicBezTo>
                    <a:pt x="19363" y="26688"/>
                    <a:pt x="18846" y="25685"/>
                    <a:pt x="18390" y="24955"/>
                  </a:cubicBezTo>
                  <a:cubicBezTo>
                    <a:pt x="17630" y="23618"/>
                    <a:pt x="17873" y="21125"/>
                    <a:pt x="19150" y="20092"/>
                  </a:cubicBezTo>
                  <a:cubicBezTo>
                    <a:pt x="19697" y="19636"/>
                    <a:pt x="19728" y="19089"/>
                    <a:pt x="20123" y="18481"/>
                  </a:cubicBezTo>
                  <a:cubicBezTo>
                    <a:pt x="20500" y="17871"/>
                    <a:pt x="21211" y="16955"/>
                    <a:pt x="21964" y="16955"/>
                  </a:cubicBezTo>
                  <a:cubicBezTo>
                    <a:pt x="21998" y="16955"/>
                    <a:pt x="22033" y="16957"/>
                    <a:pt x="22068" y="16961"/>
                  </a:cubicBezTo>
                  <a:cubicBezTo>
                    <a:pt x="22192" y="16978"/>
                    <a:pt x="22313" y="16986"/>
                    <a:pt x="22431" y="16986"/>
                  </a:cubicBezTo>
                  <a:cubicBezTo>
                    <a:pt x="23158" y="16986"/>
                    <a:pt x="23807" y="16705"/>
                    <a:pt x="24591" y="16627"/>
                  </a:cubicBezTo>
                  <a:cubicBezTo>
                    <a:pt x="24891" y="16614"/>
                    <a:pt x="25303" y="16545"/>
                    <a:pt x="25695" y="16545"/>
                  </a:cubicBezTo>
                  <a:cubicBezTo>
                    <a:pt x="26216" y="16545"/>
                    <a:pt x="26701" y="16667"/>
                    <a:pt x="26840" y="17204"/>
                  </a:cubicBezTo>
                  <a:cubicBezTo>
                    <a:pt x="26962" y="17660"/>
                    <a:pt x="26840" y="17903"/>
                    <a:pt x="27478" y="18086"/>
                  </a:cubicBezTo>
                  <a:cubicBezTo>
                    <a:pt x="27843" y="18177"/>
                    <a:pt x="28208" y="18086"/>
                    <a:pt x="28542" y="18207"/>
                  </a:cubicBezTo>
                  <a:cubicBezTo>
                    <a:pt x="28771" y="18293"/>
                    <a:pt x="29081" y="18729"/>
                    <a:pt x="29345" y="18729"/>
                  </a:cubicBezTo>
                  <a:cubicBezTo>
                    <a:pt x="29361" y="18729"/>
                    <a:pt x="29377" y="18728"/>
                    <a:pt x="29393" y="18724"/>
                  </a:cubicBezTo>
                  <a:cubicBezTo>
                    <a:pt x="29819" y="18663"/>
                    <a:pt x="29393" y="18177"/>
                    <a:pt x="29606" y="17934"/>
                  </a:cubicBezTo>
                  <a:cubicBezTo>
                    <a:pt x="29723" y="17800"/>
                    <a:pt x="29897" y="17749"/>
                    <a:pt x="30097" y="17749"/>
                  </a:cubicBezTo>
                  <a:cubicBezTo>
                    <a:pt x="30625" y="17749"/>
                    <a:pt x="31334" y="18105"/>
                    <a:pt x="31643" y="18238"/>
                  </a:cubicBezTo>
                  <a:cubicBezTo>
                    <a:pt x="31977" y="18390"/>
                    <a:pt x="32251" y="18511"/>
                    <a:pt x="32646" y="18511"/>
                  </a:cubicBezTo>
                  <a:cubicBezTo>
                    <a:pt x="32919" y="18511"/>
                    <a:pt x="33406" y="18450"/>
                    <a:pt x="33558" y="18359"/>
                  </a:cubicBezTo>
                  <a:cubicBezTo>
                    <a:pt x="33862" y="18147"/>
                    <a:pt x="33770" y="17964"/>
                    <a:pt x="33770" y="17964"/>
                  </a:cubicBezTo>
                  <a:cubicBezTo>
                    <a:pt x="33740" y="17599"/>
                    <a:pt x="34074" y="17052"/>
                    <a:pt x="33770" y="16840"/>
                  </a:cubicBezTo>
                  <a:cubicBezTo>
                    <a:pt x="33436" y="16596"/>
                    <a:pt x="32707" y="16688"/>
                    <a:pt x="32281" y="16627"/>
                  </a:cubicBezTo>
                  <a:cubicBezTo>
                    <a:pt x="31825" y="16536"/>
                    <a:pt x="31430" y="16444"/>
                    <a:pt x="31248" y="15988"/>
                  </a:cubicBezTo>
                  <a:cubicBezTo>
                    <a:pt x="31142" y="15672"/>
                    <a:pt x="30945" y="15424"/>
                    <a:pt x="30596" y="15424"/>
                  </a:cubicBezTo>
                  <a:cubicBezTo>
                    <a:pt x="30543" y="15424"/>
                    <a:pt x="30487" y="15429"/>
                    <a:pt x="30427" y="15441"/>
                  </a:cubicBezTo>
                  <a:cubicBezTo>
                    <a:pt x="30336" y="15715"/>
                    <a:pt x="30488" y="15715"/>
                    <a:pt x="30579" y="15928"/>
                  </a:cubicBezTo>
                  <a:cubicBezTo>
                    <a:pt x="30700" y="16232"/>
                    <a:pt x="30457" y="16201"/>
                    <a:pt x="30518" y="16444"/>
                  </a:cubicBezTo>
                  <a:cubicBezTo>
                    <a:pt x="30431" y="16444"/>
                    <a:pt x="30295" y="16464"/>
                    <a:pt x="30177" y="16464"/>
                  </a:cubicBezTo>
                  <a:cubicBezTo>
                    <a:pt x="30088" y="16464"/>
                    <a:pt x="30010" y="16453"/>
                    <a:pt x="29971" y="16414"/>
                  </a:cubicBezTo>
                  <a:cubicBezTo>
                    <a:pt x="29849" y="16353"/>
                    <a:pt x="29758" y="16019"/>
                    <a:pt x="29697" y="15897"/>
                  </a:cubicBezTo>
                  <a:cubicBezTo>
                    <a:pt x="29485" y="15472"/>
                    <a:pt x="29454" y="15259"/>
                    <a:pt x="29059" y="15016"/>
                  </a:cubicBezTo>
                  <a:cubicBezTo>
                    <a:pt x="28603" y="14742"/>
                    <a:pt x="28178" y="14377"/>
                    <a:pt x="27722" y="14104"/>
                  </a:cubicBezTo>
                  <a:cubicBezTo>
                    <a:pt x="27327" y="13891"/>
                    <a:pt x="26871" y="13770"/>
                    <a:pt x="26506" y="13618"/>
                  </a:cubicBezTo>
                  <a:lnTo>
                    <a:pt x="26506" y="13618"/>
                  </a:lnTo>
                  <a:cubicBezTo>
                    <a:pt x="26415" y="14226"/>
                    <a:pt x="27509" y="14499"/>
                    <a:pt x="27904" y="14803"/>
                  </a:cubicBezTo>
                  <a:cubicBezTo>
                    <a:pt x="28056" y="14925"/>
                    <a:pt x="28330" y="15046"/>
                    <a:pt x="28451" y="15198"/>
                  </a:cubicBezTo>
                  <a:cubicBezTo>
                    <a:pt x="28568" y="15344"/>
                    <a:pt x="28600" y="15656"/>
                    <a:pt x="28363" y="15656"/>
                  </a:cubicBezTo>
                  <a:cubicBezTo>
                    <a:pt x="28353" y="15656"/>
                    <a:pt x="28341" y="15655"/>
                    <a:pt x="28330" y="15654"/>
                  </a:cubicBezTo>
                  <a:lnTo>
                    <a:pt x="28330" y="15654"/>
                  </a:lnTo>
                  <a:cubicBezTo>
                    <a:pt x="28390" y="15776"/>
                    <a:pt x="28482" y="15897"/>
                    <a:pt x="28482" y="16049"/>
                  </a:cubicBezTo>
                  <a:cubicBezTo>
                    <a:pt x="28473" y="16050"/>
                    <a:pt x="28465" y="16050"/>
                    <a:pt x="28456" y="16050"/>
                  </a:cubicBezTo>
                  <a:cubicBezTo>
                    <a:pt x="27886" y="16050"/>
                    <a:pt x="27260" y="15041"/>
                    <a:pt x="26901" y="14681"/>
                  </a:cubicBezTo>
                  <a:cubicBezTo>
                    <a:pt x="26688" y="14499"/>
                    <a:pt x="26384" y="14408"/>
                    <a:pt x="26141" y="14286"/>
                  </a:cubicBezTo>
                  <a:cubicBezTo>
                    <a:pt x="25970" y="14210"/>
                    <a:pt x="25882" y="14146"/>
                    <a:pt x="25773" y="14146"/>
                  </a:cubicBezTo>
                  <a:cubicBezTo>
                    <a:pt x="25708" y="14146"/>
                    <a:pt x="25635" y="14169"/>
                    <a:pt x="25533" y="14226"/>
                  </a:cubicBezTo>
                  <a:cubicBezTo>
                    <a:pt x="25412" y="14286"/>
                    <a:pt x="25260" y="14469"/>
                    <a:pt x="25108" y="14499"/>
                  </a:cubicBezTo>
                  <a:cubicBezTo>
                    <a:pt x="25091" y="14502"/>
                    <a:pt x="25076" y="14503"/>
                    <a:pt x="25061" y="14503"/>
                  </a:cubicBezTo>
                  <a:cubicBezTo>
                    <a:pt x="24908" y="14503"/>
                    <a:pt x="24820" y="14372"/>
                    <a:pt x="24682" y="14317"/>
                  </a:cubicBezTo>
                  <a:cubicBezTo>
                    <a:pt x="24624" y="14300"/>
                    <a:pt x="24574" y="14293"/>
                    <a:pt x="24531" y="14293"/>
                  </a:cubicBezTo>
                  <a:cubicBezTo>
                    <a:pt x="24253" y="14293"/>
                    <a:pt x="24232" y="14597"/>
                    <a:pt x="24074" y="14833"/>
                  </a:cubicBezTo>
                  <a:cubicBezTo>
                    <a:pt x="23922" y="15046"/>
                    <a:pt x="23679" y="15168"/>
                    <a:pt x="23527" y="15381"/>
                  </a:cubicBezTo>
                  <a:cubicBezTo>
                    <a:pt x="23345" y="15593"/>
                    <a:pt x="23314" y="15836"/>
                    <a:pt x="23071" y="16049"/>
                  </a:cubicBezTo>
                  <a:cubicBezTo>
                    <a:pt x="22858" y="16262"/>
                    <a:pt x="22585" y="16414"/>
                    <a:pt x="22250" y="16414"/>
                  </a:cubicBezTo>
                  <a:cubicBezTo>
                    <a:pt x="22083" y="16664"/>
                    <a:pt x="22044" y="16813"/>
                    <a:pt x="21735" y="16813"/>
                  </a:cubicBezTo>
                  <a:cubicBezTo>
                    <a:pt x="21707" y="16813"/>
                    <a:pt x="21676" y="16812"/>
                    <a:pt x="21643" y="16809"/>
                  </a:cubicBezTo>
                  <a:cubicBezTo>
                    <a:pt x="21521" y="16779"/>
                    <a:pt x="21399" y="16688"/>
                    <a:pt x="21247" y="16688"/>
                  </a:cubicBezTo>
                  <a:cubicBezTo>
                    <a:pt x="21130" y="16711"/>
                    <a:pt x="21103" y="16808"/>
                    <a:pt x="20984" y="16808"/>
                  </a:cubicBezTo>
                  <a:cubicBezTo>
                    <a:pt x="20950" y="16808"/>
                    <a:pt x="20907" y="16799"/>
                    <a:pt x="20852" y="16779"/>
                  </a:cubicBezTo>
                  <a:cubicBezTo>
                    <a:pt x="20639" y="16718"/>
                    <a:pt x="20700" y="16596"/>
                    <a:pt x="20548" y="16475"/>
                  </a:cubicBezTo>
                  <a:cubicBezTo>
                    <a:pt x="20427" y="16353"/>
                    <a:pt x="20305" y="16384"/>
                    <a:pt x="20214" y="16323"/>
                  </a:cubicBezTo>
                  <a:cubicBezTo>
                    <a:pt x="19880" y="16080"/>
                    <a:pt x="20123" y="15836"/>
                    <a:pt x="20244" y="15533"/>
                  </a:cubicBezTo>
                  <a:cubicBezTo>
                    <a:pt x="20336" y="15259"/>
                    <a:pt x="20396" y="14925"/>
                    <a:pt x="20396" y="14651"/>
                  </a:cubicBezTo>
                  <a:cubicBezTo>
                    <a:pt x="20396" y="14337"/>
                    <a:pt x="20454" y="14225"/>
                    <a:pt x="20658" y="14225"/>
                  </a:cubicBezTo>
                  <a:cubicBezTo>
                    <a:pt x="20750" y="14225"/>
                    <a:pt x="20873" y="14248"/>
                    <a:pt x="21035" y="14286"/>
                  </a:cubicBezTo>
                  <a:cubicBezTo>
                    <a:pt x="21303" y="14334"/>
                    <a:pt x="21669" y="14446"/>
                    <a:pt x="22002" y="14446"/>
                  </a:cubicBezTo>
                  <a:cubicBezTo>
                    <a:pt x="22310" y="14446"/>
                    <a:pt x="22590" y="14349"/>
                    <a:pt x="22737" y="14013"/>
                  </a:cubicBezTo>
                  <a:cubicBezTo>
                    <a:pt x="22767" y="13922"/>
                    <a:pt x="22706" y="13800"/>
                    <a:pt x="22737" y="13709"/>
                  </a:cubicBezTo>
                  <a:cubicBezTo>
                    <a:pt x="22737" y="13678"/>
                    <a:pt x="22858" y="13587"/>
                    <a:pt x="22858" y="13557"/>
                  </a:cubicBezTo>
                  <a:cubicBezTo>
                    <a:pt x="22858" y="13283"/>
                    <a:pt x="22676" y="13222"/>
                    <a:pt x="22494" y="13040"/>
                  </a:cubicBezTo>
                  <a:cubicBezTo>
                    <a:pt x="22372" y="12949"/>
                    <a:pt x="21916" y="12554"/>
                    <a:pt x="22007" y="12371"/>
                  </a:cubicBezTo>
                  <a:cubicBezTo>
                    <a:pt x="22042" y="12268"/>
                    <a:pt x="22159" y="12238"/>
                    <a:pt x="22301" y="12238"/>
                  </a:cubicBezTo>
                  <a:cubicBezTo>
                    <a:pt x="22490" y="12238"/>
                    <a:pt x="22723" y="12290"/>
                    <a:pt x="22865" y="12290"/>
                  </a:cubicBezTo>
                  <a:cubicBezTo>
                    <a:pt x="22899" y="12290"/>
                    <a:pt x="22928" y="12287"/>
                    <a:pt x="22950" y="12280"/>
                  </a:cubicBezTo>
                  <a:cubicBezTo>
                    <a:pt x="23223" y="12219"/>
                    <a:pt x="23132" y="12067"/>
                    <a:pt x="23284" y="11885"/>
                  </a:cubicBezTo>
                  <a:cubicBezTo>
                    <a:pt x="23436" y="11703"/>
                    <a:pt x="23709" y="11581"/>
                    <a:pt x="23922" y="11429"/>
                  </a:cubicBezTo>
                  <a:cubicBezTo>
                    <a:pt x="24439" y="11034"/>
                    <a:pt x="25108" y="10852"/>
                    <a:pt x="25168" y="10152"/>
                  </a:cubicBezTo>
                  <a:cubicBezTo>
                    <a:pt x="25168" y="9940"/>
                    <a:pt x="25168" y="9575"/>
                    <a:pt x="25260" y="9393"/>
                  </a:cubicBezTo>
                  <a:cubicBezTo>
                    <a:pt x="25312" y="9278"/>
                    <a:pt x="25403" y="9232"/>
                    <a:pt x="25503" y="9232"/>
                  </a:cubicBezTo>
                  <a:cubicBezTo>
                    <a:pt x="25698" y="9232"/>
                    <a:pt x="25929" y="9405"/>
                    <a:pt x="25989" y="9605"/>
                  </a:cubicBezTo>
                  <a:cubicBezTo>
                    <a:pt x="26019" y="9727"/>
                    <a:pt x="25898" y="9818"/>
                    <a:pt x="25989" y="9940"/>
                  </a:cubicBezTo>
                  <a:cubicBezTo>
                    <a:pt x="26050" y="10001"/>
                    <a:pt x="26323" y="10122"/>
                    <a:pt x="26415" y="10152"/>
                  </a:cubicBezTo>
                  <a:cubicBezTo>
                    <a:pt x="26566" y="10208"/>
                    <a:pt x="26724" y="10225"/>
                    <a:pt x="26882" y="10225"/>
                  </a:cubicBezTo>
                  <a:cubicBezTo>
                    <a:pt x="27073" y="10225"/>
                    <a:pt x="27265" y="10200"/>
                    <a:pt x="27448" y="10183"/>
                  </a:cubicBezTo>
                  <a:cubicBezTo>
                    <a:pt x="27590" y="10183"/>
                    <a:pt x="27934" y="10237"/>
                    <a:pt x="28211" y="10237"/>
                  </a:cubicBezTo>
                  <a:cubicBezTo>
                    <a:pt x="28350" y="10237"/>
                    <a:pt x="28471" y="10223"/>
                    <a:pt x="28542" y="10183"/>
                  </a:cubicBezTo>
                  <a:cubicBezTo>
                    <a:pt x="28725" y="10061"/>
                    <a:pt x="28634" y="9514"/>
                    <a:pt x="28816" y="9241"/>
                  </a:cubicBezTo>
                  <a:cubicBezTo>
                    <a:pt x="28907" y="9119"/>
                    <a:pt x="29211" y="8663"/>
                    <a:pt x="29363" y="8633"/>
                  </a:cubicBezTo>
                  <a:cubicBezTo>
                    <a:pt x="29397" y="8620"/>
                    <a:pt x="29434" y="8615"/>
                    <a:pt x="29471" y="8615"/>
                  </a:cubicBezTo>
                  <a:cubicBezTo>
                    <a:pt x="29597" y="8615"/>
                    <a:pt x="29732" y="8672"/>
                    <a:pt x="29836" y="8672"/>
                  </a:cubicBezTo>
                  <a:cubicBezTo>
                    <a:pt x="29917" y="8672"/>
                    <a:pt x="29978" y="8637"/>
                    <a:pt x="30001" y="8511"/>
                  </a:cubicBezTo>
                  <a:cubicBezTo>
                    <a:pt x="30043" y="8343"/>
                    <a:pt x="29930" y="8297"/>
                    <a:pt x="29775" y="8297"/>
                  </a:cubicBezTo>
                  <a:cubicBezTo>
                    <a:pt x="29594" y="8297"/>
                    <a:pt x="29356" y="8359"/>
                    <a:pt x="29241" y="8359"/>
                  </a:cubicBezTo>
                  <a:cubicBezTo>
                    <a:pt x="29068" y="8359"/>
                    <a:pt x="28874" y="8379"/>
                    <a:pt x="28684" y="8379"/>
                  </a:cubicBezTo>
                  <a:cubicBezTo>
                    <a:pt x="28540" y="8379"/>
                    <a:pt x="28399" y="8368"/>
                    <a:pt x="28269" y="8329"/>
                  </a:cubicBezTo>
                  <a:cubicBezTo>
                    <a:pt x="27995" y="8238"/>
                    <a:pt x="27874" y="8055"/>
                    <a:pt x="27722" y="7842"/>
                  </a:cubicBezTo>
                  <a:cubicBezTo>
                    <a:pt x="27539" y="7599"/>
                    <a:pt x="27570" y="7630"/>
                    <a:pt x="27722" y="7417"/>
                  </a:cubicBezTo>
                  <a:cubicBezTo>
                    <a:pt x="27813" y="7265"/>
                    <a:pt x="28117" y="7174"/>
                    <a:pt x="28178" y="7022"/>
                  </a:cubicBezTo>
                  <a:cubicBezTo>
                    <a:pt x="28238" y="6870"/>
                    <a:pt x="28117" y="6566"/>
                    <a:pt x="28117" y="6414"/>
                  </a:cubicBezTo>
                  <a:cubicBezTo>
                    <a:pt x="28015" y="6414"/>
                    <a:pt x="27833" y="6387"/>
                    <a:pt x="27678" y="6387"/>
                  </a:cubicBezTo>
                  <a:cubicBezTo>
                    <a:pt x="27600" y="6387"/>
                    <a:pt x="27529" y="6394"/>
                    <a:pt x="27478" y="6414"/>
                  </a:cubicBezTo>
                  <a:cubicBezTo>
                    <a:pt x="27266" y="6535"/>
                    <a:pt x="27266" y="6839"/>
                    <a:pt x="27175" y="7052"/>
                  </a:cubicBezTo>
                  <a:cubicBezTo>
                    <a:pt x="27083" y="7265"/>
                    <a:pt x="26810" y="7690"/>
                    <a:pt x="26931" y="7842"/>
                  </a:cubicBezTo>
                  <a:cubicBezTo>
                    <a:pt x="27053" y="7994"/>
                    <a:pt x="27782" y="8025"/>
                    <a:pt x="27782" y="8359"/>
                  </a:cubicBezTo>
                  <a:cubicBezTo>
                    <a:pt x="27782" y="8572"/>
                    <a:pt x="27448" y="8481"/>
                    <a:pt x="27357" y="8602"/>
                  </a:cubicBezTo>
                  <a:cubicBezTo>
                    <a:pt x="27235" y="8785"/>
                    <a:pt x="27387" y="8785"/>
                    <a:pt x="27387" y="8967"/>
                  </a:cubicBezTo>
                  <a:cubicBezTo>
                    <a:pt x="27430" y="9399"/>
                    <a:pt x="27060" y="9800"/>
                    <a:pt x="26688" y="9800"/>
                  </a:cubicBezTo>
                  <a:cubicBezTo>
                    <a:pt x="26537" y="9800"/>
                    <a:pt x="26386" y="9733"/>
                    <a:pt x="26263" y="9575"/>
                  </a:cubicBezTo>
                  <a:cubicBezTo>
                    <a:pt x="25965" y="9232"/>
                    <a:pt x="25857" y="8716"/>
                    <a:pt x="25523" y="8716"/>
                  </a:cubicBezTo>
                  <a:cubicBezTo>
                    <a:pt x="25414" y="8716"/>
                    <a:pt x="25280" y="8771"/>
                    <a:pt x="25108" y="8906"/>
                  </a:cubicBezTo>
                  <a:cubicBezTo>
                    <a:pt x="24990" y="8993"/>
                    <a:pt x="24879" y="9030"/>
                    <a:pt x="24777" y="9030"/>
                  </a:cubicBezTo>
                  <a:cubicBezTo>
                    <a:pt x="24377" y="9030"/>
                    <a:pt x="24117" y="8454"/>
                    <a:pt x="24165" y="7994"/>
                  </a:cubicBezTo>
                  <a:cubicBezTo>
                    <a:pt x="24196" y="7690"/>
                    <a:pt x="24196" y="7478"/>
                    <a:pt x="24469" y="7295"/>
                  </a:cubicBezTo>
                  <a:cubicBezTo>
                    <a:pt x="24652" y="7204"/>
                    <a:pt x="24834" y="7204"/>
                    <a:pt x="24986" y="7143"/>
                  </a:cubicBezTo>
                  <a:cubicBezTo>
                    <a:pt x="25229" y="7052"/>
                    <a:pt x="25320" y="6900"/>
                    <a:pt x="25442" y="6687"/>
                  </a:cubicBezTo>
                  <a:cubicBezTo>
                    <a:pt x="25776" y="6140"/>
                    <a:pt x="26019" y="5350"/>
                    <a:pt x="26627" y="5046"/>
                  </a:cubicBezTo>
                  <a:cubicBezTo>
                    <a:pt x="26973" y="4862"/>
                    <a:pt x="27322" y="4795"/>
                    <a:pt x="27676" y="4795"/>
                  </a:cubicBezTo>
                  <a:cubicBezTo>
                    <a:pt x="28257" y="4795"/>
                    <a:pt x="28850" y="4975"/>
                    <a:pt x="29454" y="5107"/>
                  </a:cubicBezTo>
                  <a:cubicBezTo>
                    <a:pt x="29910" y="5198"/>
                    <a:pt x="30822" y="5380"/>
                    <a:pt x="30944" y="5867"/>
                  </a:cubicBezTo>
                  <a:cubicBezTo>
                    <a:pt x="30640" y="6019"/>
                    <a:pt x="30305" y="6262"/>
                    <a:pt x="29941" y="6262"/>
                  </a:cubicBezTo>
                  <a:cubicBezTo>
                    <a:pt x="29987" y="6541"/>
                    <a:pt x="30391" y="6749"/>
                    <a:pt x="30713" y="6749"/>
                  </a:cubicBezTo>
                  <a:cubicBezTo>
                    <a:pt x="30812" y="6749"/>
                    <a:pt x="30903" y="6730"/>
                    <a:pt x="30974" y="6687"/>
                  </a:cubicBezTo>
                  <a:cubicBezTo>
                    <a:pt x="31339" y="6475"/>
                    <a:pt x="31217" y="5928"/>
                    <a:pt x="31248" y="5593"/>
                  </a:cubicBezTo>
                  <a:cubicBezTo>
                    <a:pt x="31465" y="5512"/>
                    <a:pt x="31488" y="5406"/>
                    <a:pt x="31642" y="5406"/>
                  </a:cubicBezTo>
                  <a:cubicBezTo>
                    <a:pt x="31660" y="5406"/>
                    <a:pt x="31681" y="5408"/>
                    <a:pt x="31703" y="5411"/>
                  </a:cubicBezTo>
                  <a:cubicBezTo>
                    <a:pt x="31866" y="5447"/>
                    <a:pt x="31911" y="5494"/>
                    <a:pt x="31971" y="5494"/>
                  </a:cubicBezTo>
                  <a:cubicBezTo>
                    <a:pt x="32012" y="5494"/>
                    <a:pt x="32061" y="5472"/>
                    <a:pt x="32159" y="5411"/>
                  </a:cubicBezTo>
                  <a:cubicBezTo>
                    <a:pt x="32342" y="5289"/>
                    <a:pt x="32342" y="5168"/>
                    <a:pt x="32615" y="5107"/>
                  </a:cubicBezTo>
                  <a:cubicBezTo>
                    <a:pt x="32642" y="5102"/>
                    <a:pt x="32668" y="5101"/>
                    <a:pt x="32694" y="5101"/>
                  </a:cubicBezTo>
                  <a:cubicBezTo>
                    <a:pt x="32817" y="5101"/>
                    <a:pt x="32930" y="5144"/>
                    <a:pt x="33054" y="5144"/>
                  </a:cubicBezTo>
                  <a:cubicBezTo>
                    <a:pt x="33079" y="5144"/>
                    <a:pt x="33105" y="5142"/>
                    <a:pt x="33132" y="5137"/>
                  </a:cubicBezTo>
                  <a:cubicBezTo>
                    <a:pt x="33193" y="4833"/>
                    <a:pt x="32889" y="4408"/>
                    <a:pt x="32798" y="4134"/>
                  </a:cubicBezTo>
                  <a:cubicBezTo>
                    <a:pt x="32824" y="4132"/>
                    <a:pt x="32849" y="4130"/>
                    <a:pt x="32875" y="4130"/>
                  </a:cubicBezTo>
                  <a:cubicBezTo>
                    <a:pt x="33143" y="4130"/>
                    <a:pt x="33363" y="4274"/>
                    <a:pt x="33558" y="4469"/>
                  </a:cubicBezTo>
                  <a:cubicBezTo>
                    <a:pt x="33618" y="4073"/>
                    <a:pt x="32859" y="3617"/>
                    <a:pt x="33011" y="3192"/>
                  </a:cubicBezTo>
                  <a:cubicBezTo>
                    <a:pt x="29697" y="1155"/>
                    <a:pt x="25807" y="0"/>
                    <a:pt x="216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1"/>
            <p:cNvSpPr/>
            <p:nvPr/>
          </p:nvSpPr>
          <p:spPr>
            <a:xfrm>
              <a:off x="13785088" y="2507450"/>
              <a:ext cx="639100" cy="866250"/>
            </a:xfrm>
            <a:custGeom>
              <a:avLst/>
              <a:gdLst/>
              <a:ahLst/>
              <a:cxnLst/>
              <a:rect l="l" t="t" r="r" b="b"/>
              <a:pathLst>
                <a:path w="25564" h="34650" extrusionOk="0">
                  <a:moveTo>
                    <a:pt x="15381" y="0"/>
                  </a:moveTo>
                  <a:lnTo>
                    <a:pt x="15381" y="0"/>
                  </a:lnTo>
                  <a:cubicBezTo>
                    <a:pt x="15229" y="395"/>
                    <a:pt x="15988" y="882"/>
                    <a:pt x="15928" y="1247"/>
                  </a:cubicBezTo>
                  <a:cubicBezTo>
                    <a:pt x="15743" y="1089"/>
                    <a:pt x="15536" y="931"/>
                    <a:pt x="15287" y="931"/>
                  </a:cubicBezTo>
                  <a:cubicBezTo>
                    <a:pt x="15248" y="931"/>
                    <a:pt x="15208" y="934"/>
                    <a:pt x="15168" y="943"/>
                  </a:cubicBezTo>
                  <a:cubicBezTo>
                    <a:pt x="15259" y="1216"/>
                    <a:pt x="15563" y="1611"/>
                    <a:pt x="15502" y="1915"/>
                  </a:cubicBezTo>
                  <a:cubicBezTo>
                    <a:pt x="15464" y="1922"/>
                    <a:pt x="15426" y="1924"/>
                    <a:pt x="15390" y="1924"/>
                  </a:cubicBezTo>
                  <a:cubicBezTo>
                    <a:pt x="15291" y="1924"/>
                    <a:pt x="15197" y="1906"/>
                    <a:pt x="15097" y="1906"/>
                  </a:cubicBezTo>
                  <a:cubicBezTo>
                    <a:pt x="15061" y="1906"/>
                    <a:pt x="15024" y="1909"/>
                    <a:pt x="14985" y="1915"/>
                  </a:cubicBezTo>
                  <a:cubicBezTo>
                    <a:pt x="14742" y="1946"/>
                    <a:pt x="14712" y="2067"/>
                    <a:pt x="14529" y="2189"/>
                  </a:cubicBezTo>
                  <a:cubicBezTo>
                    <a:pt x="14434" y="2260"/>
                    <a:pt x="14385" y="2285"/>
                    <a:pt x="14345" y="2285"/>
                  </a:cubicBezTo>
                  <a:cubicBezTo>
                    <a:pt x="14282" y="2285"/>
                    <a:pt x="14240" y="2226"/>
                    <a:pt x="14073" y="2189"/>
                  </a:cubicBezTo>
                  <a:cubicBezTo>
                    <a:pt x="14051" y="2186"/>
                    <a:pt x="14030" y="2184"/>
                    <a:pt x="14012" y="2184"/>
                  </a:cubicBezTo>
                  <a:cubicBezTo>
                    <a:pt x="13858" y="2184"/>
                    <a:pt x="13835" y="2290"/>
                    <a:pt x="13618" y="2371"/>
                  </a:cubicBezTo>
                  <a:cubicBezTo>
                    <a:pt x="13587" y="2706"/>
                    <a:pt x="13709" y="3253"/>
                    <a:pt x="13344" y="3465"/>
                  </a:cubicBezTo>
                  <a:cubicBezTo>
                    <a:pt x="13270" y="3517"/>
                    <a:pt x="13175" y="3540"/>
                    <a:pt x="13072" y="3540"/>
                  </a:cubicBezTo>
                  <a:cubicBezTo>
                    <a:pt x="12751" y="3540"/>
                    <a:pt x="12357" y="3316"/>
                    <a:pt x="12311" y="3040"/>
                  </a:cubicBezTo>
                  <a:lnTo>
                    <a:pt x="12311" y="3040"/>
                  </a:lnTo>
                  <a:cubicBezTo>
                    <a:pt x="12329" y="3041"/>
                    <a:pt x="12348" y="3042"/>
                    <a:pt x="12367" y="3042"/>
                  </a:cubicBezTo>
                  <a:cubicBezTo>
                    <a:pt x="12710" y="3042"/>
                    <a:pt x="13025" y="2789"/>
                    <a:pt x="13314" y="2645"/>
                  </a:cubicBezTo>
                  <a:cubicBezTo>
                    <a:pt x="13192" y="2158"/>
                    <a:pt x="12280" y="1976"/>
                    <a:pt x="11824" y="1885"/>
                  </a:cubicBezTo>
                  <a:cubicBezTo>
                    <a:pt x="11220" y="1753"/>
                    <a:pt x="10627" y="1573"/>
                    <a:pt x="10046" y="1573"/>
                  </a:cubicBezTo>
                  <a:cubicBezTo>
                    <a:pt x="9692" y="1573"/>
                    <a:pt x="9343" y="1640"/>
                    <a:pt x="8997" y="1824"/>
                  </a:cubicBezTo>
                  <a:cubicBezTo>
                    <a:pt x="8389" y="2158"/>
                    <a:pt x="8146" y="2918"/>
                    <a:pt x="7812" y="3465"/>
                  </a:cubicBezTo>
                  <a:cubicBezTo>
                    <a:pt x="7690" y="3709"/>
                    <a:pt x="7599" y="3830"/>
                    <a:pt x="7356" y="3921"/>
                  </a:cubicBezTo>
                  <a:cubicBezTo>
                    <a:pt x="7204" y="3982"/>
                    <a:pt x="7022" y="3982"/>
                    <a:pt x="6839" y="4104"/>
                  </a:cubicBezTo>
                  <a:cubicBezTo>
                    <a:pt x="6566" y="4256"/>
                    <a:pt x="6566" y="4468"/>
                    <a:pt x="6535" y="4772"/>
                  </a:cubicBezTo>
                  <a:cubicBezTo>
                    <a:pt x="6487" y="5230"/>
                    <a:pt x="6744" y="5820"/>
                    <a:pt x="7139" y="5820"/>
                  </a:cubicBezTo>
                  <a:cubicBezTo>
                    <a:pt x="7244" y="5820"/>
                    <a:pt x="7357" y="5779"/>
                    <a:pt x="7478" y="5684"/>
                  </a:cubicBezTo>
                  <a:cubicBezTo>
                    <a:pt x="7650" y="5549"/>
                    <a:pt x="7784" y="5494"/>
                    <a:pt x="7893" y="5494"/>
                  </a:cubicBezTo>
                  <a:cubicBezTo>
                    <a:pt x="8227" y="5494"/>
                    <a:pt x="8335" y="6010"/>
                    <a:pt x="8633" y="6353"/>
                  </a:cubicBezTo>
                  <a:cubicBezTo>
                    <a:pt x="8759" y="6525"/>
                    <a:pt x="8915" y="6597"/>
                    <a:pt x="9071" y="6597"/>
                  </a:cubicBezTo>
                  <a:cubicBezTo>
                    <a:pt x="9438" y="6597"/>
                    <a:pt x="9800" y="6194"/>
                    <a:pt x="9757" y="5745"/>
                  </a:cubicBezTo>
                  <a:cubicBezTo>
                    <a:pt x="9757" y="5593"/>
                    <a:pt x="9605" y="5563"/>
                    <a:pt x="9727" y="5380"/>
                  </a:cubicBezTo>
                  <a:cubicBezTo>
                    <a:pt x="9818" y="5259"/>
                    <a:pt x="10152" y="5350"/>
                    <a:pt x="10152" y="5137"/>
                  </a:cubicBezTo>
                  <a:cubicBezTo>
                    <a:pt x="10152" y="4833"/>
                    <a:pt x="9423" y="4772"/>
                    <a:pt x="9301" y="4620"/>
                  </a:cubicBezTo>
                  <a:cubicBezTo>
                    <a:pt x="9180" y="4468"/>
                    <a:pt x="9453" y="4043"/>
                    <a:pt x="9545" y="3830"/>
                  </a:cubicBezTo>
                  <a:cubicBezTo>
                    <a:pt x="9636" y="3617"/>
                    <a:pt x="9636" y="3313"/>
                    <a:pt x="9848" y="3192"/>
                  </a:cubicBezTo>
                  <a:cubicBezTo>
                    <a:pt x="9899" y="3172"/>
                    <a:pt x="9970" y="3165"/>
                    <a:pt x="10048" y="3165"/>
                  </a:cubicBezTo>
                  <a:cubicBezTo>
                    <a:pt x="10203" y="3165"/>
                    <a:pt x="10385" y="3192"/>
                    <a:pt x="10487" y="3192"/>
                  </a:cubicBezTo>
                  <a:cubicBezTo>
                    <a:pt x="10487" y="3344"/>
                    <a:pt x="10608" y="3648"/>
                    <a:pt x="10548" y="3800"/>
                  </a:cubicBezTo>
                  <a:cubicBezTo>
                    <a:pt x="10487" y="3952"/>
                    <a:pt x="10183" y="4043"/>
                    <a:pt x="10092" y="4195"/>
                  </a:cubicBezTo>
                  <a:cubicBezTo>
                    <a:pt x="9940" y="4408"/>
                    <a:pt x="9909" y="4377"/>
                    <a:pt x="10092" y="4651"/>
                  </a:cubicBezTo>
                  <a:cubicBezTo>
                    <a:pt x="10244" y="4833"/>
                    <a:pt x="10365" y="5016"/>
                    <a:pt x="10639" y="5107"/>
                  </a:cubicBezTo>
                  <a:cubicBezTo>
                    <a:pt x="10769" y="5146"/>
                    <a:pt x="10910" y="5157"/>
                    <a:pt x="11054" y="5157"/>
                  </a:cubicBezTo>
                  <a:cubicBezTo>
                    <a:pt x="11244" y="5157"/>
                    <a:pt x="11438" y="5137"/>
                    <a:pt x="11611" y="5137"/>
                  </a:cubicBezTo>
                  <a:cubicBezTo>
                    <a:pt x="11726" y="5137"/>
                    <a:pt x="11964" y="5075"/>
                    <a:pt x="12145" y="5075"/>
                  </a:cubicBezTo>
                  <a:cubicBezTo>
                    <a:pt x="12300" y="5075"/>
                    <a:pt x="12413" y="5121"/>
                    <a:pt x="12371" y="5289"/>
                  </a:cubicBezTo>
                  <a:cubicBezTo>
                    <a:pt x="12348" y="5432"/>
                    <a:pt x="12282" y="5472"/>
                    <a:pt x="12197" y="5472"/>
                  </a:cubicBezTo>
                  <a:cubicBezTo>
                    <a:pt x="12084" y="5472"/>
                    <a:pt x="11938" y="5402"/>
                    <a:pt x="11806" y="5402"/>
                  </a:cubicBezTo>
                  <a:cubicBezTo>
                    <a:pt x="11781" y="5402"/>
                    <a:pt x="11756" y="5405"/>
                    <a:pt x="11733" y="5411"/>
                  </a:cubicBezTo>
                  <a:cubicBezTo>
                    <a:pt x="11581" y="5472"/>
                    <a:pt x="11277" y="5897"/>
                    <a:pt x="11186" y="6049"/>
                  </a:cubicBezTo>
                  <a:cubicBezTo>
                    <a:pt x="11004" y="6292"/>
                    <a:pt x="11095" y="6839"/>
                    <a:pt x="10912" y="6961"/>
                  </a:cubicBezTo>
                  <a:cubicBezTo>
                    <a:pt x="10841" y="7001"/>
                    <a:pt x="10720" y="7015"/>
                    <a:pt x="10581" y="7015"/>
                  </a:cubicBezTo>
                  <a:cubicBezTo>
                    <a:pt x="10304" y="7015"/>
                    <a:pt x="9960" y="6961"/>
                    <a:pt x="9818" y="6961"/>
                  </a:cubicBezTo>
                  <a:cubicBezTo>
                    <a:pt x="9635" y="6978"/>
                    <a:pt x="9443" y="7003"/>
                    <a:pt x="9252" y="7003"/>
                  </a:cubicBezTo>
                  <a:cubicBezTo>
                    <a:pt x="9094" y="7003"/>
                    <a:pt x="8936" y="6986"/>
                    <a:pt x="8785" y="6930"/>
                  </a:cubicBezTo>
                  <a:cubicBezTo>
                    <a:pt x="8693" y="6900"/>
                    <a:pt x="8420" y="6809"/>
                    <a:pt x="8359" y="6748"/>
                  </a:cubicBezTo>
                  <a:cubicBezTo>
                    <a:pt x="8268" y="6596"/>
                    <a:pt x="8389" y="6535"/>
                    <a:pt x="8359" y="6383"/>
                  </a:cubicBezTo>
                  <a:cubicBezTo>
                    <a:pt x="8299" y="6183"/>
                    <a:pt x="8068" y="6010"/>
                    <a:pt x="7873" y="6010"/>
                  </a:cubicBezTo>
                  <a:cubicBezTo>
                    <a:pt x="7773" y="6010"/>
                    <a:pt x="7682" y="6056"/>
                    <a:pt x="7630" y="6171"/>
                  </a:cubicBezTo>
                  <a:cubicBezTo>
                    <a:pt x="7538" y="6353"/>
                    <a:pt x="7538" y="6748"/>
                    <a:pt x="7538" y="6930"/>
                  </a:cubicBezTo>
                  <a:cubicBezTo>
                    <a:pt x="7478" y="7630"/>
                    <a:pt x="6809" y="7812"/>
                    <a:pt x="6292" y="8207"/>
                  </a:cubicBezTo>
                  <a:cubicBezTo>
                    <a:pt x="6079" y="8359"/>
                    <a:pt x="5806" y="8481"/>
                    <a:pt x="5654" y="8693"/>
                  </a:cubicBezTo>
                  <a:cubicBezTo>
                    <a:pt x="5502" y="8845"/>
                    <a:pt x="5593" y="8997"/>
                    <a:pt x="5320" y="9058"/>
                  </a:cubicBezTo>
                  <a:cubicBezTo>
                    <a:pt x="5298" y="9065"/>
                    <a:pt x="5269" y="9068"/>
                    <a:pt x="5235" y="9068"/>
                  </a:cubicBezTo>
                  <a:cubicBezTo>
                    <a:pt x="5093" y="9068"/>
                    <a:pt x="4860" y="9016"/>
                    <a:pt x="4671" y="9016"/>
                  </a:cubicBezTo>
                  <a:cubicBezTo>
                    <a:pt x="4529" y="9016"/>
                    <a:pt x="4412" y="9046"/>
                    <a:pt x="4377" y="9149"/>
                  </a:cubicBezTo>
                  <a:cubicBezTo>
                    <a:pt x="4286" y="9362"/>
                    <a:pt x="4742" y="9727"/>
                    <a:pt x="4864" y="9848"/>
                  </a:cubicBezTo>
                  <a:cubicBezTo>
                    <a:pt x="5046" y="10000"/>
                    <a:pt x="5228" y="10061"/>
                    <a:pt x="5228" y="10335"/>
                  </a:cubicBezTo>
                  <a:cubicBezTo>
                    <a:pt x="5228" y="10365"/>
                    <a:pt x="5107" y="10456"/>
                    <a:pt x="5107" y="10517"/>
                  </a:cubicBezTo>
                  <a:cubicBezTo>
                    <a:pt x="5076" y="10578"/>
                    <a:pt x="5137" y="10700"/>
                    <a:pt x="5107" y="10791"/>
                  </a:cubicBezTo>
                  <a:cubicBezTo>
                    <a:pt x="4960" y="11127"/>
                    <a:pt x="4680" y="11224"/>
                    <a:pt x="4372" y="11224"/>
                  </a:cubicBezTo>
                  <a:cubicBezTo>
                    <a:pt x="4039" y="11224"/>
                    <a:pt x="3673" y="11112"/>
                    <a:pt x="3405" y="11064"/>
                  </a:cubicBezTo>
                  <a:cubicBezTo>
                    <a:pt x="3243" y="11026"/>
                    <a:pt x="3120" y="11003"/>
                    <a:pt x="3028" y="11003"/>
                  </a:cubicBezTo>
                  <a:cubicBezTo>
                    <a:pt x="2824" y="11003"/>
                    <a:pt x="2766" y="11115"/>
                    <a:pt x="2766" y="11429"/>
                  </a:cubicBezTo>
                  <a:cubicBezTo>
                    <a:pt x="2766" y="11703"/>
                    <a:pt x="2706" y="12037"/>
                    <a:pt x="2614" y="12311"/>
                  </a:cubicBezTo>
                  <a:cubicBezTo>
                    <a:pt x="2493" y="12614"/>
                    <a:pt x="2250" y="12858"/>
                    <a:pt x="2584" y="13101"/>
                  </a:cubicBezTo>
                  <a:cubicBezTo>
                    <a:pt x="2675" y="13162"/>
                    <a:pt x="2797" y="13131"/>
                    <a:pt x="2918" y="13253"/>
                  </a:cubicBezTo>
                  <a:cubicBezTo>
                    <a:pt x="3070" y="13374"/>
                    <a:pt x="2979" y="13496"/>
                    <a:pt x="3222" y="13557"/>
                  </a:cubicBezTo>
                  <a:cubicBezTo>
                    <a:pt x="3277" y="13577"/>
                    <a:pt x="3320" y="13586"/>
                    <a:pt x="3354" y="13586"/>
                  </a:cubicBezTo>
                  <a:cubicBezTo>
                    <a:pt x="3473" y="13586"/>
                    <a:pt x="3500" y="13489"/>
                    <a:pt x="3617" y="13466"/>
                  </a:cubicBezTo>
                  <a:cubicBezTo>
                    <a:pt x="3769" y="13466"/>
                    <a:pt x="3891" y="13557"/>
                    <a:pt x="4013" y="13587"/>
                  </a:cubicBezTo>
                  <a:cubicBezTo>
                    <a:pt x="4064" y="13595"/>
                    <a:pt x="4109" y="13599"/>
                    <a:pt x="4150" y="13599"/>
                  </a:cubicBezTo>
                  <a:cubicBezTo>
                    <a:pt x="4418" y="13599"/>
                    <a:pt x="4462" y="13430"/>
                    <a:pt x="4620" y="13192"/>
                  </a:cubicBezTo>
                  <a:cubicBezTo>
                    <a:pt x="4955" y="13192"/>
                    <a:pt x="5228" y="13070"/>
                    <a:pt x="5441" y="12858"/>
                  </a:cubicBezTo>
                  <a:cubicBezTo>
                    <a:pt x="5684" y="12645"/>
                    <a:pt x="5684" y="12371"/>
                    <a:pt x="5897" y="12159"/>
                  </a:cubicBezTo>
                  <a:cubicBezTo>
                    <a:pt x="6049" y="11976"/>
                    <a:pt x="6292" y="11824"/>
                    <a:pt x="6444" y="11611"/>
                  </a:cubicBezTo>
                  <a:cubicBezTo>
                    <a:pt x="6598" y="11406"/>
                    <a:pt x="6622" y="11091"/>
                    <a:pt x="6883" y="11091"/>
                  </a:cubicBezTo>
                  <a:cubicBezTo>
                    <a:pt x="6931" y="11091"/>
                    <a:pt x="6987" y="11102"/>
                    <a:pt x="7052" y="11125"/>
                  </a:cubicBezTo>
                  <a:cubicBezTo>
                    <a:pt x="7190" y="11153"/>
                    <a:pt x="7278" y="11281"/>
                    <a:pt x="7430" y="11281"/>
                  </a:cubicBezTo>
                  <a:cubicBezTo>
                    <a:pt x="7446" y="11281"/>
                    <a:pt x="7461" y="11280"/>
                    <a:pt x="7478" y="11277"/>
                  </a:cubicBezTo>
                  <a:cubicBezTo>
                    <a:pt x="7630" y="11277"/>
                    <a:pt x="7782" y="11064"/>
                    <a:pt x="7903" y="11004"/>
                  </a:cubicBezTo>
                  <a:cubicBezTo>
                    <a:pt x="8005" y="10947"/>
                    <a:pt x="8078" y="10924"/>
                    <a:pt x="8143" y="10924"/>
                  </a:cubicBezTo>
                  <a:cubicBezTo>
                    <a:pt x="8252" y="10924"/>
                    <a:pt x="8340" y="10988"/>
                    <a:pt x="8511" y="11064"/>
                  </a:cubicBezTo>
                  <a:cubicBezTo>
                    <a:pt x="8754" y="11186"/>
                    <a:pt x="9058" y="11277"/>
                    <a:pt x="9271" y="11459"/>
                  </a:cubicBezTo>
                  <a:cubicBezTo>
                    <a:pt x="9631" y="11819"/>
                    <a:pt x="10256" y="12858"/>
                    <a:pt x="10827" y="12858"/>
                  </a:cubicBezTo>
                  <a:cubicBezTo>
                    <a:pt x="10835" y="12858"/>
                    <a:pt x="10843" y="12858"/>
                    <a:pt x="10852" y="12858"/>
                  </a:cubicBezTo>
                  <a:cubicBezTo>
                    <a:pt x="10882" y="12675"/>
                    <a:pt x="10760" y="12554"/>
                    <a:pt x="10700" y="12432"/>
                  </a:cubicBezTo>
                  <a:lnTo>
                    <a:pt x="10700" y="12432"/>
                  </a:lnTo>
                  <a:cubicBezTo>
                    <a:pt x="10711" y="12433"/>
                    <a:pt x="10723" y="12434"/>
                    <a:pt x="10733" y="12434"/>
                  </a:cubicBezTo>
                  <a:cubicBezTo>
                    <a:pt x="10970" y="12434"/>
                    <a:pt x="10938" y="12122"/>
                    <a:pt x="10821" y="11976"/>
                  </a:cubicBezTo>
                  <a:cubicBezTo>
                    <a:pt x="10700" y="11855"/>
                    <a:pt x="10426" y="11703"/>
                    <a:pt x="10274" y="11581"/>
                  </a:cubicBezTo>
                  <a:cubicBezTo>
                    <a:pt x="9879" y="11277"/>
                    <a:pt x="8785" y="11004"/>
                    <a:pt x="8876" y="10396"/>
                  </a:cubicBezTo>
                  <a:lnTo>
                    <a:pt x="8876" y="10396"/>
                  </a:lnTo>
                  <a:cubicBezTo>
                    <a:pt x="9241" y="10578"/>
                    <a:pt x="9697" y="10669"/>
                    <a:pt x="10092" y="10882"/>
                  </a:cubicBezTo>
                  <a:cubicBezTo>
                    <a:pt x="10548" y="11155"/>
                    <a:pt x="10973" y="11520"/>
                    <a:pt x="11429" y="11794"/>
                  </a:cubicBezTo>
                  <a:cubicBezTo>
                    <a:pt x="11824" y="12067"/>
                    <a:pt x="11855" y="12280"/>
                    <a:pt x="12067" y="12706"/>
                  </a:cubicBezTo>
                  <a:cubicBezTo>
                    <a:pt x="12128" y="12827"/>
                    <a:pt x="12219" y="13131"/>
                    <a:pt x="12341" y="13192"/>
                  </a:cubicBezTo>
                  <a:cubicBezTo>
                    <a:pt x="12387" y="13238"/>
                    <a:pt x="12485" y="13253"/>
                    <a:pt x="12592" y="13253"/>
                  </a:cubicBezTo>
                  <a:cubicBezTo>
                    <a:pt x="12698" y="13253"/>
                    <a:pt x="12812" y="13238"/>
                    <a:pt x="12888" y="13222"/>
                  </a:cubicBezTo>
                  <a:cubicBezTo>
                    <a:pt x="12827" y="12979"/>
                    <a:pt x="13070" y="13010"/>
                    <a:pt x="12949" y="12736"/>
                  </a:cubicBezTo>
                  <a:cubicBezTo>
                    <a:pt x="12858" y="12493"/>
                    <a:pt x="12706" y="12493"/>
                    <a:pt x="12797" y="12219"/>
                  </a:cubicBezTo>
                  <a:cubicBezTo>
                    <a:pt x="12857" y="12207"/>
                    <a:pt x="12913" y="12202"/>
                    <a:pt x="12966" y="12202"/>
                  </a:cubicBezTo>
                  <a:cubicBezTo>
                    <a:pt x="13315" y="12202"/>
                    <a:pt x="13512" y="12450"/>
                    <a:pt x="13618" y="12766"/>
                  </a:cubicBezTo>
                  <a:cubicBezTo>
                    <a:pt x="13800" y="13222"/>
                    <a:pt x="14195" y="13314"/>
                    <a:pt x="14651" y="13405"/>
                  </a:cubicBezTo>
                  <a:cubicBezTo>
                    <a:pt x="15077" y="13466"/>
                    <a:pt x="15836" y="13405"/>
                    <a:pt x="16140" y="13618"/>
                  </a:cubicBezTo>
                  <a:cubicBezTo>
                    <a:pt x="16444" y="13830"/>
                    <a:pt x="16110" y="14377"/>
                    <a:pt x="16140" y="14742"/>
                  </a:cubicBezTo>
                  <a:cubicBezTo>
                    <a:pt x="16140" y="14742"/>
                    <a:pt x="16232" y="14955"/>
                    <a:pt x="15928" y="15137"/>
                  </a:cubicBezTo>
                  <a:cubicBezTo>
                    <a:pt x="15776" y="15228"/>
                    <a:pt x="15289" y="15320"/>
                    <a:pt x="15016" y="15320"/>
                  </a:cubicBezTo>
                  <a:cubicBezTo>
                    <a:pt x="14621" y="15320"/>
                    <a:pt x="14347" y="15168"/>
                    <a:pt x="14013" y="15016"/>
                  </a:cubicBezTo>
                  <a:cubicBezTo>
                    <a:pt x="13703" y="14883"/>
                    <a:pt x="12990" y="14540"/>
                    <a:pt x="12461" y="14540"/>
                  </a:cubicBezTo>
                  <a:cubicBezTo>
                    <a:pt x="12263" y="14540"/>
                    <a:pt x="12092" y="14588"/>
                    <a:pt x="11976" y="14712"/>
                  </a:cubicBezTo>
                  <a:cubicBezTo>
                    <a:pt x="11763" y="14985"/>
                    <a:pt x="12189" y="15441"/>
                    <a:pt x="11763" y="15502"/>
                  </a:cubicBezTo>
                  <a:cubicBezTo>
                    <a:pt x="11747" y="15506"/>
                    <a:pt x="11731" y="15507"/>
                    <a:pt x="11715" y="15507"/>
                  </a:cubicBezTo>
                  <a:cubicBezTo>
                    <a:pt x="11451" y="15507"/>
                    <a:pt x="11141" y="15071"/>
                    <a:pt x="10912" y="14985"/>
                  </a:cubicBezTo>
                  <a:cubicBezTo>
                    <a:pt x="10578" y="14864"/>
                    <a:pt x="10183" y="14955"/>
                    <a:pt x="9848" y="14864"/>
                  </a:cubicBezTo>
                  <a:cubicBezTo>
                    <a:pt x="9210" y="14681"/>
                    <a:pt x="9332" y="14469"/>
                    <a:pt x="9210" y="13982"/>
                  </a:cubicBezTo>
                  <a:cubicBezTo>
                    <a:pt x="9074" y="13456"/>
                    <a:pt x="8607" y="13328"/>
                    <a:pt x="8099" y="13328"/>
                  </a:cubicBezTo>
                  <a:cubicBezTo>
                    <a:pt x="7697" y="13328"/>
                    <a:pt x="7270" y="13408"/>
                    <a:pt x="6961" y="13435"/>
                  </a:cubicBezTo>
                  <a:cubicBezTo>
                    <a:pt x="6169" y="13488"/>
                    <a:pt x="5515" y="13793"/>
                    <a:pt x="4780" y="13793"/>
                  </a:cubicBezTo>
                  <a:cubicBezTo>
                    <a:pt x="4668" y="13793"/>
                    <a:pt x="4554" y="13786"/>
                    <a:pt x="4438" y="13770"/>
                  </a:cubicBezTo>
                  <a:cubicBezTo>
                    <a:pt x="4392" y="13762"/>
                    <a:pt x="4347" y="13759"/>
                    <a:pt x="4302" y="13759"/>
                  </a:cubicBezTo>
                  <a:cubicBezTo>
                    <a:pt x="3561" y="13759"/>
                    <a:pt x="2865" y="14657"/>
                    <a:pt x="2493" y="15259"/>
                  </a:cubicBezTo>
                  <a:cubicBezTo>
                    <a:pt x="2098" y="15867"/>
                    <a:pt x="2067" y="16414"/>
                    <a:pt x="1490" y="16900"/>
                  </a:cubicBezTo>
                  <a:cubicBezTo>
                    <a:pt x="243" y="17903"/>
                    <a:pt x="0" y="20396"/>
                    <a:pt x="760" y="21733"/>
                  </a:cubicBezTo>
                  <a:cubicBezTo>
                    <a:pt x="1216" y="22463"/>
                    <a:pt x="1733" y="23466"/>
                    <a:pt x="2554" y="23861"/>
                  </a:cubicBezTo>
                  <a:cubicBezTo>
                    <a:pt x="2820" y="23989"/>
                    <a:pt x="3083" y="24040"/>
                    <a:pt x="3343" y="24040"/>
                  </a:cubicBezTo>
                  <a:cubicBezTo>
                    <a:pt x="3944" y="24040"/>
                    <a:pt x="4525" y="23769"/>
                    <a:pt x="5076" y="23557"/>
                  </a:cubicBezTo>
                  <a:cubicBezTo>
                    <a:pt x="5330" y="23460"/>
                    <a:pt x="5559" y="23418"/>
                    <a:pt x="5771" y="23418"/>
                  </a:cubicBezTo>
                  <a:cubicBezTo>
                    <a:pt x="6422" y="23418"/>
                    <a:pt x="6920" y="23813"/>
                    <a:pt x="7538" y="24226"/>
                  </a:cubicBezTo>
                  <a:cubicBezTo>
                    <a:pt x="7812" y="24378"/>
                    <a:pt x="8420" y="24469"/>
                    <a:pt x="8511" y="24833"/>
                  </a:cubicBezTo>
                  <a:cubicBezTo>
                    <a:pt x="8633" y="25229"/>
                    <a:pt x="8025" y="25685"/>
                    <a:pt x="8146" y="26080"/>
                  </a:cubicBezTo>
                  <a:cubicBezTo>
                    <a:pt x="8207" y="26323"/>
                    <a:pt x="8633" y="26536"/>
                    <a:pt x="8815" y="26688"/>
                  </a:cubicBezTo>
                  <a:cubicBezTo>
                    <a:pt x="9119" y="26961"/>
                    <a:pt x="9180" y="27204"/>
                    <a:pt x="9149" y="27630"/>
                  </a:cubicBezTo>
                  <a:cubicBezTo>
                    <a:pt x="9119" y="28420"/>
                    <a:pt x="8876" y="29210"/>
                    <a:pt x="8572" y="29910"/>
                  </a:cubicBezTo>
                  <a:cubicBezTo>
                    <a:pt x="8086" y="30943"/>
                    <a:pt x="8906" y="32007"/>
                    <a:pt x="9089" y="33040"/>
                  </a:cubicBezTo>
                  <a:cubicBezTo>
                    <a:pt x="9149" y="33466"/>
                    <a:pt x="8997" y="34165"/>
                    <a:pt x="9362" y="34469"/>
                  </a:cubicBezTo>
                  <a:cubicBezTo>
                    <a:pt x="9515" y="34587"/>
                    <a:pt x="9752" y="34649"/>
                    <a:pt x="9985" y="34649"/>
                  </a:cubicBezTo>
                  <a:cubicBezTo>
                    <a:pt x="10170" y="34649"/>
                    <a:pt x="10352" y="34610"/>
                    <a:pt x="10487" y="34530"/>
                  </a:cubicBezTo>
                  <a:cubicBezTo>
                    <a:pt x="10791" y="34317"/>
                    <a:pt x="10943" y="33922"/>
                    <a:pt x="11247" y="33709"/>
                  </a:cubicBezTo>
                  <a:cubicBezTo>
                    <a:pt x="11551" y="33496"/>
                    <a:pt x="11763" y="33314"/>
                    <a:pt x="12037" y="33071"/>
                  </a:cubicBezTo>
                  <a:cubicBezTo>
                    <a:pt x="12463" y="32706"/>
                    <a:pt x="12858" y="32341"/>
                    <a:pt x="13283" y="31976"/>
                  </a:cubicBezTo>
                  <a:cubicBezTo>
                    <a:pt x="13800" y="31612"/>
                    <a:pt x="14317" y="31247"/>
                    <a:pt x="14773" y="30791"/>
                  </a:cubicBezTo>
                  <a:cubicBezTo>
                    <a:pt x="15320" y="30274"/>
                    <a:pt x="15958" y="29758"/>
                    <a:pt x="16140" y="28998"/>
                  </a:cubicBezTo>
                  <a:cubicBezTo>
                    <a:pt x="16475" y="27751"/>
                    <a:pt x="15715" y="26262"/>
                    <a:pt x="17052" y="25441"/>
                  </a:cubicBezTo>
                  <a:cubicBezTo>
                    <a:pt x="17417" y="25198"/>
                    <a:pt x="17843" y="25077"/>
                    <a:pt x="18207" y="24742"/>
                  </a:cubicBezTo>
                  <a:cubicBezTo>
                    <a:pt x="18572" y="24408"/>
                    <a:pt x="18937" y="24043"/>
                    <a:pt x="19271" y="23648"/>
                  </a:cubicBezTo>
                  <a:cubicBezTo>
                    <a:pt x="19454" y="23405"/>
                    <a:pt x="20548" y="22037"/>
                    <a:pt x="19849" y="21824"/>
                  </a:cubicBezTo>
                  <a:cubicBezTo>
                    <a:pt x="19828" y="21818"/>
                    <a:pt x="19808" y="21815"/>
                    <a:pt x="19787" y="21815"/>
                  </a:cubicBezTo>
                  <a:cubicBezTo>
                    <a:pt x="19559" y="21815"/>
                    <a:pt x="19290" y="22184"/>
                    <a:pt x="18982" y="22184"/>
                  </a:cubicBezTo>
                  <a:cubicBezTo>
                    <a:pt x="18938" y="22184"/>
                    <a:pt x="18892" y="22177"/>
                    <a:pt x="18846" y="22159"/>
                  </a:cubicBezTo>
                  <a:cubicBezTo>
                    <a:pt x="18572" y="22067"/>
                    <a:pt x="18359" y="21520"/>
                    <a:pt x="18207" y="21277"/>
                  </a:cubicBezTo>
                  <a:cubicBezTo>
                    <a:pt x="17782" y="20578"/>
                    <a:pt x="17356" y="19879"/>
                    <a:pt x="16961" y="19180"/>
                  </a:cubicBezTo>
                  <a:cubicBezTo>
                    <a:pt x="16566" y="18511"/>
                    <a:pt x="16201" y="17660"/>
                    <a:pt x="16049" y="16870"/>
                  </a:cubicBezTo>
                  <a:cubicBezTo>
                    <a:pt x="15997" y="16636"/>
                    <a:pt x="16034" y="16157"/>
                    <a:pt x="16332" y="16157"/>
                  </a:cubicBezTo>
                  <a:cubicBezTo>
                    <a:pt x="16382" y="16157"/>
                    <a:pt x="16439" y="16170"/>
                    <a:pt x="16505" y="16201"/>
                  </a:cubicBezTo>
                  <a:cubicBezTo>
                    <a:pt x="16657" y="16262"/>
                    <a:pt x="16870" y="16870"/>
                    <a:pt x="16961" y="16991"/>
                  </a:cubicBezTo>
                  <a:cubicBezTo>
                    <a:pt x="17174" y="17478"/>
                    <a:pt x="17295" y="17994"/>
                    <a:pt x="17539" y="18481"/>
                  </a:cubicBezTo>
                  <a:cubicBezTo>
                    <a:pt x="17903" y="19271"/>
                    <a:pt x="18177" y="20457"/>
                    <a:pt x="18906" y="20943"/>
                  </a:cubicBezTo>
                  <a:cubicBezTo>
                    <a:pt x="19133" y="21081"/>
                    <a:pt x="19328" y="21139"/>
                    <a:pt x="19507" y="21139"/>
                  </a:cubicBezTo>
                  <a:cubicBezTo>
                    <a:pt x="19881" y="21139"/>
                    <a:pt x="20188" y="20886"/>
                    <a:pt x="20578" y="20578"/>
                  </a:cubicBezTo>
                  <a:cubicBezTo>
                    <a:pt x="21095" y="20153"/>
                    <a:pt x="21520" y="19666"/>
                    <a:pt x="21612" y="18998"/>
                  </a:cubicBezTo>
                  <a:cubicBezTo>
                    <a:pt x="21669" y="18535"/>
                    <a:pt x="21535" y="17469"/>
                    <a:pt x="20895" y="17469"/>
                  </a:cubicBezTo>
                  <a:cubicBezTo>
                    <a:pt x="20862" y="17469"/>
                    <a:pt x="20827" y="17472"/>
                    <a:pt x="20791" y="17478"/>
                  </a:cubicBezTo>
                  <a:cubicBezTo>
                    <a:pt x="20548" y="17508"/>
                    <a:pt x="20457" y="17751"/>
                    <a:pt x="20274" y="17873"/>
                  </a:cubicBezTo>
                  <a:cubicBezTo>
                    <a:pt x="20188" y="17730"/>
                    <a:pt x="18939" y="15477"/>
                    <a:pt x="19665" y="15477"/>
                  </a:cubicBezTo>
                  <a:cubicBezTo>
                    <a:pt x="19709" y="15477"/>
                    <a:pt x="19760" y="15485"/>
                    <a:pt x="19818" y="15502"/>
                  </a:cubicBezTo>
                  <a:cubicBezTo>
                    <a:pt x="20365" y="15654"/>
                    <a:pt x="20548" y="16566"/>
                    <a:pt x="21065" y="16748"/>
                  </a:cubicBezTo>
                  <a:cubicBezTo>
                    <a:pt x="21133" y="16782"/>
                    <a:pt x="21197" y="16787"/>
                    <a:pt x="21262" y="16787"/>
                  </a:cubicBezTo>
                  <a:cubicBezTo>
                    <a:pt x="21283" y="16787"/>
                    <a:pt x="21305" y="16786"/>
                    <a:pt x="21327" y="16786"/>
                  </a:cubicBezTo>
                  <a:cubicBezTo>
                    <a:pt x="21414" y="16786"/>
                    <a:pt x="21505" y="16794"/>
                    <a:pt x="21612" y="16870"/>
                  </a:cubicBezTo>
                  <a:cubicBezTo>
                    <a:pt x="21855" y="17052"/>
                    <a:pt x="21976" y="17447"/>
                    <a:pt x="21946" y="17751"/>
                  </a:cubicBezTo>
                  <a:cubicBezTo>
                    <a:pt x="21989" y="17757"/>
                    <a:pt x="22032" y="17760"/>
                    <a:pt x="22075" y="17760"/>
                  </a:cubicBezTo>
                  <a:cubicBezTo>
                    <a:pt x="22370" y="17760"/>
                    <a:pt x="22674" y="17644"/>
                    <a:pt x="22962" y="17644"/>
                  </a:cubicBezTo>
                  <a:cubicBezTo>
                    <a:pt x="23083" y="17644"/>
                    <a:pt x="23200" y="17664"/>
                    <a:pt x="23314" y="17721"/>
                  </a:cubicBezTo>
                  <a:cubicBezTo>
                    <a:pt x="23891" y="18055"/>
                    <a:pt x="24013" y="19028"/>
                    <a:pt x="24134" y="19605"/>
                  </a:cubicBezTo>
                  <a:cubicBezTo>
                    <a:pt x="24286" y="20487"/>
                    <a:pt x="24530" y="21490"/>
                    <a:pt x="24469" y="22371"/>
                  </a:cubicBezTo>
                  <a:cubicBezTo>
                    <a:pt x="24480" y="22373"/>
                    <a:pt x="24491" y="22374"/>
                    <a:pt x="24501" y="22374"/>
                  </a:cubicBezTo>
                  <a:cubicBezTo>
                    <a:pt x="25199" y="22374"/>
                    <a:pt x="25230" y="18531"/>
                    <a:pt x="25320" y="17873"/>
                  </a:cubicBezTo>
                  <a:cubicBezTo>
                    <a:pt x="25411" y="17235"/>
                    <a:pt x="25502" y="16566"/>
                    <a:pt x="25563" y="15867"/>
                  </a:cubicBezTo>
                  <a:cubicBezTo>
                    <a:pt x="24742" y="9149"/>
                    <a:pt x="20882" y="3374"/>
                    <a:pt x="15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1"/>
            <p:cNvSpPr/>
            <p:nvPr/>
          </p:nvSpPr>
          <p:spPr>
            <a:xfrm>
              <a:off x="13876263" y="2648125"/>
              <a:ext cx="53225" cy="73250"/>
            </a:xfrm>
            <a:custGeom>
              <a:avLst/>
              <a:gdLst/>
              <a:ahLst/>
              <a:cxnLst/>
              <a:rect l="l" t="t" r="r" b="b"/>
              <a:pathLst>
                <a:path w="2129" h="2930" extrusionOk="0">
                  <a:moveTo>
                    <a:pt x="390" y="0"/>
                  </a:moveTo>
                  <a:cubicBezTo>
                    <a:pt x="249" y="0"/>
                    <a:pt x="129" y="68"/>
                    <a:pt x="92" y="240"/>
                  </a:cubicBezTo>
                  <a:cubicBezTo>
                    <a:pt x="1" y="635"/>
                    <a:pt x="366" y="665"/>
                    <a:pt x="487" y="939"/>
                  </a:cubicBezTo>
                  <a:cubicBezTo>
                    <a:pt x="578" y="1091"/>
                    <a:pt x="487" y="1182"/>
                    <a:pt x="609" y="1334"/>
                  </a:cubicBezTo>
                  <a:cubicBezTo>
                    <a:pt x="669" y="1425"/>
                    <a:pt x="791" y="1425"/>
                    <a:pt x="761" y="1607"/>
                  </a:cubicBezTo>
                  <a:lnTo>
                    <a:pt x="761" y="1699"/>
                  </a:lnTo>
                  <a:cubicBezTo>
                    <a:pt x="761" y="1717"/>
                    <a:pt x="761" y="1802"/>
                    <a:pt x="761" y="1820"/>
                  </a:cubicBezTo>
                  <a:cubicBezTo>
                    <a:pt x="709" y="1803"/>
                    <a:pt x="656" y="1793"/>
                    <a:pt x="606" y="1793"/>
                  </a:cubicBezTo>
                  <a:cubicBezTo>
                    <a:pt x="478" y="1793"/>
                    <a:pt x="374" y="1858"/>
                    <a:pt x="396" y="2033"/>
                  </a:cubicBezTo>
                  <a:cubicBezTo>
                    <a:pt x="426" y="2215"/>
                    <a:pt x="669" y="2307"/>
                    <a:pt x="761" y="2459"/>
                  </a:cubicBezTo>
                  <a:cubicBezTo>
                    <a:pt x="791" y="2519"/>
                    <a:pt x="791" y="2641"/>
                    <a:pt x="821" y="2671"/>
                  </a:cubicBezTo>
                  <a:cubicBezTo>
                    <a:pt x="913" y="2732"/>
                    <a:pt x="1095" y="2702"/>
                    <a:pt x="1156" y="2732"/>
                  </a:cubicBezTo>
                  <a:cubicBezTo>
                    <a:pt x="1323" y="2756"/>
                    <a:pt x="1509" y="2930"/>
                    <a:pt x="1669" y="2930"/>
                  </a:cubicBezTo>
                  <a:cubicBezTo>
                    <a:pt x="1713" y="2930"/>
                    <a:pt x="1755" y="2917"/>
                    <a:pt x="1794" y="2884"/>
                  </a:cubicBezTo>
                  <a:cubicBezTo>
                    <a:pt x="1916" y="2762"/>
                    <a:pt x="1794" y="2550"/>
                    <a:pt x="1885" y="2398"/>
                  </a:cubicBezTo>
                  <a:cubicBezTo>
                    <a:pt x="1976" y="2246"/>
                    <a:pt x="2128" y="2276"/>
                    <a:pt x="2128" y="2033"/>
                  </a:cubicBezTo>
                  <a:cubicBezTo>
                    <a:pt x="2128" y="1790"/>
                    <a:pt x="1946" y="1729"/>
                    <a:pt x="1733" y="1607"/>
                  </a:cubicBezTo>
                  <a:cubicBezTo>
                    <a:pt x="1521" y="1486"/>
                    <a:pt x="1429" y="1364"/>
                    <a:pt x="1277" y="1152"/>
                  </a:cubicBezTo>
                  <a:cubicBezTo>
                    <a:pt x="1186" y="1030"/>
                    <a:pt x="1065" y="908"/>
                    <a:pt x="1004" y="787"/>
                  </a:cubicBezTo>
                  <a:cubicBezTo>
                    <a:pt x="913" y="604"/>
                    <a:pt x="1034" y="483"/>
                    <a:pt x="943" y="331"/>
                  </a:cubicBezTo>
                  <a:cubicBezTo>
                    <a:pt x="852" y="149"/>
                    <a:pt x="599" y="0"/>
                    <a:pt x="3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1"/>
            <p:cNvSpPr/>
            <p:nvPr/>
          </p:nvSpPr>
          <p:spPr>
            <a:xfrm>
              <a:off x="13849038" y="2678375"/>
              <a:ext cx="28025" cy="33700"/>
            </a:xfrm>
            <a:custGeom>
              <a:avLst/>
              <a:gdLst/>
              <a:ahLst/>
              <a:cxnLst/>
              <a:rect l="l" t="t" r="r" b="b"/>
              <a:pathLst>
                <a:path w="1121" h="1348" extrusionOk="0">
                  <a:moveTo>
                    <a:pt x="561" y="1"/>
                  </a:moveTo>
                  <a:cubicBezTo>
                    <a:pt x="225" y="1"/>
                    <a:pt x="58" y="350"/>
                    <a:pt x="87" y="671"/>
                  </a:cubicBezTo>
                  <a:cubicBezTo>
                    <a:pt x="117" y="732"/>
                    <a:pt x="178" y="762"/>
                    <a:pt x="148" y="853"/>
                  </a:cubicBezTo>
                  <a:cubicBezTo>
                    <a:pt x="148" y="975"/>
                    <a:pt x="56" y="1005"/>
                    <a:pt x="26" y="1097"/>
                  </a:cubicBezTo>
                  <a:cubicBezTo>
                    <a:pt x="0" y="1276"/>
                    <a:pt x="39" y="1347"/>
                    <a:pt x="179" y="1347"/>
                  </a:cubicBezTo>
                  <a:cubicBezTo>
                    <a:pt x="206" y="1347"/>
                    <a:pt x="235" y="1345"/>
                    <a:pt x="269" y="1340"/>
                  </a:cubicBezTo>
                  <a:cubicBezTo>
                    <a:pt x="451" y="1309"/>
                    <a:pt x="907" y="1005"/>
                    <a:pt x="999" y="823"/>
                  </a:cubicBezTo>
                  <a:cubicBezTo>
                    <a:pt x="1120" y="610"/>
                    <a:pt x="968" y="245"/>
                    <a:pt x="725" y="215"/>
                  </a:cubicBezTo>
                  <a:cubicBezTo>
                    <a:pt x="695" y="185"/>
                    <a:pt x="725" y="124"/>
                    <a:pt x="695" y="93"/>
                  </a:cubicBezTo>
                  <a:cubicBezTo>
                    <a:pt x="634" y="2"/>
                    <a:pt x="603" y="2"/>
                    <a:pt x="603" y="2"/>
                  </a:cubicBezTo>
                  <a:cubicBezTo>
                    <a:pt x="589" y="1"/>
                    <a:pt x="575" y="1"/>
                    <a:pt x="5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1"/>
            <p:cNvSpPr/>
            <p:nvPr/>
          </p:nvSpPr>
          <p:spPr>
            <a:xfrm>
              <a:off x="14098588" y="2490950"/>
              <a:ext cx="44425" cy="50825"/>
            </a:xfrm>
            <a:custGeom>
              <a:avLst/>
              <a:gdLst/>
              <a:ahLst/>
              <a:cxnLst/>
              <a:rect l="l" t="t" r="r" b="b"/>
              <a:pathLst>
                <a:path w="1777" h="2033" extrusionOk="0">
                  <a:moveTo>
                    <a:pt x="211" y="0"/>
                  </a:moveTo>
                  <a:cubicBezTo>
                    <a:pt x="85" y="0"/>
                    <a:pt x="1" y="139"/>
                    <a:pt x="105" y="417"/>
                  </a:cubicBezTo>
                  <a:cubicBezTo>
                    <a:pt x="135" y="569"/>
                    <a:pt x="257" y="691"/>
                    <a:pt x="348" y="843"/>
                  </a:cubicBezTo>
                  <a:cubicBezTo>
                    <a:pt x="409" y="995"/>
                    <a:pt x="409" y="1116"/>
                    <a:pt x="439" y="1238"/>
                  </a:cubicBezTo>
                  <a:cubicBezTo>
                    <a:pt x="500" y="1481"/>
                    <a:pt x="591" y="1542"/>
                    <a:pt x="743" y="1694"/>
                  </a:cubicBezTo>
                  <a:cubicBezTo>
                    <a:pt x="926" y="1876"/>
                    <a:pt x="956" y="1876"/>
                    <a:pt x="1199" y="1907"/>
                  </a:cubicBezTo>
                  <a:cubicBezTo>
                    <a:pt x="1307" y="1934"/>
                    <a:pt x="1416" y="2033"/>
                    <a:pt x="1545" y="2033"/>
                  </a:cubicBezTo>
                  <a:cubicBezTo>
                    <a:pt x="1561" y="2033"/>
                    <a:pt x="1578" y="2031"/>
                    <a:pt x="1594" y="2028"/>
                  </a:cubicBezTo>
                  <a:cubicBezTo>
                    <a:pt x="1594" y="2028"/>
                    <a:pt x="1777" y="1998"/>
                    <a:pt x="1533" y="1755"/>
                  </a:cubicBezTo>
                  <a:cubicBezTo>
                    <a:pt x="1108" y="1299"/>
                    <a:pt x="774" y="782"/>
                    <a:pt x="500" y="235"/>
                  </a:cubicBezTo>
                  <a:cubicBezTo>
                    <a:pt x="422" y="78"/>
                    <a:pt x="305" y="0"/>
                    <a:pt x="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1"/>
            <p:cNvSpPr/>
            <p:nvPr/>
          </p:nvSpPr>
          <p:spPr>
            <a:xfrm>
              <a:off x="13341313" y="2539350"/>
              <a:ext cx="386800" cy="940025"/>
            </a:xfrm>
            <a:custGeom>
              <a:avLst/>
              <a:gdLst/>
              <a:ahLst/>
              <a:cxnLst/>
              <a:rect l="l" t="t" r="r" b="b"/>
              <a:pathLst>
                <a:path w="15472" h="37601" extrusionOk="0">
                  <a:moveTo>
                    <a:pt x="8481" y="1"/>
                  </a:moveTo>
                  <a:cubicBezTo>
                    <a:pt x="3344" y="3983"/>
                    <a:pt x="0" y="10214"/>
                    <a:pt x="0" y="17235"/>
                  </a:cubicBezTo>
                  <a:cubicBezTo>
                    <a:pt x="0" y="17691"/>
                    <a:pt x="31" y="18117"/>
                    <a:pt x="61" y="18573"/>
                  </a:cubicBezTo>
                  <a:cubicBezTo>
                    <a:pt x="91" y="18633"/>
                    <a:pt x="152" y="18694"/>
                    <a:pt x="213" y="18755"/>
                  </a:cubicBezTo>
                  <a:cubicBezTo>
                    <a:pt x="365" y="18877"/>
                    <a:pt x="517" y="18968"/>
                    <a:pt x="669" y="19089"/>
                  </a:cubicBezTo>
                  <a:cubicBezTo>
                    <a:pt x="882" y="19241"/>
                    <a:pt x="821" y="19363"/>
                    <a:pt x="821" y="19636"/>
                  </a:cubicBezTo>
                  <a:cubicBezTo>
                    <a:pt x="851" y="19910"/>
                    <a:pt x="821" y="20123"/>
                    <a:pt x="1125" y="20153"/>
                  </a:cubicBezTo>
                  <a:cubicBezTo>
                    <a:pt x="1307" y="20153"/>
                    <a:pt x="1459" y="20153"/>
                    <a:pt x="1611" y="20305"/>
                  </a:cubicBezTo>
                  <a:cubicBezTo>
                    <a:pt x="1824" y="20579"/>
                    <a:pt x="1946" y="20974"/>
                    <a:pt x="2128" y="21278"/>
                  </a:cubicBezTo>
                  <a:cubicBezTo>
                    <a:pt x="2310" y="21582"/>
                    <a:pt x="2614" y="21764"/>
                    <a:pt x="2827" y="22038"/>
                  </a:cubicBezTo>
                  <a:lnTo>
                    <a:pt x="3070" y="22220"/>
                  </a:lnTo>
                  <a:cubicBezTo>
                    <a:pt x="3131" y="22250"/>
                    <a:pt x="3161" y="22311"/>
                    <a:pt x="3222" y="22372"/>
                  </a:cubicBezTo>
                  <a:cubicBezTo>
                    <a:pt x="3465" y="22615"/>
                    <a:pt x="3374" y="22980"/>
                    <a:pt x="3405" y="23314"/>
                  </a:cubicBezTo>
                  <a:cubicBezTo>
                    <a:pt x="3435" y="23709"/>
                    <a:pt x="3405" y="24165"/>
                    <a:pt x="3435" y="24591"/>
                  </a:cubicBezTo>
                  <a:cubicBezTo>
                    <a:pt x="3465" y="25138"/>
                    <a:pt x="3739" y="25685"/>
                    <a:pt x="4012" y="26172"/>
                  </a:cubicBezTo>
                  <a:cubicBezTo>
                    <a:pt x="4408" y="26901"/>
                    <a:pt x="4955" y="27479"/>
                    <a:pt x="5502" y="28086"/>
                  </a:cubicBezTo>
                  <a:cubicBezTo>
                    <a:pt x="5958" y="28664"/>
                    <a:pt x="6383" y="29241"/>
                    <a:pt x="6809" y="29819"/>
                  </a:cubicBezTo>
                  <a:cubicBezTo>
                    <a:pt x="7022" y="30093"/>
                    <a:pt x="7204" y="30305"/>
                    <a:pt x="7447" y="30548"/>
                  </a:cubicBezTo>
                  <a:cubicBezTo>
                    <a:pt x="7660" y="30731"/>
                    <a:pt x="7812" y="30974"/>
                    <a:pt x="7994" y="31187"/>
                  </a:cubicBezTo>
                  <a:cubicBezTo>
                    <a:pt x="8177" y="31430"/>
                    <a:pt x="8420" y="31704"/>
                    <a:pt x="8602" y="31947"/>
                  </a:cubicBezTo>
                  <a:cubicBezTo>
                    <a:pt x="8785" y="32190"/>
                    <a:pt x="9089" y="32585"/>
                    <a:pt x="9271" y="32737"/>
                  </a:cubicBezTo>
                  <a:lnTo>
                    <a:pt x="9514" y="33132"/>
                  </a:lnTo>
                  <a:cubicBezTo>
                    <a:pt x="9727" y="33254"/>
                    <a:pt x="9879" y="33618"/>
                    <a:pt x="10031" y="33770"/>
                  </a:cubicBezTo>
                  <a:cubicBezTo>
                    <a:pt x="10183" y="33922"/>
                    <a:pt x="10304" y="34105"/>
                    <a:pt x="10456" y="34226"/>
                  </a:cubicBezTo>
                  <a:cubicBezTo>
                    <a:pt x="11247" y="34925"/>
                    <a:pt x="12067" y="35564"/>
                    <a:pt x="12918" y="36172"/>
                  </a:cubicBezTo>
                  <a:cubicBezTo>
                    <a:pt x="13374" y="36506"/>
                    <a:pt x="13830" y="36901"/>
                    <a:pt x="14347" y="37144"/>
                  </a:cubicBezTo>
                  <a:cubicBezTo>
                    <a:pt x="14681" y="37296"/>
                    <a:pt x="15076" y="37539"/>
                    <a:pt x="15441" y="37600"/>
                  </a:cubicBezTo>
                  <a:cubicBezTo>
                    <a:pt x="15441" y="37570"/>
                    <a:pt x="15441" y="37570"/>
                    <a:pt x="15441" y="37570"/>
                  </a:cubicBezTo>
                  <a:cubicBezTo>
                    <a:pt x="15472" y="37479"/>
                    <a:pt x="15016" y="37266"/>
                    <a:pt x="14955" y="37205"/>
                  </a:cubicBezTo>
                  <a:cubicBezTo>
                    <a:pt x="14742" y="37084"/>
                    <a:pt x="14560" y="36962"/>
                    <a:pt x="14347" y="36810"/>
                  </a:cubicBezTo>
                  <a:cubicBezTo>
                    <a:pt x="14165" y="36688"/>
                    <a:pt x="13952" y="36628"/>
                    <a:pt x="13739" y="36506"/>
                  </a:cubicBezTo>
                  <a:cubicBezTo>
                    <a:pt x="13435" y="36324"/>
                    <a:pt x="13222" y="36050"/>
                    <a:pt x="12979" y="35807"/>
                  </a:cubicBezTo>
                  <a:cubicBezTo>
                    <a:pt x="12736" y="35594"/>
                    <a:pt x="12493" y="35412"/>
                    <a:pt x="12371" y="35108"/>
                  </a:cubicBezTo>
                  <a:cubicBezTo>
                    <a:pt x="12250" y="34834"/>
                    <a:pt x="12341" y="34652"/>
                    <a:pt x="12341" y="34409"/>
                  </a:cubicBezTo>
                  <a:cubicBezTo>
                    <a:pt x="12310" y="34166"/>
                    <a:pt x="12189" y="33983"/>
                    <a:pt x="12158" y="33770"/>
                  </a:cubicBezTo>
                  <a:cubicBezTo>
                    <a:pt x="12158" y="33649"/>
                    <a:pt x="12098" y="33558"/>
                    <a:pt x="12128" y="33406"/>
                  </a:cubicBezTo>
                  <a:cubicBezTo>
                    <a:pt x="12128" y="33345"/>
                    <a:pt x="12158" y="33314"/>
                    <a:pt x="12158" y="33193"/>
                  </a:cubicBezTo>
                  <a:cubicBezTo>
                    <a:pt x="12189" y="33011"/>
                    <a:pt x="12128" y="32463"/>
                    <a:pt x="12128" y="32463"/>
                  </a:cubicBezTo>
                  <a:cubicBezTo>
                    <a:pt x="12158" y="31947"/>
                    <a:pt x="12219" y="31339"/>
                    <a:pt x="12462" y="30852"/>
                  </a:cubicBezTo>
                  <a:cubicBezTo>
                    <a:pt x="12614" y="30579"/>
                    <a:pt x="12736" y="30305"/>
                    <a:pt x="12949" y="30062"/>
                  </a:cubicBezTo>
                  <a:cubicBezTo>
                    <a:pt x="13131" y="29849"/>
                    <a:pt x="13131" y="29667"/>
                    <a:pt x="13131" y="29393"/>
                  </a:cubicBezTo>
                  <a:cubicBezTo>
                    <a:pt x="13131" y="28694"/>
                    <a:pt x="13131" y="28056"/>
                    <a:pt x="12858" y="27418"/>
                  </a:cubicBezTo>
                  <a:cubicBezTo>
                    <a:pt x="12584" y="26749"/>
                    <a:pt x="13010" y="26050"/>
                    <a:pt x="12402" y="25503"/>
                  </a:cubicBezTo>
                  <a:cubicBezTo>
                    <a:pt x="12189" y="25290"/>
                    <a:pt x="11976" y="25381"/>
                    <a:pt x="11703" y="25290"/>
                  </a:cubicBezTo>
                  <a:cubicBezTo>
                    <a:pt x="11307" y="25138"/>
                    <a:pt x="10943" y="25016"/>
                    <a:pt x="10548" y="24834"/>
                  </a:cubicBezTo>
                  <a:cubicBezTo>
                    <a:pt x="10244" y="24682"/>
                    <a:pt x="9909" y="24500"/>
                    <a:pt x="9605" y="24348"/>
                  </a:cubicBezTo>
                  <a:cubicBezTo>
                    <a:pt x="9210" y="24135"/>
                    <a:pt x="9453" y="23922"/>
                    <a:pt x="9453" y="23557"/>
                  </a:cubicBezTo>
                  <a:cubicBezTo>
                    <a:pt x="9423" y="23223"/>
                    <a:pt x="9149" y="23193"/>
                    <a:pt x="8906" y="23041"/>
                  </a:cubicBezTo>
                  <a:cubicBezTo>
                    <a:pt x="8663" y="22919"/>
                    <a:pt x="8450" y="22737"/>
                    <a:pt x="8207" y="22646"/>
                  </a:cubicBezTo>
                  <a:cubicBezTo>
                    <a:pt x="7994" y="22554"/>
                    <a:pt x="7812" y="22463"/>
                    <a:pt x="7630" y="22342"/>
                  </a:cubicBezTo>
                  <a:cubicBezTo>
                    <a:pt x="7386" y="22190"/>
                    <a:pt x="7174" y="21977"/>
                    <a:pt x="6900" y="21886"/>
                  </a:cubicBezTo>
                  <a:cubicBezTo>
                    <a:pt x="6657" y="21825"/>
                    <a:pt x="6444" y="21795"/>
                    <a:pt x="6231" y="21643"/>
                  </a:cubicBezTo>
                  <a:cubicBezTo>
                    <a:pt x="5958" y="21491"/>
                    <a:pt x="5715" y="21308"/>
                    <a:pt x="5441" y="21156"/>
                  </a:cubicBezTo>
                  <a:cubicBezTo>
                    <a:pt x="5157" y="20981"/>
                    <a:pt x="4746" y="20775"/>
                    <a:pt x="4369" y="20775"/>
                  </a:cubicBezTo>
                  <a:cubicBezTo>
                    <a:pt x="4222" y="20775"/>
                    <a:pt x="4079" y="20806"/>
                    <a:pt x="3952" y="20883"/>
                  </a:cubicBezTo>
                  <a:cubicBezTo>
                    <a:pt x="3952" y="20883"/>
                    <a:pt x="3943" y="20881"/>
                    <a:pt x="3929" y="20881"/>
                  </a:cubicBezTo>
                  <a:cubicBezTo>
                    <a:pt x="3871" y="20881"/>
                    <a:pt x="3721" y="20901"/>
                    <a:pt x="3648" y="21095"/>
                  </a:cubicBezTo>
                  <a:cubicBezTo>
                    <a:pt x="3547" y="21296"/>
                    <a:pt x="3551" y="21559"/>
                    <a:pt x="3349" y="21559"/>
                  </a:cubicBezTo>
                  <a:cubicBezTo>
                    <a:pt x="3307" y="21559"/>
                    <a:pt x="3255" y="21547"/>
                    <a:pt x="3192" y="21521"/>
                  </a:cubicBezTo>
                  <a:cubicBezTo>
                    <a:pt x="3009" y="21460"/>
                    <a:pt x="2797" y="21278"/>
                    <a:pt x="2645" y="21156"/>
                  </a:cubicBezTo>
                  <a:cubicBezTo>
                    <a:pt x="2432" y="21035"/>
                    <a:pt x="2280" y="20852"/>
                    <a:pt x="2189" y="20640"/>
                  </a:cubicBezTo>
                  <a:cubicBezTo>
                    <a:pt x="2097" y="20427"/>
                    <a:pt x="2097" y="20184"/>
                    <a:pt x="2097" y="19940"/>
                  </a:cubicBezTo>
                  <a:cubicBezTo>
                    <a:pt x="2097" y="19788"/>
                    <a:pt x="2097" y="19576"/>
                    <a:pt x="2006" y="19424"/>
                  </a:cubicBezTo>
                  <a:cubicBezTo>
                    <a:pt x="1915" y="19302"/>
                    <a:pt x="1702" y="19272"/>
                    <a:pt x="1642" y="19150"/>
                  </a:cubicBezTo>
                  <a:cubicBezTo>
                    <a:pt x="1550" y="19029"/>
                    <a:pt x="1581" y="18694"/>
                    <a:pt x="1550" y="18542"/>
                  </a:cubicBezTo>
                  <a:cubicBezTo>
                    <a:pt x="1520" y="18421"/>
                    <a:pt x="1459" y="18299"/>
                    <a:pt x="1459" y="18177"/>
                  </a:cubicBezTo>
                  <a:cubicBezTo>
                    <a:pt x="1429" y="17995"/>
                    <a:pt x="1490" y="17813"/>
                    <a:pt x="1459" y="17600"/>
                  </a:cubicBezTo>
                  <a:cubicBezTo>
                    <a:pt x="1441" y="17456"/>
                    <a:pt x="1370" y="17366"/>
                    <a:pt x="1290" y="17366"/>
                  </a:cubicBezTo>
                  <a:cubicBezTo>
                    <a:pt x="1235" y="17366"/>
                    <a:pt x="1175" y="17409"/>
                    <a:pt x="1125" y="17509"/>
                  </a:cubicBezTo>
                  <a:cubicBezTo>
                    <a:pt x="973" y="17752"/>
                    <a:pt x="1155" y="18086"/>
                    <a:pt x="1064" y="18329"/>
                  </a:cubicBezTo>
                  <a:cubicBezTo>
                    <a:pt x="1039" y="18453"/>
                    <a:pt x="934" y="18597"/>
                    <a:pt x="797" y="18597"/>
                  </a:cubicBezTo>
                  <a:cubicBezTo>
                    <a:pt x="766" y="18597"/>
                    <a:pt x="733" y="18590"/>
                    <a:pt x="699" y="18573"/>
                  </a:cubicBezTo>
                  <a:cubicBezTo>
                    <a:pt x="517" y="18451"/>
                    <a:pt x="608" y="18056"/>
                    <a:pt x="639" y="17904"/>
                  </a:cubicBezTo>
                  <a:cubicBezTo>
                    <a:pt x="669" y="17326"/>
                    <a:pt x="639" y="16779"/>
                    <a:pt x="669" y="16202"/>
                  </a:cubicBezTo>
                  <a:cubicBezTo>
                    <a:pt x="697" y="15688"/>
                    <a:pt x="914" y="14423"/>
                    <a:pt x="1595" y="14423"/>
                  </a:cubicBezTo>
                  <a:cubicBezTo>
                    <a:pt x="1639" y="14423"/>
                    <a:pt x="1685" y="14428"/>
                    <a:pt x="1733" y="14439"/>
                  </a:cubicBezTo>
                  <a:cubicBezTo>
                    <a:pt x="2280" y="14560"/>
                    <a:pt x="2189" y="15199"/>
                    <a:pt x="2189" y="15655"/>
                  </a:cubicBezTo>
                  <a:cubicBezTo>
                    <a:pt x="2189" y="15807"/>
                    <a:pt x="2128" y="16263"/>
                    <a:pt x="2371" y="16293"/>
                  </a:cubicBezTo>
                  <a:cubicBezTo>
                    <a:pt x="2382" y="16295"/>
                    <a:pt x="2392" y="16295"/>
                    <a:pt x="2402" y="16295"/>
                  </a:cubicBezTo>
                  <a:cubicBezTo>
                    <a:pt x="2578" y="16295"/>
                    <a:pt x="2523" y="16042"/>
                    <a:pt x="2523" y="15898"/>
                  </a:cubicBezTo>
                  <a:cubicBezTo>
                    <a:pt x="2553" y="15442"/>
                    <a:pt x="2675" y="15016"/>
                    <a:pt x="2675" y="14560"/>
                  </a:cubicBezTo>
                  <a:cubicBezTo>
                    <a:pt x="2705" y="14165"/>
                    <a:pt x="2614" y="13861"/>
                    <a:pt x="2888" y="13527"/>
                  </a:cubicBezTo>
                  <a:cubicBezTo>
                    <a:pt x="2888" y="13527"/>
                    <a:pt x="2918" y="13405"/>
                    <a:pt x="3040" y="13101"/>
                  </a:cubicBezTo>
                  <a:cubicBezTo>
                    <a:pt x="3192" y="12645"/>
                    <a:pt x="3587" y="12311"/>
                    <a:pt x="3739" y="11825"/>
                  </a:cubicBezTo>
                  <a:cubicBezTo>
                    <a:pt x="3800" y="11612"/>
                    <a:pt x="3830" y="11460"/>
                    <a:pt x="3982" y="11247"/>
                  </a:cubicBezTo>
                  <a:cubicBezTo>
                    <a:pt x="4164" y="11004"/>
                    <a:pt x="4468" y="10883"/>
                    <a:pt x="4681" y="10670"/>
                  </a:cubicBezTo>
                  <a:cubicBezTo>
                    <a:pt x="4894" y="10487"/>
                    <a:pt x="5046" y="10244"/>
                    <a:pt x="5228" y="10062"/>
                  </a:cubicBezTo>
                  <a:cubicBezTo>
                    <a:pt x="5380" y="9879"/>
                    <a:pt x="5471" y="9667"/>
                    <a:pt x="5654" y="9515"/>
                  </a:cubicBezTo>
                  <a:cubicBezTo>
                    <a:pt x="5782" y="9387"/>
                    <a:pt x="6129" y="9204"/>
                    <a:pt x="6393" y="9204"/>
                  </a:cubicBezTo>
                  <a:cubicBezTo>
                    <a:pt x="6568" y="9204"/>
                    <a:pt x="6706" y="9284"/>
                    <a:pt x="6718" y="9515"/>
                  </a:cubicBezTo>
                  <a:cubicBezTo>
                    <a:pt x="6809" y="9484"/>
                    <a:pt x="6839" y="9363"/>
                    <a:pt x="6930" y="9302"/>
                  </a:cubicBezTo>
                  <a:cubicBezTo>
                    <a:pt x="7052" y="9241"/>
                    <a:pt x="7143" y="9272"/>
                    <a:pt x="7234" y="9211"/>
                  </a:cubicBezTo>
                  <a:cubicBezTo>
                    <a:pt x="7569" y="9028"/>
                    <a:pt x="7204" y="8876"/>
                    <a:pt x="6961" y="8816"/>
                  </a:cubicBezTo>
                  <a:cubicBezTo>
                    <a:pt x="6778" y="8785"/>
                    <a:pt x="6262" y="8755"/>
                    <a:pt x="6171" y="8603"/>
                  </a:cubicBezTo>
                  <a:cubicBezTo>
                    <a:pt x="6049" y="8451"/>
                    <a:pt x="6262" y="8147"/>
                    <a:pt x="6444" y="8147"/>
                  </a:cubicBezTo>
                  <a:cubicBezTo>
                    <a:pt x="6505" y="7873"/>
                    <a:pt x="6231" y="7782"/>
                    <a:pt x="6566" y="7661"/>
                  </a:cubicBezTo>
                  <a:cubicBezTo>
                    <a:pt x="6687" y="7630"/>
                    <a:pt x="6778" y="7600"/>
                    <a:pt x="6870" y="7569"/>
                  </a:cubicBezTo>
                  <a:cubicBezTo>
                    <a:pt x="6991" y="7509"/>
                    <a:pt x="7022" y="7417"/>
                    <a:pt x="7113" y="7357"/>
                  </a:cubicBezTo>
                  <a:cubicBezTo>
                    <a:pt x="7386" y="7144"/>
                    <a:pt x="7812" y="7326"/>
                    <a:pt x="8055" y="7083"/>
                  </a:cubicBezTo>
                  <a:cubicBezTo>
                    <a:pt x="8237" y="6870"/>
                    <a:pt x="8329" y="6597"/>
                    <a:pt x="8633" y="6475"/>
                  </a:cubicBezTo>
                  <a:cubicBezTo>
                    <a:pt x="8876" y="6384"/>
                    <a:pt x="9149" y="6414"/>
                    <a:pt x="9392" y="6354"/>
                  </a:cubicBezTo>
                  <a:cubicBezTo>
                    <a:pt x="9453" y="6171"/>
                    <a:pt x="9089" y="5898"/>
                    <a:pt x="8997" y="5746"/>
                  </a:cubicBezTo>
                  <a:cubicBezTo>
                    <a:pt x="8845" y="5503"/>
                    <a:pt x="8724" y="5320"/>
                    <a:pt x="8724" y="5016"/>
                  </a:cubicBezTo>
                  <a:cubicBezTo>
                    <a:pt x="8724" y="4712"/>
                    <a:pt x="9028" y="4439"/>
                    <a:pt x="8967" y="4135"/>
                  </a:cubicBezTo>
                  <a:cubicBezTo>
                    <a:pt x="8937" y="4044"/>
                    <a:pt x="8937" y="3952"/>
                    <a:pt x="8785" y="3922"/>
                  </a:cubicBezTo>
                  <a:cubicBezTo>
                    <a:pt x="8772" y="3919"/>
                    <a:pt x="8760" y="3917"/>
                    <a:pt x="8748" y="3917"/>
                  </a:cubicBezTo>
                  <a:cubicBezTo>
                    <a:pt x="8649" y="3917"/>
                    <a:pt x="8589" y="4026"/>
                    <a:pt x="8481" y="4135"/>
                  </a:cubicBezTo>
                  <a:cubicBezTo>
                    <a:pt x="8405" y="4230"/>
                    <a:pt x="8293" y="4337"/>
                    <a:pt x="8205" y="4337"/>
                  </a:cubicBezTo>
                  <a:cubicBezTo>
                    <a:pt x="8152" y="4337"/>
                    <a:pt x="8108" y="4298"/>
                    <a:pt x="8085" y="4196"/>
                  </a:cubicBezTo>
                  <a:cubicBezTo>
                    <a:pt x="7994" y="3983"/>
                    <a:pt x="8085" y="3709"/>
                    <a:pt x="8085" y="3496"/>
                  </a:cubicBezTo>
                  <a:cubicBezTo>
                    <a:pt x="8055" y="3314"/>
                    <a:pt x="8025" y="3101"/>
                    <a:pt x="7873" y="3040"/>
                  </a:cubicBezTo>
                  <a:cubicBezTo>
                    <a:pt x="7828" y="3023"/>
                    <a:pt x="7768" y="3015"/>
                    <a:pt x="7702" y="3015"/>
                  </a:cubicBezTo>
                  <a:cubicBezTo>
                    <a:pt x="7543" y="3015"/>
                    <a:pt x="7351" y="3058"/>
                    <a:pt x="7265" y="3101"/>
                  </a:cubicBezTo>
                  <a:cubicBezTo>
                    <a:pt x="7082" y="3192"/>
                    <a:pt x="7022" y="3466"/>
                    <a:pt x="6930" y="3648"/>
                  </a:cubicBezTo>
                  <a:cubicBezTo>
                    <a:pt x="6809" y="3892"/>
                    <a:pt x="6748" y="4165"/>
                    <a:pt x="6566" y="4378"/>
                  </a:cubicBezTo>
                  <a:cubicBezTo>
                    <a:pt x="6414" y="4530"/>
                    <a:pt x="6231" y="4651"/>
                    <a:pt x="6110" y="4773"/>
                  </a:cubicBezTo>
                  <a:cubicBezTo>
                    <a:pt x="5836" y="5047"/>
                    <a:pt x="5745" y="5351"/>
                    <a:pt x="5563" y="5654"/>
                  </a:cubicBezTo>
                  <a:cubicBezTo>
                    <a:pt x="5441" y="5867"/>
                    <a:pt x="5289" y="5958"/>
                    <a:pt x="5167" y="6110"/>
                  </a:cubicBezTo>
                  <a:cubicBezTo>
                    <a:pt x="5080" y="6198"/>
                    <a:pt x="5049" y="6508"/>
                    <a:pt x="4913" y="6508"/>
                  </a:cubicBezTo>
                  <a:cubicBezTo>
                    <a:pt x="4907" y="6508"/>
                    <a:pt x="4900" y="6507"/>
                    <a:pt x="4894" y="6506"/>
                  </a:cubicBezTo>
                  <a:cubicBezTo>
                    <a:pt x="4560" y="6506"/>
                    <a:pt x="4924" y="6141"/>
                    <a:pt x="4955" y="6050"/>
                  </a:cubicBezTo>
                  <a:cubicBezTo>
                    <a:pt x="5015" y="5928"/>
                    <a:pt x="5076" y="5715"/>
                    <a:pt x="5076" y="5563"/>
                  </a:cubicBezTo>
                  <a:cubicBezTo>
                    <a:pt x="5046" y="5290"/>
                    <a:pt x="4864" y="5138"/>
                    <a:pt x="4955" y="4864"/>
                  </a:cubicBezTo>
                  <a:cubicBezTo>
                    <a:pt x="5015" y="4651"/>
                    <a:pt x="5076" y="4469"/>
                    <a:pt x="5198" y="4287"/>
                  </a:cubicBezTo>
                  <a:cubicBezTo>
                    <a:pt x="5259" y="4196"/>
                    <a:pt x="5289" y="4135"/>
                    <a:pt x="5350" y="4074"/>
                  </a:cubicBezTo>
                  <a:lnTo>
                    <a:pt x="5502" y="3831"/>
                  </a:lnTo>
                  <a:cubicBezTo>
                    <a:pt x="5988" y="3101"/>
                    <a:pt x="6900" y="2706"/>
                    <a:pt x="7326" y="1946"/>
                  </a:cubicBezTo>
                  <a:cubicBezTo>
                    <a:pt x="7449" y="2045"/>
                    <a:pt x="7332" y="2445"/>
                    <a:pt x="7495" y="2445"/>
                  </a:cubicBezTo>
                  <a:cubicBezTo>
                    <a:pt x="7533" y="2445"/>
                    <a:pt x="7586" y="2423"/>
                    <a:pt x="7660" y="2372"/>
                  </a:cubicBezTo>
                  <a:cubicBezTo>
                    <a:pt x="7903" y="2220"/>
                    <a:pt x="7781" y="1885"/>
                    <a:pt x="8055" y="1764"/>
                  </a:cubicBezTo>
                  <a:cubicBezTo>
                    <a:pt x="8096" y="1744"/>
                    <a:pt x="8129" y="1740"/>
                    <a:pt x="8161" y="1740"/>
                  </a:cubicBezTo>
                  <a:cubicBezTo>
                    <a:pt x="8177" y="1740"/>
                    <a:pt x="8192" y="1741"/>
                    <a:pt x="8207" y="1741"/>
                  </a:cubicBezTo>
                  <a:cubicBezTo>
                    <a:pt x="8253" y="1741"/>
                    <a:pt x="8298" y="1733"/>
                    <a:pt x="8359" y="1673"/>
                  </a:cubicBezTo>
                  <a:cubicBezTo>
                    <a:pt x="8481" y="1521"/>
                    <a:pt x="8420" y="1399"/>
                    <a:pt x="8602" y="1278"/>
                  </a:cubicBezTo>
                  <a:cubicBezTo>
                    <a:pt x="8754" y="1186"/>
                    <a:pt x="9089" y="1156"/>
                    <a:pt x="9119" y="943"/>
                  </a:cubicBezTo>
                  <a:cubicBezTo>
                    <a:pt x="8754" y="943"/>
                    <a:pt x="9089" y="487"/>
                    <a:pt x="9058" y="305"/>
                  </a:cubicBezTo>
                  <a:cubicBezTo>
                    <a:pt x="9033" y="288"/>
                    <a:pt x="9005" y="283"/>
                    <a:pt x="8977" y="283"/>
                  </a:cubicBezTo>
                  <a:cubicBezTo>
                    <a:pt x="8931" y="283"/>
                    <a:pt x="8882" y="296"/>
                    <a:pt x="8835" y="296"/>
                  </a:cubicBezTo>
                  <a:cubicBezTo>
                    <a:pt x="8807" y="296"/>
                    <a:pt x="8779" y="291"/>
                    <a:pt x="8754" y="274"/>
                  </a:cubicBezTo>
                  <a:cubicBezTo>
                    <a:pt x="8663" y="244"/>
                    <a:pt x="8572" y="123"/>
                    <a:pt x="84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1"/>
            <p:cNvSpPr/>
            <p:nvPr/>
          </p:nvSpPr>
          <p:spPr>
            <a:xfrm>
              <a:off x="13554063" y="2507450"/>
              <a:ext cx="69175" cy="103400"/>
            </a:xfrm>
            <a:custGeom>
              <a:avLst/>
              <a:gdLst/>
              <a:ahLst/>
              <a:cxnLst/>
              <a:rect l="l" t="t" r="r" b="b"/>
              <a:pathLst>
                <a:path w="2767" h="4136" extrusionOk="0">
                  <a:moveTo>
                    <a:pt x="1886" y="0"/>
                  </a:moveTo>
                  <a:cubicBezTo>
                    <a:pt x="1369" y="304"/>
                    <a:pt x="882" y="639"/>
                    <a:pt x="396" y="1003"/>
                  </a:cubicBezTo>
                  <a:cubicBezTo>
                    <a:pt x="427" y="1125"/>
                    <a:pt x="518" y="1186"/>
                    <a:pt x="822" y="1247"/>
                  </a:cubicBezTo>
                  <a:cubicBezTo>
                    <a:pt x="1126" y="1277"/>
                    <a:pt x="1186" y="1247"/>
                    <a:pt x="1247" y="1550"/>
                  </a:cubicBezTo>
                  <a:cubicBezTo>
                    <a:pt x="1308" y="1794"/>
                    <a:pt x="1399" y="1946"/>
                    <a:pt x="1186" y="2189"/>
                  </a:cubicBezTo>
                  <a:cubicBezTo>
                    <a:pt x="1034" y="2371"/>
                    <a:pt x="791" y="2523"/>
                    <a:pt x="609" y="2736"/>
                  </a:cubicBezTo>
                  <a:cubicBezTo>
                    <a:pt x="548" y="2797"/>
                    <a:pt x="518" y="2888"/>
                    <a:pt x="457" y="2949"/>
                  </a:cubicBezTo>
                  <a:cubicBezTo>
                    <a:pt x="396" y="3040"/>
                    <a:pt x="275" y="3040"/>
                    <a:pt x="183" y="3131"/>
                  </a:cubicBezTo>
                  <a:cubicBezTo>
                    <a:pt x="1" y="3313"/>
                    <a:pt x="31" y="3617"/>
                    <a:pt x="153" y="3800"/>
                  </a:cubicBezTo>
                  <a:cubicBezTo>
                    <a:pt x="273" y="4021"/>
                    <a:pt x="394" y="4135"/>
                    <a:pt x="567" y="4135"/>
                  </a:cubicBezTo>
                  <a:cubicBezTo>
                    <a:pt x="656" y="4135"/>
                    <a:pt x="759" y="4105"/>
                    <a:pt x="882" y="4043"/>
                  </a:cubicBezTo>
                  <a:cubicBezTo>
                    <a:pt x="1247" y="3830"/>
                    <a:pt x="1126" y="3344"/>
                    <a:pt x="1582" y="3253"/>
                  </a:cubicBezTo>
                  <a:cubicBezTo>
                    <a:pt x="1592" y="3251"/>
                    <a:pt x="1602" y="3250"/>
                    <a:pt x="1612" y="3250"/>
                  </a:cubicBezTo>
                  <a:cubicBezTo>
                    <a:pt x="1731" y="3250"/>
                    <a:pt x="1835" y="3385"/>
                    <a:pt x="1971" y="3385"/>
                  </a:cubicBezTo>
                  <a:cubicBezTo>
                    <a:pt x="1992" y="3385"/>
                    <a:pt x="2014" y="3382"/>
                    <a:pt x="2038" y="3374"/>
                  </a:cubicBezTo>
                  <a:cubicBezTo>
                    <a:pt x="2220" y="3283"/>
                    <a:pt x="2159" y="3009"/>
                    <a:pt x="2220" y="2857"/>
                  </a:cubicBezTo>
                  <a:cubicBezTo>
                    <a:pt x="2311" y="2736"/>
                    <a:pt x="2433" y="2766"/>
                    <a:pt x="2524" y="2675"/>
                  </a:cubicBezTo>
                  <a:cubicBezTo>
                    <a:pt x="2767" y="2432"/>
                    <a:pt x="2250" y="2128"/>
                    <a:pt x="2220" y="1885"/>
                  </a:cubicBezTo>
                  <a:cubicBezTo>
                    <a:pt x="2189" y="1581"/>
                    <a:pt x="2615" y="1399"/>
                    <a:pt x="2676" y="1125"/>
                  </a:cubicBezTo>
                  <a:cubicBezTo>
                    <a:pt x="2706" y="943"/>
                    <a:pt x="2585" y="547"/>
                    <a:pt x="2463" y="456"/>
                  </a:cubicBezTo>
                  <a:cubicBezTo>
                    <a:pt x="2417" y="426"/>
                    <a:pt x="2364" y="426"/>
                    <a:pt x="2311" y="426"/>
                  </a:cubicBezTo>
                  <a:cubicBezTo>
                    <a:pt x="2258" y="426"/>
                    <a:pt x="2205" y="426"/>
                    <a:pt x="2159" y="395"/>
                  </a:cubicBezTo>
                  <a:cubicBezTo>
                    <a:pt x="2068" y="304"/>
                    <a:pt x="2007" y="183"/>
                    <a:pt x="1946" y="91"/>
                  </a:cubicBezTo>
                  <a:cubicBezTo>
                    <a:pt x="1946" y="61"/>
                    <a:pt x="1916" y="31"/>
                    <a:pt x="1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1"/>
            <p:cNvSpPr/>
            <p:nvPr/>
          </p:nvSpPr>
          <p:spPr>
            <a:xfrm>
              <a:off x="13615638" y="2444375"/>
              <a:ext cx="250825" cy="183950"/>
            </a:xfrm>
            <a:custGeom>
              <a:avLst/>
              <a:gdLst/>
              <a:ahLst/>
              <a:cxnLst/>
              <a:rect l="l" t="t" r="r" b="b"/>
              <a:pathLst>
                <a:path w="10033" h="7358" extrusionOk="0">
                  <a:moveTo>
                    <a:pt x="5289" y="0"/>
                  </a:moveTo>
                  <a:cubicBezTo>
                    <a:pt x="3404" y="487"/>
                    <a:pt x="1641" y="1216"/>
                    <a:pt x="0" y="2159"/>
                  </a:cubicBezTo>
                  <a:cubicBezTo>
                    <a:pt x="61" y="2219"/>
                    <a:pt x="122" y="2280"/>
                    <a:pt x="182" y="2341"/>
                  </a:cubicBezTo>
                  <a:cubicBezTo>
                    <a:pt x="274" y="2402"/>
                    <a:pt x="486" y="2614"/>
                    <a:pt x="608" y="2614"/>
                  </a:cubicBezTo>
                  <a:cubicBezTo>
                    <a:pt x="627" y="2622"/>
                    <a:pt x="644" y="2625"/>
                    <a:pt x="661" y="2625"/>
                  </a:cubicBezTo>
                  <a:cubicBezTo>
                    <a:pt x="783" y="2625"/>
                    <a:pt x="870" y="2455"/>
                    <a:pt x="1003" y="2402"/>
                  </a:cubicBezTo>
                  <a:cubicBezTo>
                    <a:pt x="1246" y="2250"/>
                    <a:pt x="1429" y="2250"/>
                    <a:pt x="1641" y="2037"/>
                  </a:cubicBezTo>
                  <a:cubicBezTo>
                    <a:pt x="1854" y="1794"/>
                    <a:pt x="2067" y="1672"/>
                    <a:pt x="2371" y="1611"/>
                  </a:cubicBezTo>
                  <a:cubicBezTo>
                    <a:pt x="2457" y="1597"/>
                    <a:pt x="2563" y="1569"/>
                    <a:pt x="2654" y="1569"/>
                  </a:cubicBezTo>
                  <a:cubicBezTo>
                    <a:pt x="2757" y="1569"/>
                    <a:pt x="2841" y="1604"/>
                    <a:pt x="2857" y="1733"/>
                  </a:cubicBezTo>
                  <a:cubicBezTo>
                    <a:pt x="2857" y="1946"/>
                    <a:pt x="2219" y="2189"/>
                    <a:pt x="2523" y="2341"/>
                  </a:cubicBezTo>
                  <a:cubicBezTo>
                    <a:pt x="2540" y="2347"/>
                    <a:pt x="2558" y="2349"/>
                    <a:pt x="2576" y="2349"/>
                  </a:cubicBezTo>
                  <a:cubicBezTo>
                    <a:pt x="2699" y="2349"/>
                    <a:pt x="2841" y="2234"/>
                    <a:pt x="2962" y="2234"/>
                  </a:cubicBezTo>
                  <a:cubicBezTo>
                    <a:pt x="3013" y="2234"/>
                    <a:pt x="3060" y="2254"/>
                    <a:pt x="3100" y="2311"/>
                  </a:cubicBezTo>
                  <a:cubicBezTo>
                    <a:pt x="3313" y="2554"/>
                    <a:pt x="2918" y="2979"/>
                    <a:pt x="2796" y="3162"/>
                  </a:cubicBezTo>
                  <a:cubicBezTo>
                    <a:pt x="2705" y="3283"/>
                    <a:pt x="2614" y="3405"/>
                    <a:pt x="2462" y="3496"/>
                  </a:cubicBezTo>
                  <a:cubicBezTo>
                    <a:pt x="2371" y="3557"/>
                    <a:pt x="2219" y="3587"/>
                    <a:pt x="2158" y="3739"/>
                  </a:cubicBezTo>
                  <a:cubicBezTo>
                    <a:pt x="2195" y="3761"/>
                    <a:pt x="2238" y="3767"/>
                    <a:pt x="2283" y="3767"/>
                  </a:cubicBezTo>
                  <a:cubicBezTo>
                    <a:pt x="2340" y="3767"/>
                    <a:pt x="2399" y="3758"/>
                    <a:pt x="2449" y="3758"/>
                  </a:cubicBezTo>
                  <a:cubicBezTo>
                    <a:pt x="2526" y="3758"/>
                    <a:pt x="2584" y="3780"/>
                    <a:pt x="2584" y="3891"/>
                  </a:cubicBezTo>
                  <a:cubicBezTo>
                    <a:pt x="2553" y="4073"/>
                    <a:pt x="2249" y="4317"/>
                    <a:pt x="2128" y="4408"/>
                  </a:cubicBezTo>
                  <a:cubicBezTo>
                    <a:pt x="1763" y="4712"/>
                    <a:pt x="1125" y="4712"/>
                    <a:pt x="1064" y="5289"/>
                  </a:cubicBezTo>
                  <a:cubicBezTo>
                    <a:pt x="1033" y="5563"/>
                    <a:pt x="1003" y="5836"/>
                    <a:pt x="973" y="6110"/>
                  </a:cubicBezTo>
                  <a:cubicBezTo>
                    <a:pt x="973" y="6292"/>
                    <a:pt x="882" y="6809"/>
                    <a:pt x="973" y="6991"/>
                  </a:cubicBezTo>
                  <a:cubicBezTo>
                    <a:pt x="1064" y="7174"/>
                    <a:pt x="1307" y="7083"/>
                    <a:pt x="1459" y="7174"/>
                  </a:cubicBezTo>
                  <a:cubicBezTo>
                    <a:pt x="1597" y="7266"/>
                    <a:pt x="1665" y="7358"/>
                    <a:pt x="1795" y="7358"/>
                  </a:cubicBezTo>
                  <a:cubicBezTo>
                    <a:pt x="1838" y="7358"/>
                    <a:pt x="1886" y="7348"/>
                    <a:pt x="1945" y="7326"/>
                  </a:cubicBezTo>
                  <a:cubicBezTo>
                    <a:pt x="2492" y="7143"/>
                    <a:pt x="2523" y="6292"/>
                    <a:pt x="3070" y="6019"/>
                  </a:cubicBezTo>
                  <a:cubicBezTo>
                    <a:pt x="3313" y="5897"/>
                    <a:pt x="3556" y="5745"/>
                    <a:pt x="3769" y="5624"/>
                  </a:cubicBezTo>
                  <a:cubicBezTo>
                    <a:pt x="3857" y="5585"/>
                    <a:pt x="3926" y="5571"/>
                    <a:pt x="3987" y="5571"/>
                  </a:cubicBezTo>
                  <a:cubicBezTo>
                    <a:pt x="4117" y="5571"/>
                    <a:pt x="4212" y="5633"/>
                    <a:pt x="4377" y="5654"/>
                  </a:cubicBezTo>
                  <a:cubicBezTo>
                    <a:pt x="4409" y="5659"/>
                    <a:pt x="4439" y="5662"/>
                    <a:pt x="4467" y="5662"/>
                  </a:cubicBezTo>
                  <a:cubicBezTo>
                    <a:pt x="4758" y="5662"/>
                    <a:pt x="4849" y="5390"/>
                    <a:pt x="5015" y="5168"/>
                  </a:cubicBezTo>
                  <a:cubicBezTo>
                    <a:pt x="5198" y="4864"/>
                    <a:pt x="5410" y="4833"/>
                    <a:pt x="5745" y="4712"/>
                  </a:cubicBezTo>
                  <a:cubicBezTo>
                    <a:pt x="6049" y="4621"/>
                    <a:pt x="6353" y="4499"/>
                    <a:pt x="6657" y="4408"/>
                  </a:cubicBezTo>
                  <a:cubicBezTo>
                    <a:pt x="6748" y="4377"/>
                    <a:pt x="6839" y="4317"/>
                    <a:pt x="6930" y="4317"/>
                  </a:cubicBezTo>
                  <a:cubicBezTo>
                    <a:pt x="7021" y="4347"/>
                    <a:pt x="7113" y="4438"/>
                    <a:pt x="7204" y="4438"/>
                  </a:cubicBezTo>
                  <a:cubicBezTo>
                    <a:pt x="7599" y="4438"/>
                    <a:pt x="7021" y="4104"/>
                    <a:pt x="7021" y="3922"/>
                  </a:cubicBezTo>
                  <a:cubicBezTo>
                    <a:pt x="7113" y="3906"/>
                    <a:pt x="7204" y="3906"/>
                    <a:pt x="7295" y="3906"/>
                  </a:cubicBezTo>
                  <a:cubicBezTo>
                    <a:pt x="7386" y="3906"/>
                    <a:pt x="7477" y="3906"/>
                    <a:pt x="7569" y="3891"/>
                  </a:cubicBezTo>
                  <a:cubicBezTo>
                    <a:pt x="7660" y="3739"/>
                    <a:pt x="7569" y="3587"/>
                    <a:pt x="7569" y="3435"/>
                  </a:cubicBezTo>
                  <a:cubicBezTo>
                    <a:pt x="7538" y="3162"/>
                    <a:pt x="7629" y="3192"/>
                    <a:pt x="7751" y="3010"/>
                  </a:cubicBezTo>
                  <a:cubicBezTo>
                    <a:pt x="7812" y="2949"/>
                    <a:pt x="7751" y="2888"/>
                    <a:pt x="7842" y="2827"/>
                  </a:cubicBezTo>
                  <a:cubicBezTo>
                    <a:pt x="7876" y="2805"/>
                    <a:pt x="7922" y="2799"/>
                    <a:pt x="7971" y="2799"/>
                  </a:cubicBezTo>
                  <a:cubicBezTo>
                    <a:pt x="8025" y="2799"/>
                    <a:pt x="8083" y="2806"/>
                    <a:pt x="8133" y="2806"/>
                  </a:cubicBezTo>
                  <a:cubicBezTo>
                    <a:pt x="8161" y="2806"/>
                    <a:pt x="8186" y="2804"/>
                    <a:pt x="8207" y="2797"/>
                  </a:cubicBezTo>
                  <a:cubicBezTo>
                    <a:pt x="8480" y="2766"/>
                    <a:pt x="8480" y="2584"/>
                    <a:pt x="8511" y="2371"/>
                  </a:cubicBezTo>
                  <a:cubicBezTo>
                    <a:pt x="8541" y="2311"/>
                    <a:pt x="8602" y="2159"/>
                    <a:pt x="8602" y="2128"/>
                  </a:cubicBezTo>
                  <a:cubicBezTo>
                    <a:pt x="8602" y="2037"/>
                    <a:pt x="8480" y="1976"/>
                    <a:pt x="8541" y="1885"/>
                  </a:cubicBezTo>
                  <a:cubicBezTo>
                    <a:pt x="8556" y="1839"/>
                    <a:pt x="8610" y="1832"/>
                    <a:pt x="8667" y="1832"/>
                  </a:cubicBezTo>
                  <a:cubicBezTo>
                    <a:pt x="8695" y="1832"/>
                    <a:pt x="8725" y="1834"/>
                    <a:pt x="8751" y="1834"/>
                  </a:cubicBezTo>
                  <a:cubicBezTo>
                    <a:pt x="8777" y="1834"/>
                    <a:pt x="8800" y="1832"/>
                    <a:pt x="8815" y="1824"/>
                  </a:cubicBezTo>
                  <a:cubicBezTo>
                    <a:pt x="8876" y="1763"/>
                    <a:pt x="8845" y="1672"/>
                    <a:pt x="8845" y="1581"/>
                  </a:cubicBezTo>
                  <a:cubicBezTo>
                    <a:pt x="8815" y="1459"/>
                    <a:pt x="8784" y="1459"/>
                    <a:pt x="8845" y="1338"/>
                  </a:cubicBezTo>
                  <a:cubicBezTo>
                    <a:pt x="8906" y="1216"/>
                    <a:pt x="9058" y="1186"/>
                    <a:pt x="9180" y="1125"/>
                  </a:cubicBezTo>
                  <a:cubicBezTo>
                    <a:pt x="9362" y="1064"/>
                    <a:pt x="9605" y="1034"/>
                    <a:pt x="9757" y="882"/>
                  </a:cubicBezTo>
                  <a:cubicBezTo>
                    <a:pt x="10033" y="623"/>
                    <a:pt x="9798" y="562"/>
                    <a:pt x="9487" y="562"/>
                  </a:cubicBezTo>
                  <a:cubicBezTo>
                    <a:pt x="9215" y="562"/>
                    <a:pt x="8884" y="608"/>
                    <a:pt x="8784" y="608"/>
                  </a:cubicBezTo>
                  <a:cubicBezTo>
                    <a:pt x="8876" y="517"/>
                    <a:pt x="8997" y="517"/>
                    <a:pt x="8967" y="365"/>
                  </a:cubicBezTo>
                  <a:cubicBezTo>
                    <a:pt x="8967" y="228"/>
                    <a:pt x="8881" y="211"/>
                    <a:pt x="8787" y="211"/>
                  </a:cubicBezTo>
                  <a:cubicBezTo>
                    <a:pt x="8756" y="211"/>
                    <a:pt x="8724" y="213"/>
                    <a:pt x="8693" y="213"/>
                  </a:cubicBezTo>
                  <a:lnTo>
                    <a:pt x="8328" y="213"/>
                  </a:lnTo>
                  <a:cubicBezTo>
                    <a:pt x="8237" y="213"/>
                    <a:pt x="8116" y="274"/>
                    <a:pt x="8025" y="274"/>
                  </a:cubicBezTo>
                  <a:cubicBezTo>
                    <a:pt x="7888" y="274"/>
                    <a:pt x="7854" y="223"/>
                    <a:pt x="7768" y="223"/>
                  </a:cubicBezTo>
                  <a:cubicBezTo>
                    <a:pt x="7740" y="223"/>
                    <a:pt x="7705" y="228"/>
                    <a:pt x="7660" y="244"/>
                  </a:cubicBezTo>
                  <a:cubicBezTo>
                    <a:pt x="7477" y="304"/>
                    <a:pt x="7417" y="396"/>
                    <a:pt x="7234" y="396"/>
                  </a:cubicBezTo>
                  <a:cubicBezTo>
                    <a:pt x="7052" y="396"/>
                    <a:pt x="6900" y="396"/>
                    <a:pt x="6748" y="426"/>
                  </a:cubicBezTo>
                  <a:cubicBezTo>
                    <a:pt x="6505" y="426"/>
                    <a:pt x="6322" y="304"/>
                    <a:pt x="6110" y="304"/>
                  </a:cubicBezTo>
                  <a:cubicBezTo>
                    <a:pt x="6061" y="304"/>
                    <a:pt x="5988" y="314"/>
                    <a:pt x="5920" y="314"/>
                  </a:cubicBezTo>
                  <a:cubicBezTo>
                    <a:pt x="5818" y="314"/>
                    <a:pt x="5727" y="292"/>
                    <a:pt x="5745" y="183"/>
                  </a:cubicBezTo>
                  <a:cubicBezTo>
                    <a:pt x="5684" y="183"/>
                    <a:pt x="5410" y="183"/>
                    <a:pt x="5350" y="122"/>
                  </a:cubicBezTo>
                  <a:cubicBezTo>
                    <a:pt x="5319" y="92"/>
                    <a:pt x="5289" y="61"/>
                    <a:pt x="5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1"/>
            <p:cNvSpPr/>
            <p:nvPr/>
          </p:nvSpPr>
          <p:spPr>
            <a:xfrm>
              <a:off x="13775213" y="2576350"/>
              <a:ext cx="73725" cy="29450"/>
            </a:xfrm>
            <a:custGeom>
              <a:avLst/>
              <a:gdLst/>
              <a:ahLst/>
              <a:cxnLst/>
              <a:rect l="l" t="t" r="r" b="b"/>
              <a:pathLst>
                <a:path w="2949" h="1178" extrusionOk="0">
                  <a:moveTo>
                    <a:pt x="1990" y="0"/>
                  </a:moveTo>
                  <a:cubicBezTo>
                    <a:pt x="1891" y="0"/>
                    <a:pt x="1824" y="41"/>
                    <a:pt x="1824" y="41"/>
                  </a:cubicBezTo>
                  <a:cubicBezTo>
                    <a:pt x="1702" y="132"/>
                    <a:pt x="1490" y="132"/>
                    <a:pt x="1338" y="162"/>
                  </a:cubicBezTo>
                  <a:cubicBezTo>
                    <a:pt x="1262" y="177"/>
                    <a:pt x="1170" y="185"/>
                    <a:pt x="1075" y="185"/>
                  </a:cubicBezTo>
                  <a:cubicBezTo>
                    <a:pt x="980" y="185"/>
                    <a:pt x="882" y="177"/>
                    <a:pt x="790" y="162"/>
                  </a:cubicBezTo>
                  <a:cubicBezTo>
                    <a:pt x="654" y="143"/>
                    <a:pt x="555" y="61"/>
                    <a:pt x="445" y="61"/>
                  </a:cubicBezTo>
                  <a:cubicBezTo>
                    <a:pt x="384" y="61"/>
                    <a:pt x="319" y="86"/>
                    <a:pt x="243" y="162"/>
                  </a:cubicBezTo>
                  <a:cubicBezTo>
                    <a:pt x="0" y="436"/>
                    <a:pt x="365" y="375"/>
                    <a:pt x="517" y="557"/>
                  </a:cubicBezTo>
                  <a:cubicBezTo>
                    <a:pt x="669" y="770"/>
                    <a:pt x="426" y="1074"/>
                    <a:pt x="730" y="1165"/>
                  </a:cubicBezTo>
                  <a:cubicBezTo>
                    <a:pt x="770" y="1173"/>
                    <a:pt x="826" y="1177"/>
                    <a:pt x="889" y="1177"/>
                  </a:cubicBezTo>
                  <a:cubicBezTo>
                    <a:pt x="1060" y="1177"/>
                    <a:pt x="1279" y="1149"/>
                    <a:pt x="1368" y="1105"/>
                  </a:cubicBezTo>
                  <a:cubicBezTo>
                    <a:pt x="1550" y="1013"/>
                    <a:pt x="1642" y="801"/>
                    <a:pt x="1854" y="709"/>
                  </a:cubicBezTo>
                  <a:cubicBezTo>
                    <a:pt x="1896" y="693"/>
                    <a:pt x="1943" y="687"/>
                    <a:pt x="1992" y="687"/>
                  </a:cubicBezTo>
                  <a:cubicBezTo>
                    <a:pt x="2071" y="687"/>
                    <a:pt x="2155" y="701"/>
                    <a:pt x="2234" y="701"/>
                  </a:cubicBezTo>
                  <a:cubicBezTo>
                    <a:pt x="2282" y="701"/>
                    <a:pt x="2329" y="696"/>
                    <a:pt x="2371" y="679"/>
                  </a:cubicBezTo>
                  <a:cubicBezTo>
                    <a:pt x="2949" y="466"/>
                    <a:pt x="2432" y="162"/>
                    <a:pt x="2158" y="41"/>
                  </a:cubicBezTo>
                  <a:cubicBezTo>
                    <a:pt x="2097" y="10"/>
                    <a:pt x="2040" y="0"/>
                    <a:pt x="1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1"/>
            <p:cNvSpPr/>
            <p:nvPr/>
          </p:nvSpPr>
          <p:spPr>
            <a:xfrm>
              <a:off x="13530513" y="2720625"/>
              <a:ext cx="40300" cy="43375"/>
            </a:xfrm>
            <a:custGeom>
              <a:avLst/>
              <a:gdLst/>
              <a:ahLst/>
              <a:cxnLst/>
              <a:rect l="l" t="t" r="r" b="b"/>
              <a:pathLst>
                <a:path w="1612" h="1735" extrusionOk="0">
                  <a:moveTo>
                    <a:pt x="1014" y="0"/>
                  </a:moveTo>
                  <a:cubicBezTo>
                    <a:pt x="905" y="0"/>
                    <a:pt x="764" y="220"/>
                    <a:pt x="700" y="349"/>
                  </a:cubicBezTo>
                  <a:cubicBezTo>
                    <a:pt x="609" y="440"/>
                    <a:pt x="609" y="501"/>
                    <a:pt x="487" y="562"/>
                  </a:cubicBezTo>
                  <a:cubicBezTo>
                    <a:pt x="365" y="592"/>
                    <a:pt x="153" y="531"/>
                    <a:pt x="92" y="683"/>
                  </a:cubicBezTo>
                  <a:cubicBezTo>
                    <a:pt x="1" y="926"/>
                    <a:pt x="305" y="926"/>
                    <a:pt x="426" y="1048"/>
                  </a:cubicBezTo>
                  <a:cubicBezTo>
                    <a:pt x="487" y="1109"/>
                    <a:pt x="457" y="1169"/>
                    <a:pt x="517" y="1230"/>
                  </a:cubicBezTo>
                  <a:cubicBezTo>
                    <a:pt x="548" y="1321"/>
                    <a:pt x="548" y="1291"/>
                    <a:pt x="639" y="1321"/>
                  </a:cubicBezTo>
                  <a:cubicBezTo>
                    <a:pt x="730" y="1382"/>
                    <a:pt x="700" y="1321"/>
                    <a:pt x="791" y="1413"/>
                  </a:cubicBezTo>
                  <a:cubicBezTo>
                    <a:pt x="821" y="1473"/>
                    <a:pt x="791" y="1625"/>
                    <a:pt x="852" y="1686"/>
                  </a:cubicBezTo>
                  <a:cubicBezTo>
                    <a:pt x="893" y="1721"/>
                    <a:pt x="931" y="1735"/>
                    <a:pt x="966" y="1735"/>
                  </a:cubicBezTo>
                  <a:cubicBezTo>
                    <a:pt x="1086" y="1735"/>
                    <a:pt x="1169" y="1568"/>
                    <a:pt x="1217" y="1473"/>
                  </a:cubicBezTo>
                  <a:cubicBezTo>
                    <a:pt x="1247" y="1321"/>
                    <a:pt x="1308" y="1352"/>
                    <a:pt x="1429" y="1261"/>
                  </a:cubicBezTo>
                  <a:cubicBezTo>
                    <a:pt x="1521" y="1200"/>
                    <a:pt x="1612" y="1078"/>
                    <a:pt x="1551" y="987"/>
                  </a:cubicBezTo>
                  <a:cubicBezTo>
                    <a:pt x="1581" y="987"/>
                    <a:pt x="1612" y="774"/>
                    <a:pt x="1551" y="622"/>
                  </a:cubicBezTo>
                  <a:cubicBezTo>
                    <a:pt x="1521" y="562"/>
                    <a:pt x="1460" y="349"/>
                    <a:pt x="1399" y="318"/>
                  </a:cubicBezTo>
                  <a:cubicBezTo>
                    <a:pt x="1386" y="312"/>
                    <a:pt x="1372" y="310"/>
                    <a:pt x="1357" y="310"/>
                  </a:cubicBezTo>
                  <a:cubicBezTo>
                    <a:pt x="1316" y="310"/>
                    <a:pt x="1269" y="327"/>
                    <a:pt x="1228" y="327"/>
                  </a:cubicBezTo>
                  <a:cubicBezTo>
                    <a:pt x="1213" y="327"/>
                    <a:pt x="1199" y="325"/>
                    <a:pt x="1186" y="318"/>
                  </a:cubicBezTo>
                  <a:cubicBezTo>
                    <a:pt x="1125" y="288"/>
                    <a:pt x="1156" y="197"/>
                    <a:pt x="1125" y="136"/>
                  </a:cubicBezTo>
                  <a:cubicBezTo>
                    <a:pt x="1099" y="38"/>
                    <a:pt x="1059" y="0"/>
                    <a:pt x="10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41"/>
          <p:cNvGrpSpPr/>
          <p:nvPr/>
        </p:nvGrpSpPr>
        <p:grpSpPr>
          <a:xfrm flipH="1">
            <a:off x="3124308" y="4000510"/>
            <a:ext cx="259695" cy="200440"/>
            <a:chOff x="2829150" y="1819475"/>
            <a:chExt cx="167200" cy="129050"/>
          </a:xfrm>
        </p:grpSpPr>
        <p:sp>
          <p:nvSpPr>
            <p:cNvPr id="3326" name="Google Shape;3326;p41"/>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1"/>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1"/>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1"/>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1"/>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1"/>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1"/>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1"/>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1"/>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1"/>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1"/>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1"/>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1"/>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1"/>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1"/>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1"/>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1"/>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1"/>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1"/>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1"/>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1"/>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1"/>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1"/>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1"/>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1"/>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41"/>
          <p:cNvGrpSpPr/>
          <p:nvPr/>
        </p:nvGrpSpPr>
        <p:grpSpPr>
          <a:xfrm flipH="1">
            <a:off x="713215" y="1474275"/>
            <a:ext cx="2578933" cy="2691501"/>
            <a:chOff x="11404725" y="2144650"/>
            <a:chExt cx="1660400" cy="1732875"/>
          </a:xfrm>
        </p:grpSpPr>
        <p:grpSp>
          <p:nvGrpSpPr>
            <p:cNvPr id="3352" name="Google Shape;3352;p41"/>
            <p:cNvGrpSpPr/>
            <p:nvPr/>
          </p:nvGrpSpPr>
          <p:grpSpPr>
            <a:xfrm>
              <a:off x="11521750" y="2840525"/>
              <a:ext cx="679375" cy="346800"/>
              <a:chOff x="11521750" y="2840525"/>
              <a:chExt cx="679375" cy="346800"/>
            </a:xfrm>
          </p:grpSpPr>
          <p:sp>
            <p:nvSpPr>
              <p:cNvPr id="3353" name="Google Shape;3353;p41"/>
              <p:cNvSpPr/>
              <p:nvPr/>
            </p:nvSpPr>
            <p:spPr>
              <a:xfrm>
                <a:off x="11521750" y="2883350"/>
                <a:ext cx="186200" cy="303975"/>
              </a:xfrm>
              <a:custGeom>
                <a:avLst/>
                <a:gdLst/>
                <a:ahLst/>
                <a:cxnLst/>
                <a:rect l="l" t="t" r="r" b="b"/>
                <a:pathLst>
                  <a:path w="7448" h="12159" extrusionOk="0">
                    <a:moveTo>
                      <a:pt x="4426" y="0"/>
                    </a:moveTo>
                    <a:cubicBezTo>
                      <a:pt x="4329" y="0"/>
                      <a:pt x="4231" y="19"/>
                      <a:pt x="4135" y="60"/>
                    </a:cubicBezTo>
                    <a:cubicBezTo>
                      <a:pt x="3162" y="516"/>
                      <a:pt x="2402" y="1124"/>
                      <a:pt x="1308" y="1367"/>
                    </a:cubicBezTo>
                    <a:cubicBezTo>
                      <a:pt x="973" y="1458"/>
                      <a:pt x="578" y="1549"/>
                      <a:pt x="396" y="1853"/>
                    </a:cubicBezTo>
                    <a:cubicBezTo>
                      <a:pt x="305" y="2005"/>
                      <a:pt x="274" y="2157"/>
                      <a:pt x="274" y="2309"/>
                    </a:cubicBezTo>
                    <a:cubicBezTo>
                      <a:pt x="92" y="4224"/>
                      <a:pt x="1" y="6169"/>
                      <a:pt x="761" y="7902"/>
                    </a:cubicBezTo>
                    <a:cubicBezTo>
                      <a:pt x="1308" y="9178"/>
                      <a:pt x="2280" y="10212"/>
                      <a:pt x="3223" y="11185"/>
                    </a:cubicBezTo>
                    <a:cubicBezTo>
                      <a:pt x="3666" y="11657"/>
                      <a:pt x="4195" y="12158"/>
                      <a:pt x="4838" y="12158"/>
                    </a:cubicBezTo>
                    <a:cubicBezTo>
                      <a:pt x="4857" y="12158"/>
                      <a:pt x="4876" y="12158"/>
                      <a:pt x="4895" y="12157"/>
                    </a:cubicBezTo>
                    <a:cubicBezTo>
                      <a:pt x="5563" y="12157"/>
                      <a:pt x="6080" y="11610"/>
                      <a:pt x="6445" y="11063"/>
                    </a:cubicBezTo>
                    <a:cubicBezTo>
                      <a:pt x="7083" y="10029"/>
                      <a:pt x="7387" y="8814"/>
                      <a:pt x="7417" y="7598"/>
                    </a:cubicBezTo>
                    <a:cubicBezTo>
                      <a:pt x="7448" y="6382"/>
                      <a:pt x="7265" y="5166"/>
                      <a:pt x="6992" y="3981"/>
                    </a:cubicBezTo>
                    <a:cubicBezTo>
                      <a:pt x="6809" y="3160"/>
                      <a:pt x="6566" y="2309"/>
                      <a:pt x="6141" y="1549"/>
                    </a:cubicBezTo>
                    <a:cubicBezTo>
                      <a:pt x="5821" y="962"/>
                      <a:pt x="5126" y="0"/>
                      <a:pt x="4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1"/>
              <p:cNvSpPr/>
              <p:nvPr/>
            </p:nvSpPr>
            <p:spPr>
              <a:xfrm>
                <a:off x="11919175" y="2840525"/>
                <a:ext cx="281950" cy="339450"/>
              </a:xfrm>
              <a:custGeom>
                <a:avLst/>
                <a:gdLst/>
                <a:ahLst/>
                <a:cxnLst/>
                <a:rect l="l" t="t" r="r" b="b"/>
                <a:pathLst>
                  <a:path w="11278" h="13578" extrusionOk="0">
                    <a:moveTo>
                      <a:pt x="2305" y="0"/>
                    </a:moveTo>
                    <a:cubicBezTo>
                      <a:pt x="658" y="0"/>
                      <a:pt x="1" y="3208"/>
                      <a:pt x="1" y="4387"/>
                    </a:cubicBezTo>
                    <a:cubicBezTo>
                      <a:pt x="1" y="6059"/>
                      <a:pt x="578" y="7669"/>
                      <a:pt x="1217" y="9189"/>
                    </a:cubicBezTo>
                    <a:cubicBezTo>
                      <a:pt x="1642" y="10101"/>
                      <a:pt x="2068" y="10983"/>
                      <a:pt x="2706" y="11773"/>
                    </a:cubicBezTo>
                    <a:cubicBezTo>
                      <a:pt x="3344" y="12533"/>
                      <a:pt x="4165" y="13171"/>
                      <a:pt x="5107" y="13445"/>
                    </a:cubicBezTo>
                    <a:cubicBezTo>
                      <a:pt x="5434" y="13535"/>
                      <a:pt x="5768" y="13578"/>
                      <a:pt x="6100" y="13578"/>
                    </a:cubicBezTo>
                    <a:cubicBezTo>
                      <a:pt x="7222" y="13578"/>
                      <a:pt x="8336" y="13093"/>
                      <a:pt x="9180" y="12320"/>
                    </a:cubicBezTo>
                    <a:cubicBezTo>
                      <a:pt x="10244" y="11347"/>
                      <a:pt x="10852" y="9919"/>
                      <a:pt x="11065" y="8460"/>
                    </a:cubicBezTo>
                    <a:cubicBezTo>
                      <a:pt x="11278" y="7031"/>
                      <a:pt x="11095" y="5542"/>
                      <a:pt x="10791" y="4113"/>
                    </a:cubicBezTo>
                    <a:cubicBezTo>
                      <a:pt x="10670" y="3475"/>
                      <a:pt x="10487" y="2867"/>
                      <a:pt x="10183" y="2289"/>
                    </a:cubicBezTo>
                    <a:cubicBezTo>
                      <a:pt x="10123" y="2168"/>
                      <a:pt x="10031" y="2046"/>
                      <a:pt x="9940" y="1986"/>
                    </a:cubicBezTo>
                    <a:cubicBezTo>
                      <a:pt x="9849" y="1925"/>
                      <a:pt x="9758" y="1894"/>
                      <a:pt x="9636" y="1864"/>
                    </a:cubicBezTo>
                    <a:cubicBezTo>
                      <a:pt x="8420" y="1560"/>
                      <a:pt x="7205" y="1256"/>
                      <a:pt x="5989" y="922"/>
                    </a:cubicBezTo>
                    <a:cubicBezTo>
                      <a:pt x="4864" y="618"/>
                      <a:pt x="3618" y="131"/>
                      <a:pt x="2463" y="10"/>
                    </a:cubicBezTo>
                    <a:cubicBezTo>
                      <a:pt x="2409" y="3"/>
                      <a:pt x="2357" y="0"/>
                      <a:pt x="23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55" name="Google Shape;3355;p41"/>
            <p:cNvSpPr/>
            <p:nvPr/>
          </p:nvSpPr>
          <p:spPr>
            <a:xfrm>
              <a:off x="11869025" y="2726550"/>
              <a:ext cx="377700" cy="160325"/>
            </a:xfrm>
            <a:custGeom>
              <a:avLst/>
              <a:gdLst/>
              <a:ahLst/>
              <a:cxnLst/>
              <a:rect l="l" t="t" r="r" b="b"/>
              <a:pathLst>
                <a:path w="15108" h="6413" extrusionOk="0">
                  <a:moveTo>
                    <a:pt x="1332" y="1"/>
                  </a:moveTo>
                  <a:cubicBezTo>
                    <a:pt x="1227" y="1"/>
                    <a:pt x="1127" y="21"/>
                    <a:pt x="1034" y="70"/>
                  </a:cubicBezTo>
                  <a:cubicBezTo>
                    <a:pt x="730" y="222"/>
                    <a:pt x="578" y="496"/>
                    <a:pt x="426" y="800"/>
                  </a:cubicBezTo>
                  <a:cubicBezTo>
                    <a:pt x="274" y="1104"/>
                    <a:pt x="183" y="1408"/>
                    <a:pt x="92" y="1742"/>
                  </a:cubicBezTo>
                  <a:cubicBezTo>
                    <a:pt x="31" y="1985"/>
                    <a:pt x="1" y="2228"/>
                    <a:pt x="92" y="2441"/>
                  </a:cubicBezTo>
                  <a:cubicBezTo>
                    <a:pt x="213" y="2654"/>
                    <a:pt x="426" y="2775"/>
                    <a:pt x="669" y="2897"/>
                  </a:cubicBezTo>
                  <a:cubicBezTo>
                    <a:pt x="2584" y="3809"/>
                    <a:pt x="4560" y="4599"/>
                    <a:pt x="6566" y="5268"/>
                  </a:cubicBezTo>
                  <a:cubicBezTo>
                    <a:pt x="7144" y="5450"/>
                    <a:pt x="7721" y="5633"/>
                    <a:pt x="8329" y="5754"/>
                  </a:cubicBezTo>
                  <a:cubicBezTo>
                    <a:pt x="10001" y="6180"/>
                    <a:pt x="11703" y="6301"/>
                    <a:pt x="13405" y="6393"/>
                  </a:cubicBezTo>
                  <a:cubicBezTo>
                    <a:pt x="13531" y="6405"/>
                    <a:pt x="13652" y="6413"/>
                    <a:pt x="13769" y="6413"/>
                  </a:cubicBezTo>
                  <a:cubicBezTo>
                    <a:pt x="13936" y="6413"/>
                    <a:pt x="14096" y="6398"/>
                    <a:pt x="14256" y="6362"/>
                  </a:cubicBezTo>
                  <a:cubicBezTo>
                    <a:pt x="14743" y="6210"/>
                    <a:pt x="15107" y="5693"/>
                    <a:pt x="15107" y="5177"/>
                  </a:cubicBezTo>
                  <a:cubicBezTo>
                    <a:pt x="15107" y="5055"/>
                    <a:pt x="15107" y="4934"/>
                    <a:pt x="15047" y="4812"/>
                  </a:cubicBezTo>
                  <a:cubicBezTo>
                    <a:pt x="14925" y="4295"/>
                    <a:pt x="14591" y="3839"/>
                    <a:pt x="14104" y="3627"/>
                  </a:cubicBezTo>
                  <a:cubicBezTo>
                    <a:pt x="13800" y="3505"/>
                    <a:pt x="13466" y="3475"/>
                    <a:pt x="13132" y="3444"/>
                  </a:cubicBezTo>
                  <a:cubicBezTo>
                    <a:pt x="12463" y="3353"/>
                    <a:pt x="11825" y="3140"/>
                    <a:pt x="11156" y="2988"/>
                  </a:cubicBezTo>
                  <a:cubicBezTo>
                    <a:pt x="9910" y="2684"/>
                    <a:pt x="8572" y="2654"/>
                    <a:pt x="7326" y="2350"/>
                  </a:cubicBezTo>
                  <a:cubicBezTo>
                    <a:pt x="6505" y="2137"/>
                    <a:pt x="5715" y="1803"/>
                    <a:pt x="4925" y="1499"/>
                  </a:cubicBezTo>
                  <a:cubicBezTo>
                    <a:pt x="4621" y="1499"/>
                    <a:pt x="4134" y="1164"/>
                    <a:pt x="3830" y="1043"/>
                  </a:cubicBezTo>
                  <a:cubicBezTo>
                    <a:pt x="3496" y="891"/>
                    <a:pt x="3131" y="739"/>
                    <a:pt x="2767" y="587"/>
                  </a:cubicBezTo>
                  <a:cubicBezTo>
                    <a:pt x="2392" y="437"/>
                    <a:pt x="1813" y="1"/>
                    <a:pt x="13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1"/>
            <p:cNvSpPr/>
            <p:nvPr/>
          </p:nvSpPr>
          <p:spPr>
            <a:xfrm>
              <a:off x="11495925" y="2744350"/>
              <a:ext cx="226475" cy="178625"/>
            </a:xfrm>
            <a:custGeom>
              <a:avLst/>
              <a:gdLst/>
              <a:ahLst/>
              <a:cxnLst/>
              <a:rect l="l" t="t" r="r" b="b"/>
              <a:pathLst>
                <a:path w="9059" h="7145" extrusionOk="0">
                  <a:moveTo>
                    <a:pt x="7957" y="1"/>
                  </a:moveTo>
                  <a:cubicBezTo>
                    <a:pt x="7689" y="1"/>
                    <a:pt x="7405" y="115"/>
                    <a:pt x="7174" y="240"/>
                  </a:cubicBezTo>
                  <a:cubicBezTo>
                    <a:pt x="5350" y="1304"/>
                    <a:pt x="4013" y="3097"/>
                    <a:pt x="2158" y="4100"/>
                  </a:cubicBezTo>
                  <a:cubicBezTo>
                    <a:pt x="1733" y="4313"/>
                    <a:pt x="1277" y="4495"/>
                    <a:pt x="912" y="4799"/>
                  </a:cubicBezTo>
                  <a:cubicBezTo>
                    <a:pt x="517" y="5073"/>
                    <a:pt x="183" y="5468"/>
                    <a:pt x="92" y="5924"/>
                  </a:cubicBezTo>
                  <a:cubicBezTo>
                    <a:pt x="0" y="6410"/>
                    <a:pt x="244" y="6957"/>
                    <a:pt x="699" y="7109"/>
                  </a:cubicBezTo>
                  <a:cubicBezTo>
                    <a:pt x="789" y="7135"/>
                    <a:pt x="890" y="7144"/>
                    <a:pt x="995" y="7144"/>
                  </a:cubicBezTo>
                  <a:cubicBezTo>
                    <a:pt x="1138" y="7144"/>
                    <a:pt x="1289" y="7127"/>
                    <a:pt x="1429" y="7109"/>
                  </a:cubicBezTo>
                  <a:cubicBezTo>
                    <a:pt x="2006" y="7048"/>
                    <a:pt x="2614" y="6957"/>
                    <a:pt x="3192" y="6744"/>
                  </a:cubicBezTo>
                  <a:cubicBezTo>
                    <a:pt x="3526" y="6592"/>
                    <a:pt x="3861" y="6410"/>
                    <a:pt x="4165" y="6197"/>
                  </a:cubicBezTo>
                  <a:cubicBezTo>
                    <a:pt x="5836" y="5133"/>
                    <a:pt x="7417" y="3857"/>
                    <a:pt x="8633" y="2246"/>
                  </a:cubicBezTo>
                  <a:cubicBezTo>
                    <a:pt x="8785" y="2033"/>
                    <a:pt x="8937" y="1820"/>
                    <a:pt x="8967" y="1577"/>
                  </a:cubicBezTo>
                  <a:cubicBezTo>
                    <a:pt x="9058" y="1152"/>
                    <a:pt x="8785" y="483"/>
                    <a:pt x="8481" y="209"/>
                  </a:cubicBezTo>
                  <a:cubicBezTo>
                    <a:pt x="8330" y="58"/>
                    <a:pt x="8147" y="1"/>
                    <a:pt x="79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1"/>
            <p:cNvSpPr/>
            <p:nvPr/>
          </p:nvSpPr>
          <p:spPr>
            <a:xfrm>
              <a:off x="11944250" y="2987000"/>
              <a:ext cx="167975" cy="167100"/>
            </a:xfrm>
            <a:custGeom>
              <a:avLst/>
              <a:gdLst/>
              <a:ahLst/>
              <a:cxnLst/>
              <a:rect l="l" t="t" r="r" b="b"/>
              <a:pathLst>
                <a:path w="6719" h="6684" extrusionOk="0">
                  <a:moveTo>
                    <a:pt x="3071" y="1"/>
                  </a:moveTo>
                  <a:cubicBezTo>
                    <a:pt x="2970" y="1"/>
                    <a:pt x="2869" y="6"/>
                    <a:pt x="2767" y="17"/>
                  </a:cubicBezTo>
                  <a:cubicBezTo>
                    <a:pt x="2129" y="108"/>
                    <a:pt x="1551" y="443"/>
                    <a:pt x="1125" y="929"/>
                  </a:cubicBezTo>
                  <a:cubicBezTo>
                    <a:pt x="943" y="1142"/>
                    <a:pt x="791" y="1385"/>
                    <a:pt x="670" y="1659"/>
                  </a:cubicBezTo>
                  <a:cubicBezTo>
                    <a:pt x="548" y="1902"/>
                    <a:pt x="426" y="2054"/>
                    <a:pt x="274" y="2266"/>
                  </a:cubicBezTo>
                  <a:cubicBezTo>
                    <a:pt x="1" y="2753"/>
                    <a:pt x="244" y="3543"/>
                    <a:pt x="457" y="4029"/>
                  </a:cubicBezTo>
                  <a:cubicBezTo>
                    <a:pt x="882" y="5093"/>
                    <a:pt x="1764" y="6005"/>
                    <a:pt x="2858" y="6400"/>
                  </a:cubicBezTo>
                  <a:cubicBezTo>
                    <a:pt x="3192" y="6522"/>
                    <a:pt x="3527" y="6583"/>
                    <a:pt x="3891" y="6643"/>
                  </a:cubicBezTo>
                  <a:cubicBezTo>
                    <a:pt x="4055" y="6669"/>
                    <a:pt x="4224" y="6683"/>
                    <a:pt x="4394" y="6683"/>
                  </a:cubicBezTo>
                  <a:cubicBezTo>
                    <a:pt x="4634" y="6683"/>
                    <a:pt x="4876" y="6654"/>
                    <a:pt x="5107" y="6583"/>
                  </a:cubicBezTo>
                  <a:cubicBezTo>
                    <a:pt x="5746" y="6400"/>
                    <a:pt x="6232" y="5823"/>
                    <a:pt x="6475" y="5184"/>
                  </a:cubicBezTo>
                  <a:cubicBezTo>
                    <a:pt x="6718" y="4546"/>
                    <a:pt x="6718" y="3847"/>
                    <a:pt x="6627" y="3148"/>
                  </a:cubicBezTo>
                  <a:cubicBezTo>
                    <a:pt x="6566" y="2570"/>
                    <a:pt x="6414" y="1932"/>
                    <a:pt x="6050" y="1446"/>
                  </a:cubicBezTo>
                  <a:cubicBezTo>
                    <a:pt x="5806" y="1142"/>
                    <a:pt x="5502" y="899"/>
                    <a:pt x="5168" y="686"/>
                  </a:cubicBezTo>
                  <a:cubicBezTo>
                    <a:pt x="4526" y="285"/>
                    <a:pt x="3813" y="1"/>
                    <a:pt x="30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1"/>
            <p:cNvSpPr/>
            <p:nvPr/>
          </p:nvSpPr>
          <p:spPr>
            <a:xfrm>
              <a:off x="11609900" y="3016600"/>
              <a:ext cx="122375" cy="149425"/>
            </a:xfrm>
            <a:custGeom>
              <a:avLst/>
              <a:gdLst/>
              <a:ahLst/>
              <a:cxnLst/>
              <a:rect l="l" t="t" r="r" b="b"/>
              <a:pathLst>
                <a:path w="4895" h="5977" extrusionOk="0">
                  <a:moveTo>
                    <a:pt x="2078" y="1"/>
                  </a:moveTo>
                  <a:cubicBezTo>
                    <a:pt x="1568" y="1"/>
                    <a:pt x="1065" y="214"/>
                    <a:pt x="730" y="596"/>
                  </a:cubicBezTo>
                  <a:cubicBezTo>
                    <a:pt x="244" y="1143"/>
                    <a:pt x="153" y="1933"/>
                    <a:pt x="61" y="2633"/>
                  </a:cubicBezTo>
                  <a:cubicBezTo>
                    <a:pt x="31" y="3028"/>
                    <a:pt x="1" y="3392"/>
                    <a:pt x="92" y="3757"/>
                  </a:cubicBezTo>
                  <a:cubicBezTo>
                    <a:pt x="183" y="4304"/>
                    <a:pt x="517" y="4760"/>
                    <a:pt x="791" y="5216"/>
                  </a:cubicBezTo>
                  <a:cubicBezTo>
                    <a:pt x="913" y="5399"/>
                    <a:pt x="1004" y="5551"/>
                    <a:pt x="1156" y="5672"/>
                  </a:cubicBezTo>
                  <a:cubicBezTo>
                    <a:pt x="1520" y="5976"/>
                    <a:pt x="2037" y="5976"/>
                    <a:pt x="2493" y="5976"/>
                  </a:cubicBezTo>
                  <a:cubicBezTo>
                    <a:pt x="2676" y="5976"/>
                    <a:pt x="2888" y="5976"/>
                    <a:pt x="3040" y="5855"/>
                  </a:cubicBezTo>
                  <a:cubicBezTo>
                    <a:pt x="3101" y="5763"/>
                    <a:pt x="3162" y="5672"/>
                    <a:pt x="3223" y="5581"/>
                  </a:cubicBezTo>
                  <a:cubicBezTo>
                    <a:pt x="3891" y="4061"/>
                    <a:pt x="4894" y="596"/>
                    <a:pt x="2493" y="49"/>
                  </a:cubicBezTo>
                  <a:cubicBezTo>
                    <a:pt x="2357" y="16"/>
                    <a:pt x="2217" y="1"/>
                    <a:pt x="20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1"/>
            <p:cNvSpPr/>
            <p:nvPr/>
          </p:nvSpPr>
          <p:spPr>
            <a:xfrm>
              <a:off x="11970850" y="3007375"/>
              <a:ext cx="44850" cy="55500"/>
            </a:xfrm>
            <a:custGeom>
              <a:avLst/>
              <a:gdLst/>
              <a:ahLst/>
              <a:cxnLst/>
              <a:rect l="l" t="t" r="r" b="b"/>
              <a:pathLst>
                <a:path w="1794" h="2220" extrusionOk="0">
                  <a:moveTo>
                    <a:pt x="1076" y="1"/>
                  </a:moveTo>
                  <a:cubicBezTo>
                    <a:pt x="665" y="1"/>
                    <a:pt x="378" y="576"/>
                    <a:pt x="213" y="904"/>
                  </a:cubicBezTo>
                  <a:cubicBezTo>
                    <a:pt x="92" y="1147"/>
                    <a:pt x="1" y="1421"/>
                    <a:pt x="61" y="1664"/>
                  </a:cubicBezTo>
                  <a:cubicBezTo>
                    <a:pt x="92" y="1938"/>
                    <a:pt x="305" y="2181"/>
                    <a:pt x="578" y="2211"/>
                  </a:cubicBezTo>
                  <a:cubicBezTo>
                    <a:pt x="605" y="2217"/>
                    <a:pt x="633" y="2219"/>
                    <a:pt x="661" y="2219"/>
                  </a:cubicBezTo>
                  <a:cubicBezTo>
                    <a:pt x="794" y="2219"/>
                    <a:pt x="939" y="2165"/>
                    <a:pt x="1065" y="2090"/>
                  </a:cubicBezTo>
                  <a:cubicBezTo>
                    <a:pt x="1338" y="1907"/>
                    <a:pt x="1551" y="1664"/>
                    <a:pt x="1672" y="1360"/>
                  </a:cubicBezTo>
                  <a:cubicBezTo>
                    <a:pt x="1794" y="1056"/>
                    <a:pt x="1794" y="722"/>
                    <a:pt x="1642" y="418"/>
                  </a:cubicBezTo>
                  <a:cubicBezTo>
                    <a:pt x="1581" y="236"/>
                    <a:pt x="1429" y="84"/>
                    <a:pt x="1216" y="23"/>
                  </a:cubicBezTo>
                  <a:cubicBezTo>
                    <a:pt x="1168" y="8"/>
                    <a:pt x="1121" y="1"/>
                    <a:pt x="1076"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1"/>
            <p:cNvSpPr/>
            <p:nvPr/>
          </p:nvSpPr>
          <p:spPr>
            <a:xfrm>
              <a:off x="11626625" y="3033350"/>
              <a:ext cx="38775" cy="47750"/>
            </a:xfrm>
            <a:custGeom>
              <a:avLst/>
              <a:gdLst/>
              <a:ahLst/>
              <a:cxnLst/>
              <a:rect l="l" t="t" r="r" b="b"/>
              <a:pathLst>
                <a:path w="1551" h="1910" extrusionOk="0">
                  <a:moveTo>
                    <a:pt x="949" y="1"/>
                  </a:moveTo>
                  <a:cubicBezTo>
                    <a:pt x="584" y="1"/>
                    <a:pt x="321" y="501"/>
                    <a:pt x="183" y="777"/>
                  </a:cubicBezTo>
                  <a:cubicBezTo>
                    <a:pt x="61" y="990"/>
                    <a:pt x="0" y="1233"/>
                    <a:pt x="31" y="1446"/>
                  </a:cubicBezTo>
                  <a:cubicBezTo>
                    <a:pt x="92" y="1689"/>
                    <a:pt x="274" y="1902"/>
                    <a:pt x="487" y="1902"/>
                  </a:cubicBezTo>
                  <a:cubicBezTo>
                    <a:pt x="515" y="1907"/>
                    <a:pt x="543" y="1910"/>
                    <a:pt x="570" y="1910"/>
                  </a:cubicBezTo>
                  <a:cubicBezTo>
                    <a:pt x="693" y="1910"/>
                    <a:pt x="813" y="1860"/>
                    <a:pt x="912" y="1811"/>
                  </a:cubicBezTo>
                  <a:cubicBezTo>
                    <a:pt x="1155" y="1659"/>
                    <a:pt x="1368" y="1446"/>
                    <a:pt x="1459" y="1172"/>
                  </a:cubicBezTo>
                  <a:cubicBezTo>
                    <a:pt x="1551" y="929"/>
                    <a:pt x="1551" y="625"/>
                    <a:pt x="1429" y="382"/>
                  </a:cubicBezTo>
                  <a:cubicBezTo>
                    <a:pt x="1368" y="200"/>
                    <a:pt x="1247" y="48"/>
                    <a:pt x="1064" y="17"/>
                  </a:cubicBezTo>
                  <a:cubicBezTo>
                    <a:pt x="1025" y="6"/>
                    <a:pt x="986" y="1"/>
                    <a:pt x="949" y="1"/>
                  </a:cubicBezTo>
                  <a:close/>
                </a:path>
              </a:pathLst>
            </a:custGeom>
            <a:solidFill>
              <a:srgbClr val="FFFFFF">
                <a:alpha val="3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1"/>
            <p:cNvSpPr/>
            <p:nvPr/>
          </p:nvSpPr>
          <p:spPr>
            <a:xfrm>
              <a:off x="11805950" y="3401025"/>
              <a:ext cx="330925" cy="189775"/>
            </a:xfrm>
            <a:custGeom>
              <a:avLst/>
              <a:gdLst/>
              <a:ahLst/>
              <a:cxnLst/>
              <a:rect l="l" t="t" r="r" b="b"/>
              <a:pathLst>
                <a:path w="13237" h="7591" extrusionOk="0">
                  <a:moveTo>
                    <a:pt x="11920" y="0"/>
                  </a:moveTo>
                  <a:cubicBezTo>
                    <a:pt x="11511" y="0"/>
                    <a:pt x="11124" y="40"/>
                    <a:pt x="11004" y="52"/>
                  </a:cubicBezTo>
                  <a:cubicBezTo>
                    <a:pt x="9940" y="113"/>
                    <a:pt x="8876" y="265"/>
                    <a:pt x="7812" y="417"/>
                  </a:cubicBezTo>
                  <a:cubicBezTo>
                    <a:pt x="6657" y="569"/>
                    <a:pt x="5502" y="690"/>
                    <a:pt x="4317" y="721"/>
                  </a:cubicBezTo>
                  <a:cubicBezTo>
                    <a:pt x="4145" y="726"/>
                    <a:pt x="3972" y="728"/>
                    <a:pt x="3798" y="728"/>
                  </a:cubicBezTo>
                  <a:cubicBezTo>
                    <a:pt x="3451" y="728"/>
                    <a:pt x="3101" y="721"/>
                    <a:pt x="2752" y="721"/>
                  </a:cubicBezTo>
                  <a:cubicBezTo>
                    <a:pt x="2227" y="721"/>
                    <a:pt x="1703" y="736"/>
                    <a:pt x="1186" y="812"/>
                  </a:cubicBezTo>
                  <a:cubicBezTo>
                    <a:pt x="943" y="842"/>
                    <a:pt x="730" y="903"/>
                    <a:pt x="518" y="1025"/>
                  </a:cubicBezTo>
                  <a:cubicBezTo>
                    <a:pt x="62" y="1329"/>
                    <a:pt x="1" y="1997"/>
                    <a:pt x="92" y="2545"/>
                  </a:cubicBezTo>
                  <a:cubicBezTo>
                    <a:pt x="305" y="3852"/>
                    <a:pt x="1065" y="5007"/>
                    <a:pt x="2068" y="5858"/>
                  </a:cubicBezTo>
                  <a:cubicBezTo>
                    <a:pt x="3101" y="6709"/>
                    <a:pt x="4317" y="7225"/>
                    <a:pt x="5594" y="7590"/>
                  </a:cubicBezTo>
                  <a:cubicBezTo>
                    <a:pt x="6080" y="6101"/>
                    <a:pt x="7053" y="4794"/>
                    <a:pt x="8238" y="3730"/>
                  </a:cubicBezTo>
                  <a:cubicBezTo>
                    <a:pt x="8968" y="3061"/>
                    <a:pt x="9788" y="2484"/>
                    <a:pt x="10609" y="1937"/>
                  </a:cubicBezTo>
                  <a:cubicBezTo>
                    <a:pt x="11034" y="1663"/>
                    <a:pt x="11460" y="1420"/>
                    <a:pt x="11886" y="1146"/>
                  </a:cubicBezTo>
                  <a:cubicBezTo>
                    <a:pt x="12098" y="1055"/>
                    <a:pt x="13010" y="721"/>
                    <a:pt x="13071" y="538"/>
                  </a:cubicBezTo>
                  <a:cubicBezTo>
                    <a:pt x="13237" y="96"/>
                    <a:pt x="12552" y="0"/>
                    <a:pt x="119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1"/>
            <p:cNvSpPr/>
            <p:nvPr/>
          </p:nvSpPr>
          <p:spPr>
            <a:xfrm>
              <a:off x="11889550" y="3406050"/>
              <a:ext cx="406550" cy="463900"/>
            </a:xfrm>
            <a:custGeom>
              <a:avLst/>
              <a:gdLst/>
              <a:ahLst/>
              <a:cxnLst/>
              <a:rect l="l" t="t" r="r" b="b"/>
              <a:pathLst>
                <a:path w="16262" h="18556" extrusionOk="0">
                  <a:moveTo>
                    <a:pt x="10827" y="1"/>
                  </a:moveTo>
                  <a:cubicBezTo>
                    <a:pt x="10338" y="1"/>
                    <a:pt x="9834" y="130"/>
                    <a:pt x="9271" y="398"/>
                  </a:cubicBezTo>
                  <a:cubicBezTo>
                    <a:pt x="6748" y="1553"/>
                    <a:pt x="4651" y="3499"/>
                    <a:pt x="3101" y="5778"/>
                  </a:cubicBezTo>
                  <a:cubicBezTo>
                    <a:pt x="2250" y="7055"/>
                    <a:pt x="1520" y="8453"/>
                    <a:pt x="1003" y="9882"/>
                  </a:cubicBezTo>
                  <a:cubicBezTo>
                    <a:pt x="395" y="11614"/>
                    <a:pt x="0" y="13468"/>
                    <a:pt x="365" y="15262"/>
                  </a:cubicBezTo>
                  <a:cubicBezTo>
                    <a:pt x="456" y="15839"/>
                    <a:pt x="639" y="16386"/>
                    <a:pt x="1034" y="16812"/>
                  </a:cubicBezTo>
                  <a:cubicBezTo>
                    <a:pt x="1307" y="17085"/>
                    <a:pt x="1611" y="17298"/>
                    <a:pt x="1976" y="17481"/>
                  </a:cubicBezTo>
                  <a:cubicBezTo>
                    <a:pt x="3131" y="18119"/>
                    <a:pt x="4408" y="18484"/>
                    <a:pt x="5745" y="18544"/>
                  </a:cubicBezTo>
                  <a:cubicBezTo>
                    <a:pt x="5838" y="18552"/>
                    <a:pt x="5933" y="18555"/>
                    <a:pt x="6029" y="18555"/>
                  </a:cubicBezTo>
                  <a:cubicBezTo>
                    <a:pt x="6339" y="18555"/>
                    <a:pt x="6659" y="18516"/>
                    <a:pt x="6961" y="18423"/>
                  </a:cubicBezTo>
                  <a:cubicBezTo>
                    <a:pt x="7417" y="18271"/>
                    <a:pt x="7782" y="17937"/>
                    <a:pt x="8146" y="17602"/>
                  </a:cubicBezTo>
                  <a:cubicBezTo>
                    <a:pt x="9301" y="16629"/>
                    <a:pt x="10456" y="15596"/>
                    <a:pt x="11186" y="14259"/>
                  </a:cubicBezTo>
                  <a:cubicBezTo>
                    <a:pt x="11581" y="13499"/>
                    <a:pt x="11824" y="12617"/>
                    <a:pt x="12098" y="11797"/>
                  </a:cubicBezTo>
                  <a:cubicBezTo>
                    <a:pt x="12584" y="10246"/>
                    <a:pt x="13192" y="8757"/>
                    <a:pt x="13891" y="7298"/>
                  </a:cubicBezTo>
                  <a:cubicBezTo>
                    <a:pt x="14195" y="6660"/>
                    <a:pt x="14560" y="5991"/>
                    <a:pt x="15168" y="5657"/>
                  </a:cubicBezTo>
                  <a:cubicBezTo>
                    <a:pt x="15441" y="5535"/>
                    <a:pt x="15745" y="5474"/>
                    <a:pt x="15928" y="5262"/>
                  </a:cubicBezTo>
                  <a:cubicBezTo>
                    <a:pt x="16262" y="4866"/>
                    <a:pt x="16080" y="4289"/>
                    <a:pt x="15836" y="3833"/>
                  </a:cubicBezTo>
                  <a:cubicBezTo>
                    <a:pt x="15168" y="2556"/>
                    <a:pt x="14134" y="1462"/>
                    <a:pt x="12888" y="702"/>
                  </a:cubicBezTo>
                  <a:cubicBezTo>
                    <a:pt x="12149" y="245"/>
                    <a:pt x="11501" y="1"/>
                    <a:pt x="1082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3" name="Google Shape;3363;p41"/>
            <p:cNvGrpSpPr/>
            <p:nvPr/>
          </p:nvGrpSpPr>
          <p:grpSpPr>
            <a:xfrm>
              <a:off x="11404725" y="2144650"/>
              <a:ext cx="1660400" cy="1732875"/>
              <a:chOff x="11404725" y="2144650"/>
              <a:chExt cx="1660400" cy="1732875"/>
            </a:xfrm>
          </p:grpSpPr>
          <p:sp>
            <p:nvSpPr>
              <p:cNvPr id="3364" name="Google Shape;3364;p41"/>
              <p:cNvSpPr/>
              <p:nvPr/>
            </p:nvSpPr>
            <p:spPr>
              <a:xfrm>
                <a:off x="11422825" y="2352175"/>
                <a:ext cx="263375" cy="425650"/>
              </a:xfrm>
              <a:custGeom>
                <a:avLst/>
                <a:gdLst/>
                <a:ahLst/>
                <a:cxnLst/>
                <a:rect l="l" t="t" r="r" b="b"/>
                <a:pathLst>
                  <a:path w="10535" h="17026" extrusionOk="0">
                    <a:moveTo>
                      <a:pt x="10237" y="0"/>
                    </a:moveTo>
                    <a:cubicBezTo>
                      <a:pt x="10189" y="0"/>
                      <a:pt x="10140" y="18"/>
                      <a:pt x="10098" y="60"/>
                    </a:cubicBezTo>
                    <a:cubicBezTo>
                      <a:pt x="8213" y="1762"/>
                      <a:pt x="6511" y="3677"/>
                      <a:pt x="5052" y="5775"/>
                    </a:cubicBezTo>
                    <a:cubicBezTo>
                      <a:pt x="3623" y="7872"/>
                      <a:pt x="2316" y="10152"/>
                      <a:pt x="1496" y="12583"/>
                    </a:cubicBezTo>
                    <a:cubicBezTo>
                      <a:pt x="1009" y="13981"/>
                      <a:pt x="432" y="15319"/>
                      <a:pt x="37" y="16778"/>
                    </a:cubicBezTo>
                    <a:cubicBezTo>
                      <a:pt x="0" y="16923"/>
                      <a:pt x="127" y="17025"/>
                      <a:pt x="254" y="17025"/>
                    </a:cubicBezTo>
                    <a:cubicBezTo>
                      <a:pt x="340" y="17025"/>
                      <a:pt x="426" y="16979"/>
                      <a:pt x="462" y="16869"/>
                    </a:cubicBezTo>
                    <a:cubicBezTo>
                      <a:pt x="888" y="15319"/>
                      <a:pt x="1313" y="13677"/>
                      <a:pt x="2012" y="12218"/>
                    </a:cubicBezTo>
                    <a:cubicBezTo>
                      <a:pt x="2742" y="10759"/>
                      <a:pt x="3411" y="9300"/>
                      <a:pt x="4262" y="7902"/>
                    </a:cubicBezTo>
                    <a:cubicBezTo>
                      <a:pt x="5903" y="5076"/>
                      <a:pt x="7970" y="2522"/>
                      <a:pt x="10371" y="334"/>
                    </a:cubicBezTo>
                    <a:cubicBezTo>
                      <a:pt x="10535" y="194"/>
                      <a:pt x="10393" y="0"/>
                      <a:pt x="10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1"/>
              <p:cNvSpPr/>
              <p:nvPr/>
            </p:nvSpPr>
            <p:spPr>
              <a:xfrm>
                <a:off x="11419925" y="2791375"/>
                <a:ext cx="800" cy="775"/>
              </a:xfrm>
              <a:custGeom>
                <a:avLst/>
                <a:gdLst/>
                <a:ahLst/>
                <a:cxnLst/>
                <a:rect l="l" t="t" r="r" b="b"/>
                <a:pathLst>
                  <a:path w="32" h="31" extrusionOk="0">
                    <a:moveTo>
                      <a:pt x="31" y="0"/>
                    </a:moveTo>
                    <a:cubicBezTo>
                      <a:pt x="1" y="0"/>
                      <a:pt x="1" y="30"/>
                      <a:pt x="31" y="30"/>
                    </a:cubicBezTo>
                    <a:cubicBezTo>
                      <a:pt x="31" y="30"/>
                      <a:pt x="31"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1"/>
              <p:cNvSpPr/>
              <p:nvPr/>
            </p:nvSpPr>
            <p:spPr>
              <a:xfrm>
                <a:off x="11407025" y="2810475"/>
                <a:ext cx="19150" cy="64975"/>
              </a:xfrm>
              <a:custGeom>
                <a:avLst/>
                <a:gdLst/>
                <a:ahLst/>
                <a:cxnLst/>
                <a:rect l="l" t="t" r="r" b="b"/>
                <a:pathLst>
                  <a:path w="766" h="2599" extrusionOk="0">
                    <a:moveTo>
                      <a:pt x="505" y="0"/>
                    </a:moveTo>
                    <a:cubicBezTo>
                      <a:pt x="416" y="0"/>
                      <a:pt x="329" y="53"/>
                      <a:pt x="304" y="178"/>
                    </a:cubicBezTo>
                    <a:cubicBezTo>
                      <a:pt x="213" y="543"/>
                      <a:pt x="122" y="938"/>
                      <a:pt x="91" y="1333"/>
                    </a:cubicBezTo>
                    <a:cubicBezTo>
                      <a:pt x="61" y="1516"/>
                      <a:pt x="61" y="1729"/>
                      <a:pt x="30" y="1911"/>
                    </a:cubicBezTo>
                    <a:cubicBezTo>
                      <a:pt x="30" y="2093"/>
                      <a:pt x="0" y="2336"/>
                      <a:pt x="91" y="2519"/>
                    </a:cubicBezTo>
                    <a:cubicBezTo>
                      <a:pt x="134" y="2575"/>
                      <a:pt x="189" y="2599"/>
                      <a:pt x="243" y="2599"/>
                    </a:cubicBezTo>
                    <a:cubicBezTo>
                      <a:pt x="304" y="2599"/>
                      <a:pt x="363" y="2568"/>
                      <a:pt x="395" y="2519"/>
                    </a:cubicBezTo>
                    <a:cubicBezTo>
                      <a:pt x="517" y="2367"/>
                      <a:pt x="486" y="2124"/>
                      <a:pt x="486" y="1941"/>
                    </a:cubicBezTo>
                    <a:cubicBezTo>
                      <a:pt x="517" y="1759"/>
                      <a:pt x="517" y="1577"/>
                      <a:pt x="547" y="1394"/>
                    </a:cubicBezTo>
                    <a:cubicBezTo>
                      <a:pt x="578" y="999"/>
                      <a:pt x="638" y="634"/>
                      <a:pt x="730" y="270"/>
                    </a:cubicBezTo>
                    <a:cubicBezTo>
                      <a:pt x="765" y="109"/>
                      <a:pt x="633" y="0"/>
                      <a:pt x="5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1"/>
              <p:cNvSpPr/>
              <p:nvPr/>
            </p:nvSpPr>
            <p:spPr>
              <a:xfrm>
                <a:off x="11404725" y="2907825"/>
                <a:ext cx="80325" cy="416225"/>
              </a:xfrm>
              <a:custGeom>
                <a:avLst/>
                <a:gdLst/>
                <a:ahLst/>
                <a:cxnLst/>
                <a:rect l="l" t="t" r="r" b="b"/>
                <a:pathLst>
                  <a:path w="3213" h="16649" extrusionOk="0">
                    <a:moveTo>
                      <a:pt x="347" y="0"/>
                    </a:moveTo>
                    <a:cubicBezTo>
                      <a:pt x="244" y="0"/>
                      <a:pt x="138" y="69"/>
                      <a:pt x="122" y="205"/>
                    </a:cubicBezTo>
                    <a:cubicBezTo>
                      <a:pt x="1" y="3002"/>
                      <a:pt x="183" y="5798"/>
                      <a:pt x="639" y="8534"/>
                    </a:cubicBezTo>
                    <a:cubicBezTo>
                      <a:pt x="852" y="9932"/>
                      <a:pt x="1156" y="11330"/>
                      <a:pt x="1521" y="12668"/>
                    </a:cubicBezTo>
                    <a:cubicBezTo>
                      <a:pt x="1703" y="13336"/>
                      <a:pt x="1885" y="13975"/>
                      <a:pt x="2098" y="14613"/>
                    </a:cubicBezTo>
                    <a:cubicBezTo>
                      <a:pt x="2311" y="15282"/>
                      <a:pt x="2493" y="15981"/>
                      <a:pt x="2858" y="16558"/>
                    </a:cubicBezTo>
                    <a:cubicBezTo>
                      <a:pt x="2900" y="16622"/>
                      <a:pt x="2958" y="16648"/>
                      <a:pt x="3013" y="16648"/>
                    </a:cubicBezTo>
                    <a:cubicBezTo>
                      <a:pt x="3116" y="16648"/>
                      <a:pt x="3212" y="16555"/>
                      <a:pt x="3192" y="16437"/>
                    </a:cubicBezTo>
                    <a:cubicBezTo>
                      <a:pt x="3071" y="15738"/>
                      <a:pt x="2767" y="15069"/>
                      <a:pt x="2554" y="14400"/>
                    </a:cubicBezTo>
                    <a:cubicBezTo>
                      <a:pt x="2372" y="13792"/>
                      <a:pt x="2189" y="13184"/>
                      <a:pt x="2007" y="12546"/>
                    </a:cubicBezTo>
                    <a:cubicBezTo>
                      <a:pt x="1642" y="11209"/>
                      <a:pt x="1338" y="9871"/>
                      <a:pt x="1126" y="8503"/>
                    </a:cubicBezTo>
                    <a:cubicBezTo>
                      <a:pt x="670" y="5768"/>
                      <a:pt x="487" y="2971"/>
                      <a:pt x="548" y="205"/>
                    </a:cubicBezTo>
                    <a:cubicBezTo>
                      <a:pt x="548" y="69"/>
                      <a:pt x="449"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1"/>
              <p:cNvSpPr/>
              <p:nvPr/>
            </p:nvSpPr>
            <p:spPr>
              <a:xfrm>
                <a:off x="11493650" y="3349275"/>
                <a:ext cx="21125" cy="27725"/>
              </a:xfrm>
              <a:custGeom>
                <a:avLst/>
                <a:gdLst/>
                <a:ahLst/>
                <a:cxnLst/>
                <a:rect l="l" t="t" r="r" b="b"/>
                <a:pathLst>
                  <a:path w="845" h="1109" extrusionOk="0">
                    <a:moveTo>
                      <a:pt x="203" y="0"/>
                    </a:moveTo>
                    <a:cubicBezTo>
                      <a:pt x="175" y="0"/>
                      <a:pt x="147" y="8"/>
                      <a:pt x="122" y="25"/>
                    </a:cubicBezTo>
                    <a:cubicBezTo>
                      <a:pt x="31" y="86"/>
                      <a:pt x="0" y="207"/>
                      <a:pt x="61" y="298"/>
                    </a:cubicBezTo>
                    <a:lnTo>
                      <a:pt x="304" y="694"/>
                    </a:lnTo>
                    <a:cubicBezTo>
                      <a:pt x="395" y="815"/>
                      <a:pt x="456" y="997"/>
                      <a:pt x="608" y="1089"/>
                    </a:cubicBezTo>
                    <a:cubicBezTo>
                      <a:pt x="628" y="1102"/>
                      <a:pt x="651" y="1108"/>
                      <a:pt x="674" y="1108"/>
                    </a:cubicBezTo>
                    <a:cubicBezTo>
                      <a:pt x="757" y="1108"/>
                      <a:pt x="845" y="1032"/>
                      <a:pt x="821" y="937"/>
                    </a:cubicBezTo>
                    <a:cubicBezTo>
                      <a:pt x="821" y="785"/>
                      <a:pt x="699" y="633"/>
                      <a:pt x="608" y="481"/>
                    </a:cubicBezTo>
                    <a:cubicBezTo>
                      <a:pt x="547" y="359"/>
                      <a:pt x="456" y="238"/>
                      <a:pt x="395" y="116"/>
                    </a:cubicBezTo>
                    <a:cubicBezTo>
                      <a:pt x="351" y="50"/>
                      <a:pt x="276" y="0"/>
                      <a:pt x="2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1"/>
              <p:cNvSpPr/>
              <p:nvPr/>
            </p:nvSpPr>
            <p:spPr>
              <a:xfrm>
                <a:off x="11534275" y="3406950"/>
                <a:ext cx="294400" cy="265850"/>
              </a:xfrm>
              <a:custGeom>
                <a:avLst/>
                <a:gdLst/>
                <a:ahLst/>
                <a:cxnLst/>
                <a:rect l="l" t="t" r="r" b="b"/>
                <a:pathLst>
                  <a:path w="11776" h="10634" extrusionOk="0">
                    <a:moveTo>
                      <a:pt x="302" y="1"/>
                    </a:moveTo>
                    <a:cubicBezTo>
                      <a:pt x="151" y="1"/>
                      <a:pt x="0" y="151"/>
                      <a:pt x="108" y="301"/>
                    </a:cubicBezTo>
                    <a:cubicBezTo>
                      <a:pt x="3086" y="4466"/>
                      <a:pt x="6916" y="8083"/>
                      <a:pt x="11385" y="10606"/>
                    </a:cubicBezTo>
                    <a:cubicBezTo>
                      <a:pt x="11424" y="10625"/>
                      <a:pt x="11461" y="10634"/>
                      <a:pt x="11495" y="10634"/>
                    </a:cubicBezTo>
                    <a:cubicBezTo>
                      <a:pt x="11676" y="10634"/>
                      <a:pt x="11776" y="10399"/>
                      <a:pt x="11597" y="10271"/>
                    </a:cubicBezTo>
                    <a:cubicBezTo>
                      <a:pt x="7311" y="7566"/>
                      <a:pt x="3512" y="4162"/>
                      <a:pt x="472" y="89"/>
                    </a:cubicBezTo>
                    <a:cubicBezTo>
                      <a:pt x="428" y="26"/>
                      <a:pt x="365" y="1"/>
                      <a:pt x="3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1"/>
              <p:cNvSpPr/>
              <p:nvPr/>
            </p:nvSpPr>
            <p:spPr>
              <a:xfrm>
                <a:off x="11839400" y="3679300"/>
                <a:ext cx="41800" cy="27400"/>
              </a:xfrm>
              <a:custGeom>
                <a:avLst/>
                <a:gdLst/>
                <a:ahLst/>
                <a:cxnLst/>
                <a:rect l="l" t="t" r="r" b="b"/>
                <a:pathLst>
                  <a:path w="1672" h="1096" extrusionOk="0">
                    <a:moveTo>
                      <a:pt x="209" y="0"/>
                    </a:moveTo>
                    <a:cubicBezTo>
                      <a:pt x="160" y="0"/>
                      <a:pt x="107" y="16"/>
                      <a:pt x="61" y="46"/>
                    </a:cubicBezTo>
                    <a:cubicBezTo>
                      <a:pt x="0" y="137"/>
                      <a:pt x="0" y="228"/>
                      <a:pt x="61" y="319"/>
                    </a:cubicBezTo>
                    <a:cubicBezTo>
                      <a:pt x="274" y="502"/>
                      <a:pt x="517" y="654"/>
                      <a:pt x="760" y="806"/>
                    </a:cubicBezTo>
                    <a:cubicBezTo>
                      <a:pt x="912" y="867"/>
                      <a:pt x="1034" y="958"/>
                      <a:pt x="1186" y="1019"/>
                    </a:cubicBezTo>
                    <a:cubicBezTo>
                      <a:pt x="1282" y="1057"/>
                      <a:pt x="1378" y="1095"/>
                      <a:pt x="1474" y="1095"/>
                    </a:cubicBezTo>
                    <a:cubicBezTo>
                      <a:pt x="1530" y="1095"/>
                      <a:pt x="1586" y="1082"/>
                      <a:pt x="1642" y="1049"/>
                    </a:cubicBezTo>
                    <a:cubicBezTo>
                      <a:pt x="1672" y="1019"/>
                      <a:pt x="1672" y="958"/>
                      <a:pt x="1672" y="897"/>
                    </a:cubicBezTo>
                    <a:cubicBezTo>
                      <a:pt x="1642" y="836"/>
                      <a:pt x="1581" y="775"/>
                      <a:pt x="1490" y="745"/>
                    </a:cubicBezTo>
                    <a:cubicBezTo>
                      <a:pt x="1459" y="745"/>
                      <a:pt x="1429" y="715"/>
                      <a:pt x="1398" y="715"/>
                    </a:cubicBezTo>
                    <a:cubicBezTo>
                      <a:pt x="1368" y="684"/>
                      <a:pt x="1368" y="684"/>
                      <a:pt x="1338" y="684"/>
                    </a:cubicBezTo>
                    <a:cubicBezTo>
                      <a:pt x="1216" y="623"/>
                      <a:pt x="1094" y="563"/>
                      <a:pt x="942" y="471"/>
                    </a:cubicBezTo>
                    <a:cubicBezTo>
                      <a:pt x="821" y="411"/>
                      <a:pt x="699" y="319"/>
                      <a:pt x="578" y="259"/>
                    </a:cubicBezTo>
                    <a:cubicBezTo>
                      <a:pt x="547" y="228"/>
                      <a:pt x="517" y="228"/>
                      <a:pt x="487" y="198"/>
                    </a:cubicBezTo>
                    <a:cubicBezTo>
                      <a:pt x="487" y="198"/>
                      <a:pt x="456" y="167"/>
                      <a:pt x="456" y="167"/>
                    </a:cubicBezTo>
                    <a:cubicBezTo>
                      <a:pt x="456" y="167"/>
                      <a:pt x="456" y="167"/>
                      <a:pt x="427" y="138"/>
                    </a:cubicBezTo>
                    <a:lnTo>
                      <a:pt x="427" y="138"/>
                    </a:lnTo>
                    <a:cubicBezTo>
                      <a:pt x="456" y="167"/>
                      <a:pt x="456" y="167"/>
                      <a:pt x="426" y="167"/>
                    </a:cubicBezTo>
                    <a:cubicBezTo>
                      <a:pt x="395" y="107"/>
                      <a:pt x="365" y="76"/>
                      <a:pt x="335" y="46"/>
                    </a:cubicBezTo>
                    <a:cubicBezTo>
                      <a:pt x="304" y="16"/>
                      <a:pt x="259" y="0"/>
                      <a:pt x="2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1"/>
              <p:cNvSpPr/>
              <p:nvPr/>
            </p:nvSpPr>
            <p:spPr>
              <a:xfrm>
                <a:off x="12160825" y="3723575"/>
                <a:ext cx="359800" cy="65850"/>
              </a:xfrm>
              <a:custGeom>
                <a:avLst/>
                <a:gdLst/>
                <a:ahLst/>
                <a:cxnLst/>
                <a:rect l="l" t="t" r="r" b="b"/>
                <a:pathLst>
                  <a:path w="14392" h="2634" extrusionOk="0">
                    <a:moveTo>
                      <a:pt x="14091" y="1"/>
                    </a:moveTo>
                    <a:cubicBezTo>
                      <a:pt x="14075" y="1"/>
                      <a:pt x="14060" y="3"/>
                      <a:pt x="14043" y="7"/>
                    </a:cubicBezTo>
                    <a:cubicBezTo>
                      <a:pt x="12888" y="433"/>
                      <a:pt x="11764" y="889"/>
                      <a:pt x="10578" y="1223"/>
                    </a:cubicBezTo>
                    <a:cubicBezTo>
                      <a:pt x="9454" y="1527"/>
                      <a:pt x="8299" y="1740"/>
                      <a:pt x="7144" y="1892"/>
                    </a:cubicBezTo>
                    <a:cubicBezTo>
                      <a:pt x="6019" y="2029"/>
                      <a:pt x="4887" y="2082"/>
                      <a:pt x="3751" y="2082"/>
                    </a:cubicBezTo>
                    <a:cubicBezTo>
                      <a:pt x="2615" y="2082"/>
                      <a:pt x="1475" y="2029"/>
                      <a:pt x="335" y="1953"/>
                    </a:cubicBezTo>
                    <a:cubicBezTo>
                      <a:pt x="325" y="1952"/>
                      <a:pt x="316" y="1951"/>
                      <a:pt x="307" y="1951"/>
                    </a:cubicBezTo>
                    <a:cubicBezTo>
                      <a:pt x="1" y="1951"/>
                      <a:pt x="10" y="2440"/>
                      <a:pt x="335" y="2470"/>
                    </a:cubicBezTo>
                    <a:cubicBezTo>
                      <a:pt x="1471" y="2573"/>
                      <a:pt x="2606" y="2633"/>
                      <a:pt x="3742" y="2633"/>
                    </a:cubicBezTo>
                    <a:cubicBezTo>
                      <a:pt x="4947" y="2633"/>
                      <a:pt x="6152" y="2565"/>
                      <a:pt x="7356" y="2409"/>
                    </a:cubicBezTo>
                    <a:cubicBezTo>
                      <a:pt x="9666" y="2105"/>
                      <a:pt x="12098" y="1497"/>
                      <a:pt x="14195" y="403"/>
                    </a:cubicBezTo>
                    <a:cubicBezTo>
                      <a:pt x="14392" y="318"/>
                      <a:pt x="14277" y="1"/>
                      <a:pt x="140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1"/>
              <p:cNvSpPr/>
              <p:nvPr/>
            </p:nvSpPr>
            <p:spPr>
              <a:xfrm>
                <a:off x="12531650" y="3717675"/>
                <a:ext cx="25" cy="775"/>
              </a:xfrm>
              <a:custGeom>
                <a:avLst/>
                <a:gdLst/>
                <a:ahLst/>
                <a:cxnLst/>
                <a:rect l="l" t="t" r="r" b="b"/>
                <a:pathLst>
                  <a:path w="1" h="31" extrusionOk="0">
                    <a:moveTo>
                      <a:pt x="1" y="31"/>
                    </a:moveTo>
                    <a:cubicBezTo>
                      <a:pt x="1" y="31"/>
                      <a:pt x="1" y="0"/>
                      <a:pt x="1" y="0"/>
                    </a:cubicBezTo>
                    <a:cubicBezTo>
                      <a:pt x="1" y="0"/>
                      <a:pt x="1" y="31"/>
                      <a:pt x="1" y="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1"/>
              <p:cNvSpPr/>
              <p:nvPr/>
            </p:nvSpPr>
            <p:spPr>
              <a:xfrm>
                <a:off x="12540800" y="3695325"/>
                <a:ext cx="61550" cy="37450"/>
              </a:xfrm>
              <a:custGeom>
                <a:avLst/>
                <a:gdLst/>
                <a:ahLst/>
                <a:cxnLst/>
                <a:rect l="l" t="t" r="r" b="b"/>
                <a:pathLst>
                  <a:path w="2462" h="1498" extrusionOk="0">
                    <a:moveTo>
                      <a:pt x="2242" y="1"/>
                    </a:moveTo>
                    <a:cubicBezTo>
                      <a:pt x="2223" y="1"/>
                      <a:pt x="2204" y="5"/>
                      <a:pt x="2188" y="13"/>
                    </a:cubicBezTo>
                    <a:cubicBezTo>
                      <a:pt x="1823" y="165"/>
                      <a:pt x="1489" y="378"/>
                      <a:pt x="1185" y="560"/>
                    </a:cubicBezTo>
                    <a:cubicBezTo>
                      <a:pt x="851" y="742"/>
                      <a:pt x="516" y="925"/>
                      <a:pt x="182" y="1107"/>
                    </a:cubicBezTo>
                    <a:cubicBezTo>
                      <a:pt x="1" y="1236"/>
                      <a:pt x="128" y="1498"/>
                      <a:pt x="320" y="1498"/>
                    </a:cubicBezTo>
                    <a:cubicBezTo>
                      <a:pt x="353" y="1498"/>
                      <a:pt x="389" y="1490"/>
                      <a:pt x="425" y="1472"/>
                    </a:cubicBezTo>
                    <a:cubicBezTo>
                      <a:pt x="729" y="1289"/>
                      <a:pt x="1063" y="1137"/>
                      <a:pt x="1398" y="955"/>
                    </a:cubicBezTo>
                    <a:cubicBezTo>
                      <a:pt x="1550" y="864"/>
                      <a:pt x="1702" y="773"/>
                      <a:pt x="1854" y="712"/>
                    </a:cubicBezTo>
                    <a:cubicBezTo>
                      <a:pt x="2036" y="621"/>
                      <a:pt x="2218" y="530"/>
                      <a:pt x="2340" y="408"/>
                    </a:cubicBezTo>
                    <a:cubicBezTo>
                      <a:pt x="2401" y="378"/>
                      <a:pt x="2461" y="317"/>
                      <a:pt x="2461" y="226"/>
                    </a:cubicBezTo>
                    <a:cubicBezTo>
                      <a:pt x="2461" y="165"/>
                      <a:pt x="2431" y="104"/>
                      <a:pt x="2401" y="74"/>
                    </a:cubicBezTo>
                    <a:cubicBezTo>
                      <a:pt x="2356" y="29"/>
                      <a:pt x="2295" y="1"/>
                      <a:pt x="22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1"/>
              <p:cNvSpPr/>
              <p:nvPr/>
            </p:nvSpPr>
            <p:spPr>
              <a:xfrm>
                <a:off x="12618325" y="3364950"/>
                <a:ext cx="320675" cy="321800"/>
              </a:xfrm>
              <a:custGeom>
                <a:avLst/>
                <a:gdLst/>
                <a:ahLst/>
                <a:cxnLst/>
                <a:rect l="l" t="t" r="r" b="b"/>
                <a:pathLst>
                  <a:path w="12827" h="12872" extrusionOk="0">
                    <a:moveTo>
                      <a:pt x="12557" y="0"/>
                    </a:moveTo>
                    <a:cubicBezTo>
                      <a:pt x="12489" y="0"/>
                      <a:pt x="12420" y="37"/>
                      <a:pt x="12370" y="127"/>
                    </a:cubicBezTo>
                    <a:cubicBezTo>
                      <a:pt x="10941" y="2711"/>
                      <a:pt x="9239" y="4960"/>
                      <a:pt x="7081" y="6997"/>
                    </a:cubicBezTo>
                    <a:cubicBezTo>
                      <a:pt x="4953" y="9033"/>
                      <a:pt x="2582" y="10796"/>
                      <a:pt x="151" y="12498"/>
                    </a:cubicBezTo>
                    <a:cubicBezTo>
                      <a:pt x="1" y="12623"/>
                      <a:pt x="97" y="12871"/>
                      <a:pt x="255" y="12871"/>
                    </a:cubicBezTo>
                    <a:cubicBezTo>
                      <a:pt x="289" y="12871"/>
                      <a:pt x="326" y="12860"/>
                      <a:pt x="364" y="12833"/>
                    </a:cubicBezTo>
                    <a:cubicBezTo>
                      <a:pt x="2826" y="11131"/>
                      <a:pt x="5257" y="9398"/>
                      <a:pt x="7446" y="7331"/>
                    </a:cubicBezTo>
                    <a:cubicBezTo>
                      <a:pt x="9543" y="5355"/>
                      <a:pt x="11580" y="3015"/>
                      <a:pt x="12765" y="340"/>
                    </a:cubicBezTo>
                    <a:cubicBezTo>
                      <a:pt x="12826" y="156"/>
                      <a:pt x="12696" y="0"/>
                      <a:pt x="125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1"/>
              <p:cNvSpPr/>
              <p:nvPr/>
            </p:nvSpPr>
            <p:spPr>
              <a:xfrm>
                <a:off x="12952750" y="3220425"/>
                <a:ext cx="52350" cy="113050"/>
              </a:xfrm>
              <a:custGeom>
                <a:avLst/>
                <a:gdLst/>
                <a:ahLst/>
                <a:cxnLst/>
                <a:rect l="l" t="t" r="r" b="b"/>
                <a:pathLst>
                  <a:path w="2094" h="4522" extrusionOk="0">
                    <a:moveTo>
                      <a:pt x="1887" y="0"/>
                    </a:moveTo>
                    <a:cubicBezTo>
                      <a:pt x="1865" y="0"/>
                      <a:pt x="1842" y="4"/>
                      <a:pt x="1820" y="12"/>
                    </a:cubicBezTo>
                    <a:cubicBezTo>
                      <a:pt x="1668" y="103"/>
                      <a:pt x="1637" y="255"/>
                      <a:pt x="1576" y="407"/>
                    </a:cubicBezTo>
                    <a:cubicBezTo>
                      <a:pt x="1485" y="589"/>
                      <a:pt x="1425" y="771"/>
                      <a:pt x="1364" y="954"/>
                    </a:cubicBezTo>
                    <a:cubicBezTo>
                      <a:pt x="1212" y="1319"/>
                      <a:pt x="1060" y="1683"/>
                      <a:pt x="908" y="2048"/>
                    </a:cubicBezTo>
                    <a:cubicBezTo>
                      <a:pt x="634" y="2808"/>
                      <a:pt x="330" y="3537"/>
                      <a:pt x="57" y="4267"/>
                    </a:cubicBezTo>
                    <a:cubicBezTo>
                      <a:pt x="0" y="4417"/>
                      <a:pt x="130" y="4521"/>
                      <a:pt x="258" y="4521"/>
                    </a:cubicBezTo>
                    <a:cubicBezTo>
                      <a:pt x="338" y="4521"/>
                      <a:pt x="417" y="4481"/>
                      <a:pt x="452" y="4389"/>
                    </a:cubicBezTo>
                    <a:cubicBezTo>
                      <a:pt x="756" y="3659"/>
                      <a:pt x="1029" y="2930"/>
                      <a:pt x="1333" y="2230"/>
                    </a:cubicBezTo>
                    <a:cubicBezTo>
                      <a:pt x="1455" y="1866"/>
                      <a:pt x="1607" y="1501"/>
                      <a:pt x="1728" y="1136"/>
                    </a:cubicBezTo>
                    <a:cubicBezTo>
                      <a:pt x="1820" y="954"/>
                      <a:pt x="1880" y="771"/>
                      <a:pt x="1941" y="589"/>
                    </a:cubicBezTo>
                    <a:cubicBezTo>
                      <a:pt x="2002" y="437"/>
                      <a:pt x="2093" y="285"/>
                      <a:pt x="2032" y="103"/>
                    </a:cubicBezTo>
                    <a:cubicBezTo>
                      <a:pt x="2010" y="34"/>
                      <a:pt x="1953" y="0"/>
                      <a:pt x="18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1"/>
              <p:cNvSpPr/>
              <p:nvPr/>
            </p:nvSpPr>
            <p:spPr>
              <a:xfrm>
                <a:off x="13002800" y="3164450"/>
                <a:ext cx="18250" cy="29125"/>
              </a:xfrm>
              <a:custGeom>
                <a:avLst/>
                <a:gdLst/>
                <a:ahLst/>
                <a:cxnLst/>
                <a:rect l="l" t="t" r="r" b="b"/>
                <a:pathLst>
                  <a:path w="730" h="1165" extrusionOk="0">
                    <a:moveTo>
                      <a:pt x="495" y="0"/>
                    </a:moveTo>
                    <a:cubicBezTo>
                      <a:pt x="438" y="0"/>
                      <a:pt x="374" y="34"/>
                      <a:pt x="334" y="93"/>
                    </a:cubicBezTo>
                    <a:cubicBezTo>
                      <a:pt x="274" y="244"/>
                      <a:pt x="243" y="366"/>
                      <a:pt x="182" y="518"/>
                    </a:cubicBezTo>
                    <a:cubicBezTo>
                      <a:pt x="122" y="640"/>
                      <a:pt x="91" y="761"/>
                      <a:pt x="30" y="913"/>
                    </a:cubicBezTo>
                    <a:cubicBezTo>
                      <a:pt x="0" y="1004"/>
                      <a:pt x="91" y="1126"/>
                      <a:pt x="182" y="1156"/>
                    </a:cubicBezTo>
                    <a:cubicBezTo>
                      <a:pt x="203" y="1162"/>
                      <a:pt x="223" y="1164"/>
                      <a:pt x="242" y="1164"/>
                    </a:cubicBezTo>
                    <a:cubicBezTo>
                      <a:pt x="333" y="1164"/>
                      <a:pt x="400" y="1105"/>
                      <a:pt x="426" y="1004"/>
                    </a:cubicBezTo>
                    <a:cubicBezTo>
                      <a:pt x="517" y="761"/>
                      <a:pt x="608" y="518"/>
                      <a:pt x="699" y="244"/>
                    </a:cubicBezTo>
                    <a:cubicBezTo>
                      <a:pt x="730" y="153"/>
                      <a:pt x="669" y="62"/>
                      <a:pt x="578" y="32"/>
                    </a:cubicBezTo>
                    <a:cubicBezTo>
                      <a:pt x="556" y="10"/>
                      <a:pt x="527" y="0"/>
                      <a:pt x="4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1"/>
              <p:cNvSpPr/>
              <p:nvPr/>
            </p:nvSpPr>
            <p:spPr>
              <a:xfrm>
                <a:off x="13016275" y="3000675"/>
                <a:ext cx="35175" cy="148125"/>
              </a:xfrm>
              <a:custGeom>
                <a:avLst/>
                <a:gdLst/>
                <a:ahLst/>
                <a:cxnLst/>
                <a:rect l="l" t="t" r="r" b="b"/>
                <a:pathLst>
                  <a:path w="1407" h="5925" extrusionOk="0">
                    <a:moveTo>
                      <a:pt x="1181" y="1"/>
                    </a:moveTo>
                    <a:cubicBezTo>
                      <a:pt x="1124" y="1"/>
                      <a:pt x="1068" y="25"/>
                      <a:pt x="1042" y="78"/>
                    </a:cubicBezTo>
                    <a:cubicBezTo>
                      <a:pt x="920" y="291"/>
                      <a:pt x="920" y="534"/>
                      <a:pt x="890" y="747"/>
                    </a:cubicBezTo>
                    <a:cubicBezTo>
                      <a:pt x="859" y="960"/>
                      <a:pt x="829" y="1172"/>
                      <a:pt x="798" y="1385"/>
                    </a:cubicBezTo>
                    <a:cubicBezTo>
                      <a:pt x="707" y="1871"/>
                      <a:pt x="646" y="2358"/>
                      <a:pt x="555" y="2844"/>
                    </a:cubicBezTo>
                    <a:cubicBezTo>
                      <a:pt x="373" y="3786"/>
                      <a:pt x="221" y="4729"/>
                      <a:pt x="39" y="5671"/>
                    </a:cubicBezTo>
                    <a:cubicBezTo>
                      <a:pt x="1" y="5821"/>
                      <a:pt x="138" y="5925"/>
                      <a:pt x="262" y="5925"/>
                    </a:cubicBezTo>
                    <a:cubicBezTo>
                      <a:pt x="338" y="5925"/>
                      <a:pt x="410" y="5885"/>
                      <a:pt x="434" y="5792"/>
                    </a:cubicBezTo>
                    <a:cubicBezTo>
                      <a:pt x="616" y="4820"/>
                      <a:pt x="829" y="3878"/>
                      <a:pt x="981" y="2905"/>
                    </a:cubicBezTo>
                    <a:cubicBezTo>
                      <a:pt x="1072" y="2449"/>
                      <a:pt x="1163" y="1993"/>
                      <a:pt x="1224" y="1507"/>
                    </a:cubicBezTo>
                    <a:cubicBezTo>
                      <a:pt x="1254" y="1263"/>
                      <a:pt x="1285" y="1051"/>
                      <a:pt x="1315" y="808"/>
                    </a:cubicBezTo>
                    <a:cubicBezTo>
                      <a:pt x="1346" y="595"/>
                      <a:pt x="1406" y="352"/>
                      <a:pt x="1346" y="108"/>
                    </a:cubicBezTo>
                    <a:cubicBezTo>
                      <a:pt x="1328" y="40"/>
                      <a:pt x="1254" y="1"/>
                      <a:pt x="11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1"/>
              <p:cNvSpPr/>
              <p:nvPr/>
            </p:nvSpPr>
            <p:spPr>
              <a:xfrm>
                <a:off x="12737400" y="2302675"/>
                <a:ext cx="327725" cy="667575"/>
              </a:xfrm>
              <a:custGeom>
                <a:avLst/>
                <a:gdLst/>
                <a:ahLst/>
                <a:cxnLst/>
                <a:rect l="l" t="t" r="r" b="b"/>
                <a:pathLst>
                  <a:path w="13109" h="26703" extrusionOk="0">
                    <a:moveTo>
                      <a:pt x="212" y="1"/>
                    </a:moveTo>
                    <a:cubicBezTo>
                      <a:pt x="81" y="1"/>
                      <a:pt x="1" y="179"/>
                      <a:pt x="99" y="277"/>
                    </a:cubicBezTo>
                    <a:cubicBezTo>
                      <a:pt x="737" y="1037"/>
                      <a:pt x="1497" y="1675"/>
                      <a:pt x="2166" y="2375"/>
                    </a:cubicBezTo>
                    <a:cubicBezTo>
                      <a:pt x="2804" y="3074"/>
                      <a:pt x="3412" y="3773"/>
                      <a:pt x="4020" y="4502"/>
                    </a:cubicBezTo>
                    <a:cubicBezTo>
                      <a:pt x="5236" y="5961"/>
                      <a:pt x="6361" y="7542"/>
                      <a:pt x="7364" y="9183"/>
                    </a:cubicBezTo>
                    <a:cubicBezTo>
                      <a:pt x="9370" y="12466"/>
                      <a:pt x="10890" y="15992"/>
                      <a:pt x="11619" y="19791"/>
                    </a:cubicBezTo>
                    <a:cubicBezTo>
                      <a:pt x="12014" y="22010"/>
                      <a:pt x="12105" y="24259"/>
                      <a:pt x="12105" y="26509"/>
                    </a:cubicBezTo>
                    <a:cubicBezTo>
                      <a:pt x="12105" y="26641"/>
                      <a:pt x="12198" y="26703"/>
                      <a:pt x="12294" y="26703"/>
                    </a:cubicBezTo>
                    <a:cubicBezTo>
                      <a:pt x="12396" y="26703"/>
                      <a:pt x="12501" y="26634"/>
                      <a:pt x="12501" y="26509"/>
                    </a:cubicBezTo>
                    <a:cubicBezTo>
                      <a:pt x="13108" y="18545"/>
                      <a:pt x="9735" y="10916"/>
                      <a:pt x="4841" y="4806"/>
                    </a:cubicBezTo>
                    <a:cubicBezTo>
                      <a:pt x="4172" y="3925"/>
                      <a:pt x="3443" y="3104"/>
                      <a:pt x="2683" y="2314"/>
                    </a:cubicBezTo>
                    <a:cubicBezTo>
                      <a:pt x="1953" y="1524"/>
                      <a:pt x="1193" y="642"/>
                      <a:pt x="312" y="34"/>
                    </a:cubicBezTo>
                    <a:cubicBezTo>
                      <a:pt x="277" y="11"/>
                      <a:pt x="243" y="1"/>
                      <a:pt x="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1"/>
              <p:cNvSpPr/>
              <p:nvPr/>
            </p:nvSpPr>
            <p:spPr>
              <a:xfrm>
                <a:off x="12600800" y="2231175"/>
                <a:ext cx="78250" cy="42625"/>
              </a:xfrm>
              <a:custGeom>
                <a:avLst/>
                <a:gdLst/>
                <a:ahLst/>
                <a:cxnLst/>
                <a:rect l="l" t="t" r="r" b="b"/>
                <a:pathLst>
                  <a:path w="3130" h="1705" extrusionOk="0">
                    <a:moveTo>
                      <a:pt x="263" y="1"/>
                    </a:moveTo>
                    <a:cubicBezTo>
                      <a:pt x="247" y="1"/>
                      <a:pt x="230" y="2"/>
                      <a:pt x="213" y="7"/>
                    </a:cubicBezTo>
                    <a:cubicBezTo>
                      <a:pt x="92" y="7"/>
                      <a:pt x="1" y="128"/>
                      <a:pt x="61" y="250"/>
                    </a:cubicBezTo>
                    <a:cubicBezTo>
                      <a:pt x="122" y="371"/>
                      <a:pt x="244" y="402"/>
                      <a:pt x="365" y="493"/>
                    </a:cubicBezTo>
                    <a:cubicBezTo>
                      <a:pt x="487" y="554"/>
                      <a:pt x="609" y="584"/>
                      <a:pt x="700" y="645"/>
                    </a:cubicBezTo>
                    <a:cubicBezTo>
                      <a:pt x="913" y="766"/>
                      <a:pt x="1156" y="888"/>
                      <a:pt x="1369" y="979"/>
                    </a:cubicBezTo>
                    <a:cubicBezTo>
                      <a:pt x="1824" y="1222"/>
                      <a:pt x="2311" y="1435"/>
                      <a:pt x="2767" y="1678"/>
                    </a:cubicBezTo>
                    <a:cubicBezTo>
                      <a:pt x="2799" y="1697"/>
                      <a:pt x="2830" y="1705"/>
                      <a:pt x="2859" y="1705"/>
                    </a:cubicBezTo>
                    <a:cubicBezTo>
                      <a:pt x="3025" y="1705"/>
                      <a:pt x="3130" y="1447"/>
                      <a:pt x="2949" y="1344"/>
                    </a:cubicBezTo>
                    <a:cubicBezTo>
                      <a:pt x="2493" y="1101"/>
                      <a:pt x="2037" y="888"/>
                      <a:pt x="1581" y="645"/>
                    </a:cubicBezTo>
                    <a:cubicBezTo>
                      <a:pt x="1369" y="523"/>
                      <a:pt x="1125" y="402"/>
                      <a:pt x="913" y="311"/>
                    </a:cubicBezTo>
                    <a:cubicBezTo>
                      <a:pt x="791" y="250"/>
                      <a:pt x="700" y="189"/>
                      <a:pt x="578" y="128"/>
                    </a:cubicBezTo>
                    <a:cubicBezTo>
                      <a:pt x="473" y="76"/>
                      <a:pt x="368" y="1"/>
                      <a:pt x="2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1"/>
              <p:cNvSpPr/>
              <p:nvPr/>
            </p:nvSpPr>
            <p:spPr>
              <a:xfrm>
                <a:off x="12500500" y="2188625"/>
                <a:ext cx="50925" cy="24675"/>
              </a:xfrm>
              <a:custGeom>
                <a:avLst/>
                <a:gdLst/>
                <a:ahLst/>
                <a:cxnLst/>
                <a:rect l="l" t="t" r="r" b="b"/>
                <a:pathLst>
                  <a:path w="2037" h="987" extrusionOk="0">
                    <a:moveTo>
                      <a:pt x="206" y="0"/>
                    </a:moveTo>
                    <a:cubicBezTo>
                      <a:pt x="122" y="0"/>
                      <a:pt x="31" y="79"/>
                      <a:pt x="31" y="158"/>
                    </a:cubicBezTo>
                    <a:cubicBezTo>
                      <a:pt x="0" y="250"/>
                      <a:pt x="61" y="341"/>
                      <a:pt x="152" y="402"/>
                    </a:cubicBezTo>
                    <a:cubicBezTo>
                      <a:pt x="669" y="614"/>
                      <a:pt x="1216" y="797"/>
                      <a:pt x="1763" y="979"/>
                    </a:cubicBezTo>
                    <a:cubicBezTo>
                      <a:pt x="1779" y="984"/>
                      <a:pt x="1796" y="987"/>
                      <a:pt x="1812" y="987"/>
                    </a:cubicBezTo>
                    <a:cubicBezTo>
                      <a:pt x="1894" y="987"/>
                      <a:pt x="1981" y="928"/>
                      <a:pt x="2007" y="827"/>
                    </a:cubicBezTo>
                    <a:cubicBezTo>
                      <a:pt x="2037" y="705"/>
                      <a:pt x="1976" y="614"/>
                      <a:pt x="1885" y="584"/>
                    </a:cubicBezTo>
                    <a:cubicBezTo>
                      <a:pt x="1338" y="371"/>
                      <a:pt x="791" y="189"/>
                      <a:pt x="244" y="6"/>
                    </a:cubicBezTo>
                    <a:cubicBezTo>
                      <a:pt x="231" y="2"/>
                      <a:pt x="219" y="0"/>
                      <a:pt x="2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1"/>
              <p:cNvSpPr/>
              <p:nvPr/>
            </p:nvSpPr>
            <p:spPr>
              <a:xfrm>
                <a:off x="11865975" y="2144650"/>
                <a:ext cx="600650" cy="91975"/>
              </a:xfrm>
              <a:custGeom>
                <a:avLst/>
                <a:gdLst/>
                <a:ahLst/>
                <a:cxnLst/>
                <a:rect l="l" t="t" r="r" b="b"/>
                <a:pathLst>
                  <a:path w="24026" h="3679" extrusionOk="0">
                    <a:moveTo>
                      <a:pt x="13958" y="1"/>
                    </a:moveTo>
                    <a:cubicBezTo>
                      <a:pt x="10884" y="1"/>
                      <a:pt x="7821" y="387"/>
                      <a:pt x="4864" y="1309"/>
                    </a:cubicBezTo>
                    <a:cubicBezTo>
                      <a:pt x="3253" y="1796"/>
                      <a:pt x="1642" y="2464"/>
                      <a:pt x="153" y="3346"/>
                    </a:cubicBezTo>
                    <a:cubicBezTo>
                      <a:pt x="0" y="3448"/>
                      <a:pt x="104" y="3678"/>
                      <a:pt x="267" y="3678"/>
                    </a:cubicBezTo>
                    <a:cubicBezTo>
                      <a:pt x="298" y="3678"/>
                      <a:pt x="331" y="3670"/>
                      <a:pt x="366" y="3650"/>
                    </a:cubicBezTo>
                    <a:cubicBezTo>
                      <a:pt x="4702" y="1386"/>
                      <a:pt x="9431" y="430"/>
                      <a:pt x="14245" y="430"/>
                    </a:cubicBezTo>
                    <a:cubicBezTo>
                      <a:pt x="15572" y="430"/>
                      <a:pt x="16905" y="503"/>
                      <a:pt x="18238" y="641"/>
                    </a:cubicBezTo>
                    <a:cubicBezTo>
                      <a:pt x="20093" y="854"/>
                      <a:pt x="21886" y="1127"/>
                      <a:pt x="23710" y="1522"/>
                    </a:cubicBezTo>
                    <a:cubicBezTo>
                      <a:pt x="23728" y="1527"/>
                      <a:pt x="23746" y="1529"/>
                      <a:pt x="23763" y="1529"/>
                    </a:cubicBezTo>
                    <a:cubicBezTo>
                      <a:pt x="23965" y="1529"/>
                      <a:pt x="24025" y="1214"/>
                      <a:pt x="23801" y="1157"/>
                    </a:cubicBezTo>
                    <a:cubicBezTo>
                      <a:pt x="20587" y="448"/>
                      <a:pt x="17266" y="1"/>
                      <a:pt x="139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1"/>
              <p:cNvSpPr/>
              <p:nvPr/>
            </p:nvSpPr>
            <p:spPr>
              <a:xfrm>
                <a:off x="11756975" y="2244700"/>
                <a:ext cx="81825" cy="47850"/>
              </a:xfrm>
              <a:custGeom>
                <a:avLst/>
                <a:gdLst/>
                <a:ahLst/>
                <a:cxnLst/>
                <a:rect l="l" t="t" r="r" b="b"/>
                <a:pathLst>
                  <a:path w="3273" h="1914" extrusionOk="0">
                    <a:moveTo>
                      <a:pt x="2972" y="1"/>
                    </a:moveTo>
                    <a:cubicBezTo>
                      <a:pt x="2950" y="1"/>
                      <a:pt x="2927" y="4"/>
                      <a:pt x="2902" y="13"/>
                    </a:cubicBezTo>
                    <a:cubicBezTo>
                      <a:pt x="2385" y="195"/>
                      <a:pt x="1869" y="408"/>
                      <a:pt x="1382" y="681"/>
                    </a:cubicBezTo>
                    <a:cubicBezTo>
                      <a:pt x="1170" y="833"/>
                      <a:pt x="926" y="985"/>
                      <a:pt x="714" y="1137"/>
                    </a:cubicBezTo>
                    <a:cubicBezTo>
                      <a:pt x="501" y="1289"/>
                      <a:pt x="227" y="1441"/>
                      <a:pt x="75" y="1684"/>
                    </a:cubicBezTo>
                    <a:cubicBezTo>
                      <a:pt x="1" y="1809"/>
                      <a:pt x="110" y="1913"/>
                      <a:pt x="235" y="1913"/>
                    </a:cubicBezTo>
                    <a:cubicBezTo>
                      <a:pt x="263" y="1913"/>
                      <a:pt x="291" y="1908"/>
                      <a:pt x="318" y="1897"/>
                    </a:cubicBezTo>
                    <a:cubicBezTo>
                      <a:pt x="440" y="1867"/>
                      <a:pt x="501" y="1776"/>
                      <a:pt x="622" y="1684"/>
                    </a:cubicBezTo>
                    <a:cubicBezTo>
                      <a:pt x="714" y="1624"/>
                      <a:pt x="835" y="1532"/>
                      <a:pt x="957" y="1472"/>
                    </a:cubicBezTo>
                    <a:cubicBezTo>
                      <a:pt x="1170" y="1320"/>
                      <a:pt x="1382" y="1168"/>
                      <a:pt x="1595" y="1046"/>
                    </a:cubicBezTo>
                    <a:cubicBezTo>
                      <a:pt x="2051" y="803"/>
                      <a:pt x="2537" y="621"/>
                      <a:pt x="3024" y="438"/>
                    </a:cubicBezTo>
                    <a:cubicBezTo>
                      <a:pt x="3272" y="383"/>
                      <a:pt x="3194" y="1"/>
                      <a:pt x="29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1"/>
              <p:cNvSpPr/>
              <p:nvPr/>
            </p:nvSpPr>
            <p:spPr>
              <a:xfrm>
                <a:off x="11728450" y="2296875"/>
                <a:ext cx="18250" cy="15775"/>
              </a:xfrm>
              <a:custGeom>
                <a:avLst/>
                <a:gdLst/>
                <a:ahLst/>
                <a:cxnLst/>
                <a:rect l="l" t="t" r="r" b="b"/>
                <a:pathLst>
                  <a:path w="730" h="631" extrusionOk="0">
                    <a:moveTo>
                      <a:pt x="472" y="0"/>
                    </a:moveTo>
                    <a:cubicBezTo>
                      <a:pt x="441" y="0"/>
                      <a:pt x="411" y="8"/>
                      <a:pt x="396" y="23"/>
                    </a:cubicBezTo>
                    <a:cubicBezTo>
                      <a:pt x="335" y="53"/>
                      <a:pt x="304" y="114"/>
                      <a:pt x="244" y="145"/>
                    </a:cubicBezTo>
                    <a:lnTo>
                      <a:pt x="183" y="175"/>
                    </a:lnTo>
                    <a:cubicBezTo>
                      <a:pt x="152" y="205"/>
                      <a:pt x="122" y="236"/>
                      <a:pt x="61" y="266"/>
                    </a:cubicBezTo>
                    <a:cubicBezTo>
                      <a:pt x="61" y="297"/>
                      <a:pt x="31" y="297"/>
                      <a:pt x="31" y="327"/>
                    </a:cubicBezTo>
                    <a:cubicBezTo>
                      <a:pt x="31" y="357"/>
                      <a:pt x="0" y="388"/>
                      <a:pt x="0" y="418"/>
                    </a:cubicBezTo>
                    <a:cubicBezTo>
                      <a:pt x="31" y="418"/>
                      <a:pt x="31" y="449"/>
                      <a:pt x="31" y="479"/>
                    </a:cubicBezTo>
                    <a:cubicBezTo>
                      <a:pt x="31" y="509"/>
                      <a:pt x="31" y="509"/>
                      <a:pt x="61" y="540"/>
                    </a:cubicBezTo>
                    <a:cubicBezTo>
                      <a:pt x="61" y="570"/>
                      <a:pt x="92" y="570"/>
                      <a:pt x="92" y="570"/>
                    </a:cubicBezTo>
                    <a:cubicBezTo>
                      <a:pt x="122" y="600"/>
                      <a:pt x="152" y="600"/>
                      <a:pt x="183" y="631"/>
                    </a:cubicBezTo>
                    <a:lnTo>
                      <a:pt x="213" y="631"/>
                    </a:lnTo>
                    <a:cubicBezTo>
                      <a:pt x="274" y="631"/>
                      <a:pt x="304" y="600"/>
                      <a:pt x="335" y="600"/>
                    </a:cubicBezTo>
                    <a:cubicBezTo>
                      <a:pt x="365" y="570"/>
                      <a:pt x="396" y="570"/>
                      <a:pt x="396" y="570"/>
                    </a:cubicBezTo>
                    <a:lnTo>
                      <a:pt x="487" y="509"/>
                    </a:lnTo>
                    <a:lnTo>
                      <a:pt x="608" y="418"/>
                    </a:lnTo>
                    <a:cubicBezTo>
                      <a:pt x="669" y="388"/>
                      <a:pt x="700" y="357"/>
                      <a:pt x="730" y="297"/>
                    </a:cubicBezTo>
                    <a:cubicBezTo>
                      <a:pt x="730" y="266"/>
                      <a:pt x="730" y="236"/>
                      <a:pt x="730" y="205"/>
                    </a:cubicBezTo>
                    <a:cubicBezTo>
                      <a:pt x="730" y="175"/>
                      <a:pt x="700" y="145"/>
                      <a:pt x="700" y="114"/>
                    </a:cubicBezTo>
                    <a:cubicBezTo>
                      <a:pt x="669" y="53"/>
                      <a:pt x="608" y="23"/>
                      <a:pt x="548" y="23"/>
                    </a:cubicBezTo>
                    <a:cubicBezTo>
                      <a:pt x="532" y="8"/>
                      <a:pt x="502" y="0"/>
                      <a:pt x="4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1"/>
              <p:cNvSpPr/>
              <p:nvPr/>
            </p:nvSpPr>
            <p:spPr>
              <a:xfrm>
                <a:off x="11918725" y="2974775"/>
                <a:ext cx="137250" cy="207950"/>
              </a:xfrm>
              <a:custGeom>
                <a:avLst/>
                <a:gdLst/>
                <a:ahLst/>
                <a:cxnLst/>
                <a:rect l="l" t="t" r="r" b="b"/>
                <a:pathLst>
                  <a:path w="5490" h="8318" extrusionOk="0">
                    <a:moveTo>
                      <a:pt x="253" y="0"/>
                    </a:moveTo>
                    <a:cubicBezTo>
                      <a:pt x="135" y="0"/>
                      <a:pt x="1" y="99"/>
                      <a:pt x="19" y="263"/>
                    </a:cubicBezTo>
                    <a:cubicBezTo>
                      <a:pt x="292" y="2056"/>
                      <a:pt x="748" y="3880"/>
                      <a:pt x="1751" y="5430"/>
                    </a:cubicBezTo>
                    <a:cubicBezTo>
                      <a:pt x="2177" y="6099"/>
                      <a:pt x="2694" y="6707"/>
                      <a:pt x="3271" y="7224"/>
                    </a:cubicBezTo>
                    <a:cubicBezTo>
                      <a:pt x="3818" y="7680"/>
                      <a:pt x="4548" y="8257"/>
                      <a:pt x="5277" y="8318"/>
                    </a:cubicBezTo>
                    <a:cubicBezTo>
                      <a:pt x="5460" y="8318"/>
                      <a:pt x="5490" y="8105"/>
                      <a:pt x="5368" y="8014"/>
                    </a:cubicBezTo>
                    <a:cubicBezTo>
                      <a:pt x="5064" y="7801"/>
                      <a:pt x="4700" y="7649"/>
                      <a:pt x="4396" y="7467"/>
                    </a:cubicBezTo>
                    <a:cubicBezTo>
                      <a:pt x="4061" y="7254"/>
                      <a:pt x="3757" y="7041"/>
                      <a:pt x="3453" y="6768"/>
                    </a:cubicBezTo>
                    <a:cubicBezTo>
                      <a:pt x="2876" y="6251"/>
                      <a:pt x="2390" y="5673"/>
                      <a:pt x="1994" y="5005"/>
                    </a:cubicBezTo>
                    <a:cubicBezTo>
                      <a:pt x="1113" y="3546"/>
                      <a:pt x="687" y="1844"/>
                      <a:pt x="414" y="141"/>
                    </a:cubicBezTo>
                    <a:cubicBezTo>
                      <a:pt x="402" y="44"/>
                      <a:pt x="331" y="0"/>
                      <a:pt x="2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1"/>
              <p:cNvSpPr/>
              <p:nvPr/>
            </p:nvSpPr>
            <p:spPr>
              <a:xfrm>
                <a:off x="12071150" y="2914175"/>
                <a:ext cx="142125" cy="270875"/>
              </a:xfrm>
              <a:custGeom>
                <a:avLst/>
                <a:gdLst/>
                <a:ahLst/>
                <a:cxnLst/>
                <a:rect l="l" t="t" r="r" b="b"/>
                <a:pathLst>
                  <a:path w="5685" h="10835" extrusionOk="0">
                    <a:moveTo>
                      <a:pt x="4577" y="1"/>
                    </a:moveTo>
                    <a:cubicBezTo>
                      <a:pt x="4457" y="1"/>
                      <a:pt x="4338" y="115"/>
                      <a:pt x="4378" y="255"/>
                    </a:cubicBezTo>
                    <a:cubicBezTo>
                      <a:pt x="4621" y="1289"/>
                      <a:pt x="4834" y="2322"/>
                      <a:pt x="4864" y="3386"/>
                    </a:cubicBezTo>
                    <a:cubicBezTo>
                      <a:pt x="4864" y="4480"/>
                      <a:pt x="4682" y="5575"/>
                      <a:pt x="4347" y="6608"/>
                    </a:cubicBezTo>
                    <a:cubicBezTo>
                      <a:pt x="3740" y="8523"/>
                      <a:pt x="2372" y="10286"/>
                      <a:pt x="244" y="10438"/>
                    </a:cubicBezTo>
                    <a:cubicBezTo>
                      <a:pt x="1" y="10468"/>
                      <a:pt x="1" y="10833"/>
                      <a:pt x="244" y="10833"/>
                    </a:cubicBezTo>
                    <a:cubicBezTo>
                      <a:pt x="280" y="10834"/>
                      <a:pt x="315" y="10834"/>
                      <a:pt x="350" y="10834"/>
                    </a:cubicBezTo>
                    <a:cubicBezTo>
                      <a:pt x="2511" y="10834"/>
                      <a:pt x="3994" y="9009"/>
                      <a:pt x="4712" y="7125"/>
                    </a:cubicBezTo>
                    <a:cubicBezTo>
                      <a:pt x="5503" y="4967"/>
                      <a:pt x="5685" y="2231"/>
                      <a:pt x="4743" y="103"/>
                    </a:cubicBezTo>
                    <a:cubicBezTo>
                      <a:pt x="4701" y="31"/>
                      <a:pt x="4639" y="1"/>
                      <a:pt x="45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1"/>
              <p:cNvSpPr/>
              <p:nvPr/>
            </p:nvSpPr>
            <p:spPr>
              <a:xfrm>
                <a:off x="11881150" y="2800100"/>
                <a:ext cx="344300" cy="93950"/>
              </a:xfrm>
              <a:custGeom>
                <a:avLst/>
                <a:gdLst/>
                <a:ahLst/>
                <a:cxnLst/>
                <a:rect l="l" t="t" r="r" b="b"/>
                <a:pathLst>
                  <a:path w="13772" h="3758" extrusionOk="0">
                    <a:moveTo>
                      <a:pt x="323" y="0"/>
                    </a:moveTo>
                    <a:cubicBezTo>
                      <a:pt x="141" y="0"/>
                      <a:pt x="0" y="273"/>
                      <a:pt x="215" y="381"/>
                    </a:cubicBezTo>
                    <a:cubicBezTo>
                      <a:pt x="2312" y="1323"/>
                      <a:pt x="4440" y="2113"/>
                      <a:pt x="6659" y="2660"/>
                    </a:cubicBezTo>
                    <a:cubicBezTo>
                      <a:pt x="7783" y="2964"/>
                      <a:pt x="8878" y="3177"/>
                      <a:pt x="10002" y="3359"/>
                    </a:cubicBezTo>
                    <a:cubicBezTo>
                      <a:pt x="11062" y="3531"/>
                      <a:pt x="12176" y="3757"/>
                      <a:pt x="13242" y="3757"/>
                    </a:cubicBezTo>
                    <a:cubicBezTo>
                      <a:pt x="13307" y="3757"/>
                      <a:pt x="13372" y="3756"/>
                      <a:pt x="13437" y="3754"/>
                    </a:cubicBezTo>
                    <a:cubicBezTo>
                      <a:pt x="13710" y="3754"/>
                      <a:pt x="13771" y="3359"/>
                      <a:pt x="13498" y="3299"/>
                    </a:cubicBezTo>
                    <a:cubicBezTo>
                      <a:pt x="12434" y="3116"/>
                      <a:pt x="11309" y="3055"/>
                      <a:pt x="10215" y="2873"/>
                    </a:cubicBezTo>
                    <a:cubicBezTo>
                      <a:pt x="9090" y="2721"/>
                      <a:pt x="7996" y="2478"/>
                      <a:pt x="6871" y="2204"/>
                    </a:cubicBezTo>
                    <a:cubicBezTo>
                      <a:pt x="4683" y="1657"/>
                      <a:pt x="2494" y="928"/>
                      <a:pt x="397" y="16"/>
                    </a:cubicBezTo>
                    <a:cubicBezTo>
                      <a:pt x="372" y="5"/>
                      <a:pt x="347" y="0"/>
                      <a:pt x="3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1"/>
              <p:cNvSpPr/>
              <p:nvPr/>
            </p:nvSpPr>
            <p:spPr>
              <a:xfrm>
                <a:off x="12229225" y="2851850"/>
                <a:ext cx="26625" cy="38475"/>
              </a:xfrm>
              <a:custGeom>
                <a:avLst/>
                <a:gdLst/>
                <a:ahLst/>
                <a:cxnLst/>
                <a:rect l="l" t="t" r="r" b="b"/>
                <a:pathLst>
                  <a:path w="1065" h="1539" extrusionOk="0">
                    <a:moveTo>
                      <a:pt x="802" y="1"/>
                    </a:moveTo>
                    <a:cubicBezTo>
                      <a:pt x="779" y="1"/>
                      <a:pt x="754" y="5"/>
                      <a:pt x="730" y="13"/>
                    </a:cubicBezTo>
                    <a:cubicBezTo>
                      <a:pt x="639" y="43"/>
                      <a:pt x="608" y="134"/>
                      <a:pt x="608" y="226"/>
                    </a:cubicBezTo>
                    <a:cubicBezTo>
                      <a:pt x="608" y="242"/>
                      <a:pt x="608" y="247"/>
                      <a:pt x="608" y="247"/>
                    </a:cubicBezTo>
                    <a:cubicBezTo>
                      <a:pt x="608" y="250"/>
                      <a:pt x="608" y="253"/>
                      <a:pt x="608" y="256"/>
                    </a:cubicBezTo>
                    <a:cubicBezTo>
                      <a:pt x="608" y="256"/>
                      <a:pt x="608" y="256"/>
                      <a:pt x="608" y="286"/>
                    </a:cubicBezTo>
                    <a:cubicBezTo>
                      <a:pt x="608" y="317"/>
                      <a:pt x="608" y="347"/>
                      <a:pt x="608" y="347"/>
                    </a:cubicBezTo>
                    <a:lnTo>
                      <a:pt x="608" y="438"/>
                    </a:lnTo>
                    <a:cubicBezTo>
                      <a:pt x="608" y="438"/>
                      <a:pt x="608" y="438"/>
                      <a:pt x="608" y="469"/>
                    </a:cubicBezTo>
                    <a:cubicBezTo>
                      <a:pt x="608" y="529"/>
                      <a:pt x="578" y="590"/>
                      <a:pt x="578" y="621"/>
                    </a:cubicBezTo>
                    <a:cubicBezTo>
                      <a:pt x="578" y="651"/>
                      <a:pt x="578" y="681"/>
                      <a:pt x="547" y="712"/>
                    </a:cubicBezTo>
                    <a:cubicBezTo>
                      <a:pt x="547" y="712"/>
                      <a:pt x="547" y="742"/>
                      <a:pt x="547" y="742"/>
                    </a:cubicBezTo>
                    <a:cubicBezTo>
                      <a:pt x="517" y="773"/>
                      <a:pt x="487" y="833"/>
                      <a:pt x="456" y="864"/>
                    </a:cubicBezTo>
                    <a:cubicBezTo>
                      <a:pt x="456" y="868"/>
                      <a:pt x="456" y="871"/>
                      <a:pt x="455" y="874"/>
                    </a:cubicBezTo>
                    <a:lnTo>
                      <a:pt x="455" y="874"/>
                    </a:lnTo>
                    <a:cubicBezTo>
                      <a:pt x="454" y="872"/>
                      <a:pt x="454" y="871"/>
                      <a:pt x="452" y="871"/>
                    </a:cubicBezTo>
                    <a:cubicBezTo>
                      <a:pt x="449" y="871"/>
                      <a:pt x="441" y="879"/>
                      <a:pt x="426" y="894"/>
                    </a:cubicBezTo>
                    <a:cubicBezTo>
                      <a:pt x="426" y="894"/>
                      <a:pt x="449" y="894"/>
                      <a:pt x="455" y="874"/>
                    </a:cubicBezTo>
                    <a:lnTo>
                      <a:pt x="455" y="874"/>
                    </a:lnTo>
                    <a:cubicBezTo>
                      <a:pt x="456" y="877"/>
                      <a:pt x="456" y="884"/>
                      <a:pt x="456" y="894"/>
                    </a:cubicBezTo>
                    <a:lnTo>
                      <a:pt x="426" y="894"/>
                    </a:lnTo>
                    <a:cubicBezTo>
                      <a:pt x="426" y="925"/>
                      <a:pt x="395" y="955"/>
                      <a:pt x="395" y="985"/>
                    </a:cubicBezTo>
                    <a:cubicBezTo>
                      <a:pt x="371" y="985"/>
                      <a:pt x="405" y="946"/>
                      <a:pt x="404" y="946"/>
                    </a:cubicBezTo>
                    <a:lnTo>
                      <a:pt x="404" y="946"/>
                    </a:lnTo>
                    <a:cubicBezTo>
                      <a:pt x="404" y="946"/>
                      <a:pt x="401" y="949"/>
                      <a:pt x="395" y="955"/>
                    </a:cubicBezTo>
                    <a:cubicBezTo>
                      <a:pt x="365" y="985"/>
                      <a:pt x="304" y="1046"/>
                      <a:pt x="274" y="1077"/>
                    </a:cubicBezTo>
                    <a:cubicBezTo>
                      <a:pt x="243" y="1077"/>
                      <a:pt x="243" y="1077"/>
                      <a:pt x="243" y="1107"/>
                    </a:cubicBezTo>
                    <a:lnTo>
                      <a:pt x="213" y="1107"/>
                    </a:lnTo>
                    <a:cubicBezTo>
                      <a:pt x="193" y="1107"/>
                      <a:pt x="172" y="1120"/>
                      <a:pt x="170" y="1120"/>
                    </a:cubicBezTo>
                    <a:cubicBezTo>
                      <a:pt x="169" y="1120"/>
                      <a:pt x="172" y="1117"/>
                      <a:pt x="183" y="1107"/>
                    </a:cubicBezTo>
                    <a:lnTo>
                      <a:pt x="183" y="1107"/>
                    </a:lnTo>
                    <a:cubicBezTo>
                      <a:pt x="91" y="1168"/>
                      <a:pt x="0" y="1259"/>
                      <a:pt x="61" y="1381"/>
                    </a:cubicBezTo>
                    <a:cubicBezTo>
                      <a:pt x="87" y="1460"/>
                      <a:pt x="182" y="1538"/>
                      <a:pt x="266" y="1538"/>
                    </a:cubicBezTo>
                    <a:cubicBezTo>
                      <a:pt x="279" y="1538"/>
                      <a:pt x="292" y="1537"/>
                      <a:pt x="304" y="1533"/>
                    </a:cubicBezTo>
                    <a:cubicBezTo>
                      <a:pt x="456" y="1472"/>
                      <a:pt x="578" y="1411"/>
                      <a:pt x="699" y="1289"/>
                    </a:cubicBezTo>
                    <a:cubicBezTo>
                      <a:pt x="821" y="1229"/>
                      <a:pt x="912" y="1107"/>
                      <a:pt x="973" y="985"/>
                    </a:cubicBezTo>
                    <a:cubicBezTo>
                      <a:pt x="1034" y="833"/>
                      <a:pt x="1064" y="681"/>
                      <a:pt x="1064" y="529"/>
                    </a:cubicBezTo>
                    <a:cubicBezTo>
                      <a:pt x="1064" y="499"/>
                      <a:pt x="1064" y="469"/>
                      <a:pt x="1064" y="438"/>
                    </a:cubicBezTo>
                    <a:cubicBezTo>
                      <a:pt x="1064" y="418"/>
                      <a:pt x="1064" y="398"/>
                      <a:pt x="1064" y="377"/>
                    </a:cubicBezTo>
                    <a:cubicBezTo>
                      <a:pt x="1064" y="347"/>
                      <a:pt x="1034" y="347"/>
                      <a:pt x="1034" y="317"/>
                    </a:cubicBezTo>
                    <a:cubicBezTo>
                      <a:pt x="1034" y="226"/>
                      <a:pt x="1003" y="165"/>
                      <a:pt x="973" y="74"/>
                    </a:cubicBezTo>
                    <a:cubicBezTo>
                      <a:pt x="928" y="29"/>
                      <a:pt x="868" y="1"/>
                      <a:pt x="8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1"/>
              <p:cNvSpPr/>
              <p:nvPr/>
            </p:nvSpPr>
            <p:spPr>
              <a:xfrm>
                <a:off x="12239100" y="2833150"/>
                <a:ext cx="11425" cy="16000"/>
              </a:xfrm>
              <a:custGeom>
                <a:avLst/>
                <a:gdLst/>
                <a:ahLst/>
                <a:cxnLst/>
                <a:rect l="l" t="t" r="r" b="b"/>
                <a:pathLst>
                  <a:path w="457" h="640" extrusionOk="0">
                    <a:moveTo>
                      <a:pt x="152" y="1"/>
                    </a:moveTo>
                    <a:cubicBezTo>
                      <a:pt x="152" y="1"/>
                      <a:pt x="122" y="1"/>
                      <a:pt x="92" y="31"/>
                    </a:cubicBezTo>
                    <a:cubicBezTo>
                      <a:pt x="92" y="31"/>
                      <a:pt x="61" y="62"/>
                      <a:pt x="31" y="92"/>
                    </a:cubicBezTo>
                    <a:cubicBezTo>
                      <a:pt x="31" y="92"/>
                      <a:pt x="0" y="122"/>
                      <a:pt x="0" y="153"/>
                    </a:cubicBezTo>
                    <a:cubicBezTo>
                      <a:pt x="0" y="214"/>
                      <a:pt x="0" y="274"/>
                      <a:pt x="0" y="305"/>
                    </a:cubicBezTo>
                    <a:lnTo>
                      <a:pt x="0" y="396"/>
                    </a:lnTo>
                    <a:cubicBezTo>
                      <a:pt x="0" y="426"/>
                      <a:pt x="0" y="457"/>
                      <a:pt x="0" y="487"/>
                    </a:cubicBezTo>
                    <a:cubicBezTo>
                      <a:pt x="0" y="518"/>
                      <a:pt x="31" y="548"/>
                      <a:pt x="61" y="578"/>
                    </a:cubicBezTo>
                    <a:cubicBezTo>
                      <a:pt x="61" y="578"/>
                      <a:pt x="92" y="609"/>
                      <a:pt x="122" y="609"/>
                    </a:cubicBezTo>
                    <a:cubicBezTo>
                      <a:pt x="152" y="639"/>
                      <a:pt x="183" y="639"/>
                      <a:pt x="213" y="639"/>
                    </a:cubicBezTo>
                    <a:lnTo>
                      <a:pt x="274" y="639"/>
                    </a:lnTo>
                    <a:cubicBezTo>
                      <a:pt x="304" y="609"/>
                      <a:pt x="335" y="609"/>
                      <a:pt x="365" y="578"/>
                    </a:cubicBezTo>
                    <a:lnTo>
                      <a:pt x="395" y="518"/>
                    </a:lnTo>
                    <a:cubicBezTo>
                      <a:pt x="426" y="487"/>
                      <a:pt x="456" y="457"/>
                      <a:pt x="456" y="396"/>
                    </a:cubicBezTo>
                    <a:lnTo>
                      <a:pt x="456" y="305"/>
                    </a:lnTo>
                    <a:cubicBezTo>
                      <a:pt x="456" y="274"/>
                      <a:pt x="456" y="214"/>
                      <a:pt x="456" y="153"/>
                    </a:cubicBezTo>
                    <a:cubicBezTo>
                      <a:pt x="426" y="153"/>
                      <a:pt x="426" y="122"/>
                      <a:pt x="426" y="92"/>
                    </a:cubicBezTo>
                    <a:cubicBezTo>
                      <a:pt x="395" y="92"/>
                      <a:pt x="395" y="62"/>
                      <a:pt x="365" y="31"/>
                    </a:cubicBezTo>
                    <a:cubicBezTo>
                      <a:pt x="335" y="31"/>
                      <a:pt x="335" y="31"/>
                      <a:pt x="3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1"/>
              <p:cNvSpPr/>
              <p:nvPr/>
            </p:nvSpPr>
            <p:spPr>
              <a:xfrm>
                <a:off x="11902450" y="2722425"/>
                <a:ext cx="342850" cy="102000"/>
              </a:xfrm>
              <a:custGeom>
                <a:avLst/>
                <a:gdLst/>
                <a:ahLst/>
                <a:cxnLst/>
                <a:rect l="l" t="t" r="r" b="b"/>
                <a:pathLst>
                  <a:path w="13714" h="4080" extrusionOk="0">
                    <a:moveTo>
                      <a:pt x="310" y="1"/>
                    </a:moveTo>
                    <a:cubicBezTo>
                      <a:pt x="115" y="1"/>
                      <a:pt x="1" y="341"/>
                      <a:pt x="214" y="448"/>
                    </a:cubicBezTo>
                    <a:cubicBezTo>
                      <a:pt x="2159" y="1542"/>
                      <a:pt x="4408" y="2272"/>
                      <a:pt x="6567" y="2819"/>
                    </a:cubicBezTo>
                    <a:cubicBezTo>
                      <a:pt x="7630" y="3092"/>
                      <a:pt x="8755" y="3305"/>
                      <a:pt x="9849" y="3457"/>
                    </a:cubicBezTo>
                    <a:cubicBezTo>
                      <a:pt x="11035" y="3640"/>
                      <a:pt x="12251" y="3670"/>
                      <a:pt x="13406" y="4065"/>
                    </a:cubicBezTo>
                    <a:cubicBezTo>
                      <a:pt x="13432" y="4075"/>
                      <a:pt x="13457" y="4080"/>
                      <a:pt x="13480" y="4080"/>
                    </a:cubicBezTo>
                    <a:cubicBezTo>
                      <a:pt x="13665" y="4080"/>
                      <a:pt x="13713" y="3782"/>
                      <a:pt x="13497" y="3700"/>
                    </a:cubicBezTo>
                    <a:cubicBezTo>
                      <a:pt x="12402" y="3244"/>
                      <a:pt x="11217" y="3184"/>
                      <a:pt x="10092" y="3001"/>
                    </a:cubicBezTo>
                    <a:cubicBezTo>
                      <a:pt x="8968" y="2849"/>
                      <a:pt x="7874" y="2637"/>
                      <a:pt x="6779" y="2363"/>
                    </a:cubicBezTo>
                    <a:cubicBezTo>
                      <a:pt x="5685" y="2089"/>
                      <a:pt x="4621" y="1755"/>
                      <a:pt x="3557" y="1360"/>
                    </a:cubicBezTo>
                    <a:cubicBezTo>
                      <a:pt x="2493" y="965"/>
                      <a:pt x="1460" y="448"/>
                      <a:pt x="396" y="22"/>
                    </a:cubicBezTo>
                    <a:cubicBezTo>
                      <a:pt x="366" y="8"/>
                      <a:pt x="337" y="1"/>
                      <a:pt x="3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1"/>
              <p:cNvSpPr/>
              <p:nvPr/>
            </p:nvSpPr>
            <p:spPr>
              <a:xfrm>
                <a:off x="11869800" y="2726025"/>
                <a:ext cx="34200" cy="22550"/>
              </a:xfrm>
              <a:custGeom>
                <a:avLst/>
                <a:gdLst/>
                <a:ahLst/>
                <a:cxnLst/>
                <a:rect l="l" t="t" r="r" b="b"/>
                <a:pathLst>
                  <a:path w="1368" h="902" extrusionOk="0">
                    <a:moveTo>
                      <a:pt x="334" y="851"/>
                    </a:moveTo>
                    <a:lnTo>
                      <a:pt x="299" y="860"/>
                    </a:lnTo>
                    <a:lnTo>
                      <a:pt x="299" y="860"/>
                    </a:lnTo>
                    <a:cubicBezTo>
                      <a:pt x="301" y="857"/>
                      <a:pt x="302" y="854"/>
                      <a:pt x="304" y="851"/>
                    </a:cubicBezTo>
                    <a:close/>
                    <a:moveTo>
                      <a:pt x="974" y="0"/>
                    </a:moveTo>
                    <a:cubicBezTo>
                      <a:pt x="814" y="0"/>
                      <a:pt x="659" y="41"/>
                      <a:pt x="517" y="122"/>
                    </a:cubicBezTo>
                    <a:cubicBezTo>
                      <a:pt x="304" y="213"/>
                      <a:pt x="122" y="365"/>
                      <a:pt x="61" y="578"/>
                    </a:cubicBezTo>
                    <a:cubicBezTo>
                      <a:pt x="6" y="660"/>
                      <a:pt x="1" y="742"/>
                      <a:pt x="67" y="802"/>
                    </a:cubicBezTo>
                    <a:lnTo>
                      <a:pt x="67" y="802"/>
                    </a:lnTo>
                    <a:cubicBezTo>
                      <a:pt x="72" y="815"/>
                      <a:pt x="78" y="827"/>
                      <a:pt x="88" y="837"/>
                    </a:cubicBezTo>
                    <a:lnTo>
                      <a:pt x="88" y="837"/>
                    </a:lnTo>
                    <a:lnTo>
                      <a:pt x="82" y="814"/>
                    </a:lnTo>
                    <a:lnTo>
                      <a:pt x="82" y="814"/>
                    </a:lnTo>
                    <a:cubicBezTo>
                      <a:pt x="85" y="816"/>
                      <a:pt x="88" y="819"/>
                      <a:pt x="91" y="821"/>
                    </a:cubicBezTo>
                    <a:cubicBezTo>
                      <a:pt x="91" y="821"/>
                      <a:pt x="91" y="821"/>
                      <a:pt x="91" y="841"/>
                    </a:cubicBezTo>
                    <a:lnTo>
                      <a:pt x="91" y="841"/>
                    </a:lnTo>
                    <a:cubicBezTo>
                      <a:pt x="90" y="839"/>
                      <a:pt x="89" y="838"/>
                      <a:pt x="88" y="837"/>
                    </a:cubicBezTo>
                    <a:lnTo>
                      <a:pt x="88" y="837"/>
                    </a:lnTo>
                    <a:lnTo>
                      <a:pt x="91" y="851"/>
                    </a:lnTo>
                    <a:cubicBezTo>
                      <a:pt x="91" y="847"/>
                      <a:pt x="91" y="844"/>
                      <a:pt x="91" y="841"/>
                    </a:cubicBezTo>
                    <a:lnTo>
                      <a:pt x="91" y="841"/>
                    </a:lnTo>
                    <a:cubicBezTo>
                      <a:pt x="106" y="856"/>
                      <a:pt x="126" y="869"/>
                      <a:pt x="152" y="882"/>
                    </a:cubicBezTo>
                    <a:cubicBezTo>
                      <a:pt x="177" y="894"/>
                      <a:pt x="202" y="902"/>
                      <a:pt x="225" y="902"/>
                    </a:cubicBezTo>
                    <a:cubicBezTo>
                      <a:pt x="249" y="902"/>
                      <a:pt x="270" y="894"/>
                      <a:pt x="287" y="876"/>
                    </a:cubicBezTo>
                    <a:lnTo>
                      <a:pt x="287" y="876"/>
                    </a:lnTo>
                    <a:cubicBezTo>
                      <a:pt x="332" y="865"/>
                      <a:pt x="372" y="836"/>
                      <a:pt x="395" y="790"/>
                    </a:cubicBezTo>
                    <a:cubicBezTo>
                      <a:pt x="426" y="730"/>
                      <a:pt x="456" y="699"/>
                      <a:pt x="486" y="669"/>
                    </a:cubicBezTo>
                    <a:cubicBezTo>
                      <a:pt x="486" y="669"/>
                      <a:pt x="500" y="655"/>
                      <a:pt x="491" y="655"/>
                    </a:cubicBezTo>
                    <a:lnTo>
                      <a:pt x="491" y="655"/>
                    </a:lnTo>
                    <a:cubicBezTo>
                      <a:pt x="490" y="655"/>
                      <a:pt x="488" y="656"/>
                      <a:pt x="486" y="656"/>
                    </a:cubicBezTo>
                    <a:lnTo>
                      <a:pt x="486" y="656"/>
                    </a:lnTo>
                    <a:cubicBezTo>
                      <a:pt x="486" y="652"/>
                      <a:pt x="486" y="646"/>
                      <a:pt x="486" y="638"/>
                    </a:cubicBezTo>
                    <a:lnTo>
                      <a:pt x="517" y="608"/>
                    </a:lnTo>
                    <a:lnTo>
                      <a:pt x="578" y="547"/>
                    </a:lnTo>
                    <a:cubicBezTo>
                      <a:pt x="638" y="517"/>
                      <a:pt x="669" y="486"/>
                      <a:pt x="699" y="486"/>
                    </a:cubicBezTo>
                    <a:cubicBezTo>
                      <a:pt x="730" y="486"/>
                      <a:pt x="730" y="456"/>
                      <a:pt x="730" y="456"/>
                    </a:cubicBezTo>
                    <a:lnTo>
                      <a:pt x="790" y="456"/>
                    </a:lnTo>
                    <a:cubicBezTo>
                      <a:pt x="821" y="426"/>
                      <a:pt x="882" y="426"/>
                      <a:pt x="912" y="426"/>
                    </a:cubicBezTo>
                    <a:lnTo>
                      <a:pt x="942" y="426"/>
                    </a:lnTo>
                    <a:cubicBezTo>
                      <a:pt x="963" y="426"/>
                      <a:pt x="969" y="412"/>
                      <a:pt x="981" y="412"/>
                    </a:cubicBezTo>
                    <a:cubicBezTo>
                      <a:pt x="986" y="412"/>
                      <a:pt x="993" y="415"/>
                      <a:pt x="1003" y="426"/>
                    </a:cubicBezTo>
                    <a:lnTo>
                      <a:pt x="1094" y="426"/>
                    </a:lnTo>
                    <a:cubicBezTo>
                      <a:pt x="1110" y="431"/>
                      <a:pt x="1126" y="433"/>
                      <a:pt x="1143" y="433"/>
                    </a:cubicBezTo>
                    <a:cubicBezTo>
                      <a:pt x="1225" y="433"/>
                      <a:pt x="1312" y="374"/>
                      <a:pt x="1337" y="274"/>
                    </a:cubicBezTo>
                    <a:cubicBezTo>
                      <a:pt x="1368" y="182"/>
                      <a:pt x="1307" y="61"/>
                      <a:pt x="1216" y="30"/>
                    </a:cubicBezTo>
                    <a:cubicBezTo>
                      <a:pt x="1135" y="10"/>
                      <a:pt x="1054" y="0"/>
                      <a:pt x="9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1"/>
              <p:cNvSpPr/>
              <p:nvPr/>
            </p:nvSpPr>
            <p:spPr>
              <a:xfrm>
                <a:off x="11862950" y="2757025"/>
                <a:ext cx="15825" cy="48125"/>
              </a:xfrm>
              <a:custGeom>
                <a:avLst/>
                <a:gdLst/>
                <a:ahLst/>
                <a:cxnLst/>
                <a:rect l="l" t="t" r="r" b="b"/>
                <a:pathLst>
                  <a:path w="633" h="1925" extrusionOk="0">
                    <a:moveTo>
                      <a:pt x="388" y="0"/>
                    </a:moveTo>
                    <a:cubicBezTo>
                      <a:pt x="304" y="0"/>
                      <a:pt x="209" y="79"/>
                      <a:pt x="183" y="158"/>
                    </a:cubicBezTo>
                    <a:cubicBezTo>
                      <a:pt x="122" y="432"/>
                      <a:pt x="92" y="675"/>
                      <a:pt x="61" y="949"/>
                    </a:cubicBezTo>
                    <a:cubicBezTo>
                      <a:pt x="31" y="1192"/>
                      <a:pt x="0" y="1435"/>
                      <a:pt x="92" y="1648"/>
                    </a:cubicBezTo>
                    <a:cubicBezTo>
                      <a:pt x="122" y="1769"/>
                      <a:pt x="213" y="1891"/>
                      <a:pt x="335" y="1921"/>
                    </a:cubicBezTo>
                    <a:cubicBezTo>
                      <a:pt x="347" y="1923"/>
                      <a:pt x="358" y="1924"/>
                      <a:pt x="370" y="1924"/>
                    </a:cubicBezTo>
                    <a:cubicBezTo>
                      <a:pt x="532" y="1924"/>
                      <a:pt x="633" y="1731"/>
                      <a:pt x="548" y="1617"/>
                    </a:cubicBezTo>
                    <a:cubicBezTo>
                      <a:pt x="548" y="1617"/>
                      <a:pt x="529" y="1598"/>
                      <a:pt x="517" y="1587"/>
                    </a:cubicBezTo>
                    <a:cubicBezTo>
                      <a:pt x="496" y="1565"/>
                      <a:pt x="489" y="1544"/>
                      <a:pt x="488" y="1544"/>
                    </a:cubicBezTo>
                    <a:cubicBezTo>
                      <a:pt x="487" y="1544"/>
                      <a:pt x="487" y="1548"/>
                      <a:pt x="487" y="1556"/>
                    </a:cubicBezTo>
                    <a:cubicBezTo>
                      <a:pt x="456" y="1526"/>
                      <a:pt x="456" y="1465"/>
                      <a:pt x="456" y="1435"/>
                    </a:cubicBezTo>
                    <a:cubicBezTo>
                      <a:pt x="456" y="1423"/>
                      <a:pt x="456" y="1404"/>
                      <a:pt x="456" y="1404"/>
                    </a:cubicBezTo>
                    <a:lnTo>
                      <a:pt x="456" y="1313"/>
                    </a:lnTo>
                    <a:cubicBezTo>
                      <a:pt x="456" y="1253"/>
                      <a:pt x="456" y="1192"/>
                      <a:pt x="456" y="1131"/>
                    </a:cubicBezTo>
                    <a:cubicBezTo>
                      <a:pt x="456" y="827"/>
                      <a:pt x="517" y="553"/>
                      <a:pt x="578" y="249"/>
                    </a:cubicBezTo>
                    <a:cubicBezTo>
                      <a:pt x="608" y="158"/>
                      <a:pt x="548" y="37"/>
                      <a:pt x="426" y="6"/>
                    </a:cubicBezTo>
                    <a:cubicBezTo>
                      <a:pt x="414" y="2"/>
                      <a:pt x="401" y="0"/>
                      <a:pt x="3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1"/>
              <p:cNvSpPr/>
              <p:nvPr/>
            </p:nvSpPr>
            <p:spPr>
              <a:xfrm>
                <a:off x="11914625" y="2854250"/>
                <a:ext cx="37250" cy="83325"/>
              </a:xfrm>
              <a:custGeom>
                <a:avLst/>
                <a:gdLst/>
                <a:ahLst/>
                <a:cxnLst/>
                <a:rect l="l" t="t" r="r" b="b"/>
                <a:pathLst>
                  <a:path w="1490" h="3333" extrusionOk="0">
                    <a:moveTo>
                      <a:pt x="1262" y="0"/>
                    </a:moveTo>
                    <a:cubicBezTo>
                      <a:pt x="1209" y="0"/>
                      <a:pt x="1155" y="23"/>
                      <a:pt x="1125" y="69"/>
                    </a:cubicBezTo>
                    <a:cubicBezTo>
                      <a:pt x="760" y="494"/>
                      <a:pt x="487" y="981"/>
                      <a:pt x="304" y="1497"/>
                    </a:cubicBezTo>
                    <a:cubicBezTo>
                      <a:pt x="122" y="2014"/>
                      <a:pt x="0" y="2592"/>
                      <a:pt x="61" y="3139"/>
                    </a:cubicBezTo>
                    <a:cubicBezTo>
                      <a:pt x="61" y="3264"/>
                      <a:pt x="158" y="3333"/>
                      <a:pt x="256" y="3333"/>
                    </a:cubicBezTo>
                    <a:cubicBezTo>
                      <a:pt x="348" y="3333"/>
                      <a:pt x="442" y="3271"/>
                      <a:pt x="456" y="3139"/>
                    </a:cubicBezTo>
                    <a:cubicBezTo>
                      <a:pt x="487" y="2622"/>
                      <a:pt x="548" y="2136"/>
                      <a:pt x="699" y="1649"/>
                    </a:cubicBezTo>
                    <a:cubicBezTo>
                      <a:pt x="851" y="1193"/>
                      <a:pt x="1095" y="737"/>
                      <a:pt x="1399" y="342"/>
                    </a:cubicBezTo>
                    <a:cubicBezTo>
                      <a:pt x="1490" y="251"/>
                      <a:pt x="1490" y="130"/>
                      <a:pt x="1399" y="69"/>
                    </a:cubicBezTo>
                    <a:cubicBezTo>
                      <a:pt x="1368" y="23"/>
                      <a:pt x="1315" y="0"/>
                      <a:pt x="12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1"/>
              <p:cNvSpPr/>
              <p:nvPr/>
            </p:nvSpPr>
            <p:spPr>
              <a:xfrm>
                <a:off x="11916900" y="2945625"/>
                <a:ext cx="12175" cy="12950"/>
              </a:xfrm>
              <a:custGeom>
                <a:avLst/>
                <a:gdLst/>
                <a:ahLst/>
                <a:cxnLst/>
                <a:rect l="l" t="t" r="r" b="b"/>
                <a:pathLst>
                  <a:path w="487" h="518" extrusionOk="0">
                    <a:moveTo>
                      <a:pt x="183" y="0"/>
                    </a:moveTo>
                    <a:cubicBezTo>
                      <a:pt x="153" y="31"/>
                      <a:pt x="92" y="31"/>
                      <a:pt x="61" y="61"/>
                    </a:cubicBezTo>
                    <a:cubicBezTo>
                      <a:pt x="61" y="92"/>
                      <a:pt x="61" y="92"/>
                      <a:pt x="31" y="122"/>
                    </a:cubicBezTo>
                    <a:cubicBezTo>
                      <a:pt x="31" y="152"/>
                      <a:pt x="1" y="183"/>
                      <a:pt x="1" y="244"/>
                    </a:cubicBezTo>
                    <a:cubicBezTo>
                      <a:pt x="31" y="244"/>
                      <a:pt x="31" y="274"/>
                      <a:pt x="31" y="304"/>
                    </a:cubicBezTo>
                    <a:cubicBezTo>
                      <a:pt x="31" y="335"/>
                      <a:pt x="31" y="365"/>
                      <a:pt x="31" y="396"/>
                    </a:cubicBezTo>
                    <a:cubicBezTo>
                      <a:pt x="31" y="396"/>
                      <a:pt x="61" y="426"/>
                      <a:pt x="92" y="456"/>
                    </a:cubicBezTo>
                    <a:cubicBezTo>
                      <a:pt x="92" y="487"/>
                      <a:pt x="122" y="487"/>
                      <a:pt x="153" y="487"/>
                    </a:cubicBezTo>
                    <a:cubicBezTo>
                      <a:pt x="183" y="517"/>
                      <a:pt x="213" y="517"/>
                      <a:pt x="244" y="517"/>
                    </a:cubicBezTo>
                    <a:lnTo>
                      <a:pt x="305" y="517"/>
                    </a:lnTo>
                    <a:cubicBezTo>
                      <a:pt x="335" y="487"/>
                      <a:pt x="365" y="487"/>
                      <a:pt x="396" y="456"/>
                    </a:cubicBezTo>
                    <a:lnTo>
                      <a:pt x="426" y="396"/>
                    </a:lnTo>
                    <a:cubicBezTo>
                      <a:pt x="457" y="365"/>
                      <a:pt x="457" y="335"/>
                      <a:pt x="457" y="304"/>
                    </a:cubicBezTo>
                    <a:cubicBezTo>
                      <a:pt x="457" y="274"/>
                      <a:pt x="457" y="244"/>
                      <a:pt x="487" y="244"/>
                    </a:cubicBezTo>
                    <a:cubicBezTo>
                      <a:pt x="487" y="213"/>
                      <a:pt x="457" y="183"/>
                      <a:pt x="457" y="152"/>
                    </a:cubicBezTo>
                    <a:cubicBezTo>
                      <a:pt x="457" y="122"/>
                      <a:pt x="426" y="92"/>
                      <a:pt x="396" y="61"/>
                    </a:cubicBezTo>
                    <a:cubicBezTo>
                      <a:pt x="396" y="61"/>
                      <a:pt x="365" y="31"/>
                      <a:pt x="335" y="31"/>
                    </a:cubicBezTo>
                    <a:cubicBezTo>
                      <a:pt x="305" y="0"/>
                      <a:pt x="274"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1"/>
              <p:cNvSpPr/>
              <p:nvPr/>
            </p:nvSpPr>
            <p:spPr>
              <a:xfrm>
                <a:off x="12174500" y="2897750"/>
                <a:ext cx="11425" cy="12950"/>
              </a:xfrm>
              <a:custGeom>
                <a:avLst/>
                <a:gdLst/>
                <a:ahLst/>
                <a:cxnLst/>
                <a:rect l="l" t="t" r="r" b="b"/>
                <a:pathLst>
                  <a:path w="457" h="518" extrusionOk="0">
                    <a:moveTo>
                      <a:pt x="244" y="0"/>
                    </a:moveTo>
                    <a:cubicBezTo>
                      <a:pt x="213" y="0"/>
                      <a:pt x="183" y="0"/>
                      <a:pt x="153" y="31"/>
                    </a:cubicBezTo>
                    <a:cubicBezTo>
                      <a:pt x="122" y="31"/>
                      <a:pt x="92" y="61"/>
                      <a:pt x="62" y="61"/>
                    </a:cubicBezTo>
                    <a:cubicBezTo>
                      <a:pt x="31" y="92"/>
                      <a:pt x="31" y="122"/>
                      <a:pt x="1" y="183"/>
                    </a:cubicBezTo>
                    <a:cubicBezTo>
                      <a:pt x="1" y="213"/>
                      <a:pt x="1" y="244"/>
                      <a:pt x="1" y="304"/>
                    </a:cubicBezTo>
                    <a:cubicBezTo>
                      <a:pt x="31" y="304"/>
                      <a:pt x="31" y="335"/>
                      <a:pt x="31" y="365"/>
                    </a:cubicBezTo>
                    <a:cubicBezTo>
                      <a:pt x="31" y="365"/>
                      <a:pt x="62" y="396"/>
                      <a:pt x="62" y="396"/>
                    </a:cubicBezTo>
                    <a:cubicBezTo>
                      <a:pt x="62" y="426"/>
                      <a:pt x="92" y="456"/>
                      <a:pt x="122" y="456"/>
                    </a:cubicBezTo>
                    <a:cubicBezTo>
                      <a:pt x="122" y="456"/>
                      <a:pt x="122" y="487"/>
                      <a:pt x="153" y="487"/>
                    </a:cubicBezTo>
                    <a:cubicBezTo>
                      <a:pt x="183" y="487"/>
                      <a:pt x="213" y="517"/>
                      <a:pt x="244" y="517"/>
                    </a:cubicBezTo>
                    <a:cubicBezTo>
                      <a:pt x="244" y="487"/>
                      <a:pt x="274" y="487"/>
                      <a:pt x="305" y="487"/>
                    </a:cubicBezTo>
                    <a:lnTo>
                      <a:pt x="335" y="487"/>
                    </a:lnTo>
                    <a:cubicBezTo>
                      <a:pt x="365" y="456"/>
                      <a:pt x="396" y="456"/>
                      <a:pt x="396" y="426"/>
                    </a:cubicBezTo>
                    <a:cubicBezTo>
                      <a:pt x="426" y="396"/>
                      <a:pt x="426" y="365"/>
                      <a:pt x="426" y="365"/>
                    </a:cubicBezTo>
                    <a:cubicBezTo>
                      <a:pt x="457" y="335"/>
                      <a:pt x="457" y="304"/>
                      <a:pt x="457" y="304"/>
                    </a:cubicBezTo>
                    <a:cubicBezTo>
                      <a:pt x="457" y="244"/>
                      <a:pt x="457" y="213"/>
                      <a:pt x="457" y="183"/>
                    </a:cubicBezTo>
                    <a:cubicBezTo>
                      <a:pt x="457" y="122"/>
                      <a:pt x="426" y="92"/>
                      <a:pt x="396" y="61"/>
                    </a:cubicBezTo>
                    <a:lnTo>
                      <a:pt x="335" y="31"/>
                    </a:lnTo>
                    <a:cubicBezTo>
                      <a:pt x="305" y="31"/>
                      <a:pt x="274"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1"/>
              <p:cNvSpPr/>
              <p:nvPr/>
            </p:nvSpPr>
            <p:spPr>
              <a:xfrm>
                <a:off x="11945775" y="2978550"/>
                <a:ext cx="144075" cy="100850"/>
              </a:xfrm>
              <a:custGeom>
                <a:avLst/>
                <a:gdLst/>
                <a:ahLst/>
                <a:cxnLst/>
                <a:rect l="l" t="t" r="r" b="b"/>
                <a:pathLst>
                  <a:path w="5763" h="4034" extrusionOk="0">
                    <a:moveTo>
                      <a:pt x="3129" y="0"/>
                    </a:moveTo>
                    <a:cubicBezTo>
                      <a:pt x="2714" y="0"/>
                      <a:pt x="2300" y="102"/>
                      <a:pt x="1916" y="294"/>
                    </a:cubicBezTo>
                    <a:cubicBezTo>
                      <a:pt x="1216" y="598"/>
                      <a:pt x="578" y="1085"/>
                      <a:pt x="274" y="1814"/>
                    </a:cubicBezTo>
                    <a:cubicBezTo>
                      <a:pt x="1" y="2483"/>
                      <a:pt x="1" y="3243"/>
                      <a:pt x="305" y="3911"/>
                    </a:cubicBezTo>
                    <a:cubicBezTo>
                      <a:pt x="347" y="3997"/>
                      <a:pt x="423" y="4033"/>
                      <a:pt x="500" y="4033"/>
                    </a:cubicBezTo>
                    <a:cubicBezTo>
                      <a:pt x="643" y="4033"/>
                      <a:pt x="789" y="3907"/>
                      <a:pt x="730" y="3729"/>
                    </a:cubicBezTo>
                    <a:cubicBezTo>
                      <a:pt x="517" y="3182"/>
                      <a:pt x="517" y="2544"/>
                      <a:pt x="760" y="1997"/>
                    </a:cubicBezTo>
                    <a:cubicBezTo>
                      <a:pt x="1034" y="1389"/>
                      <a:pt x="1581" y="993"/>
                      <a:pt x="2159" y="720"/>
                    </a:cubicBezTo>
                    <a:cubicBezTo>
                      <a:pt x="2482" y="591"/>
                      <a:pt x="2804" y="522"/>
                      <a:pt x="3127" y="522"/>
                    </a:cubicBezTo>
                    <a:cubicBezTo>
                      <a:pt x="3412" y="522"/>
                      <a:pt x="3697" y="575"/>
                      <a:pt x="3982" y="689"/>
                    </a:cubicBezTo>
                    <a:cubicBezTo>
                      <a:pt x="4256" y="811"/>
                      <a:pt x="4530" y="963"/>
                      <a:pt x="4773" y="1145"/>
                    </a:cubicBezTo>
                    <a:cubicBezTo>
                      <a:pt x="5016" y="1328"/>
                      <a:pt x="5198" y="1571"/>
                      <a:pt x="5441" y="1723"/>
                    </a:cubicBezTo>
                    <a:cubicBezTo>
                      <a:pt x="5474" y="1742"/>
                      <a:pt x="5508" y="1751"/>
                      <a:pt x="5540" y="1751"/>
                    </a:cubicBezTo>
                    <a:cubicBezTo>
                      <a:pt x="5660" y="1751"/>
                      <a:pt x="5763" y="1636"/>
                      <a:pt x="5715" y="1541"/>
                    </a:cubicBezTo>
                    <a:cubicBezTo>
                      <a:pt x="5441" y="872"/>
                      <a:pt x="4682" y="386"/>
                      <a:pt x="4043" y="173"/>
                    </a:cubicBezTo>
                    <a:cubicBezTo>
                      <a:pt x="3746" y="56"/>
                      <a:pt x="3437" y="0"/>
                      <a:pt x="31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1"/>
              <p:cNvSpPr/>
              <p:nvPr/>
            </p:nvSpPr>
            <p:spPr>
              <a:xfrm>
                <a:off x="12016650" y="3039750"/>
                <a:ext cx="106975" cy="125325"/>
              </a:xfrm>
              <a:custGeom>
                <a:avLst/>
                <a:gdLst/>
                <a:ahLst/>
                <a:cxnLst/>
                <a:rect l="l" t="t" r="r" b="b"/>
                <a:pathLst>
                  <a:path w="4279" h="5013" extrusionOk="0">
                    <a:moveTo>
                      <a:pt x="3428" y="1"/>
                    </a:moveTo>
                    <a:cubicBezTo>
                      <a:pt x="3305" y="1"/>
                      <a:pt x="3182" y="132"/>
                      <a:pt x="3245" y="278"/>
                    </a:cubicBezTo>
                    <a:cubicBezTo>
                      <a:pt x="3792" y="1251"/>
                      <a:pt x="3761" y="2679"/>
                      <a:pt x="3093" y="3591"/>
                    </a:cubicBezTo>
                    <a:cubicBezTo>
                      <a:pt x="2692" y="4173"/>
                      <a:pt x="2066" y="4490"/>
                      <a:pt x="1424" y="4490"/>
                    </a:cubicBezTo>
                    <a:cubicBezTo>
                      <a:pt x="1094" y="4490"/>
                      <a:pt x="759" y="4405"/>
                      <a:pt x="448" y="4229"/>
                    </a:cubicBezTo>
                    <a:cubicBezTo>
                      <a:pt x="406" y="4206"/>
                      <a:pt x="364" y="4195"/>
                      <a:pt x="326" y="4195"/>
                    </a:cubicBezTo>
                    <a:cubicBezTo>
                      <a:pt x="119" y="4195"/>
                      <a:pt x="0" y="4496"/>
                      <a:pt x="205" y="4625"/>
                    </a:cubicBezTo>
                    <a:cubicBezTo>
                      <a:pt x="558" y="4895"/>
                      <a:pt x="961" y="5012"/>
                      <a:pt x="1368" y="5012"/>
                    </a:cubicBezTo>
                    <a:cubicBezTo>
                      <a:pt x="2151" y="5012"/>
                      <a:pt x="2947" y="4576"/>
                      <a:pt x="3427" y="3956"/>
                    </a:cubicBezTo>
                    <a:cubicBezTo>
                      <a:pt x="4248" y="2892"/>
                      <a:pt x="4278" y="1220"/>
                      <a:pt x="3579" y="96"/>
                    </a:cubicBezTo>
                    <a:cubicBezTo>
                      <a:pt x="3541" y="29"/>
                      <a:pt x="3484" y="1"/>
                      <a:pt x="34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1"/>
              <p:cNvSpPr/>
              <p:nvPr/>
            </p:nvSpPr>
            <p:spPr>
              <a:xfrm>
                <a:off x="11992125" y="3131800"/>
                <a:ext cx="17500" cy="15975"/>
              </a:xfrm>
              <a:custGeom>
                <a:avLst/>
                <a:gdLst/>
                <a:ahLst/>
                <a:cxnLst/>
                <a:rect l="l" t="t" r="r" b="b"/>
                <a:pathLst>
                  <a:path w="700" h="639" extrusionOk="0">
                    <a:moveTo>
                      <a:pt x="244" y="0"/>
                    </a:moveTo>
                    <a:cubicBezTo>
                      <a:pt x="214" y="0"/>
                      <a:pt x="183" y="0"/>
                      <a:pt x="153" y="31"/>
                    </a:cubicBezTo>
                    <a:cubicBezTo>
                      <a:pt x="122" y="31"/>
                      <a:pt x="92" y="31"/>
                      <a:pt x="92" y="61"/>
                    </a:cubicBezTo>
                    <a:cubicBezTo>
                      <a:pt x="31" y="91"/>
                      <a:pt x="1" y="152"/>
                      <a:pt x="31" y="213"/>
                    </a:cubicBezTo>
                    <a:cubicBezTo>
                      <a:pt x="31" y="243"/>
                      <a:pt x="31" y="243"/>
                      <a:pt x="31" y="274"/>
                    </a:cubicBezTo>
                    <a:cubicBezTo>
                      <a:pt x="31" y="304"/>
                      <a:pt x="62" y="335"/>
                      <a:pt x="92" y="365"/>
                    </a:cubicBezTo>
                    <a:cubicBezTo>
                      <a:pt x="153" y="426"/>
                      <a:pt x="244" y="487"/>
                      <a:pt x="335" y="578"/>
                    </a:cubicBezTo>
                    <a:cubicBezTo>
                      <a:pt x="365" y="578"/>
                      <a:pt x="396" y="608"/>
                      <a:pt x="426" y="608"/>
                    </a:cubicBezTo>
                    <a:cubicBezTo>
                      <a:pt x="426" y="608"/>
                      <a:pt x="457" y="639"/>
                      <a:pt x="487" y="639"/>
                    </a:cubicBezTo>
                    <a:cubicBezTo>
                      <a:pt x="517" y="639"/>
                      <a:pt x="548" y="639"/>
                      <a:pt x="578" y="608"/>
                    </a:cubicBezTo>
                    <a:cubicBezTo>
                      <a:pt x="609" y="608"/>
                      <a:pt x="639" y="578"/>
                      <a:pt x="639" y="578"/>
                    </a:cubicBezTo>
                    <a:cubicBezTo>
                      <a:pt x="669" y="517"/>
                      <a:pt x="700" y="487"/>
                      <a:pt x="700" y="426"/>
                    </a:cubicBezTo>
                    <a:cubicBezTo>
                      <a:pt x="700" y="395"/>
                      <a:pt x="700" y="395"/>
                      <a:pt x="700" y="365"/>
                    </a:cubicBezTo>
                    <a:cubicBezTo>
                      <a:pt x="700" y="335"/>
                      <a:pt x="669" y="304"/>
                      <a:pt x="639" y="274"/>
                    </a:cubicBezTo>
                    <a:cubicBezTo>
                      <a:pt x="548" y="213"/>
                      <a:pt x="457" y="122"/>
                      <a:pt x="365" y="61"/>
                    </a:cubicBezTo>
                    <a:cubicBezTo>
                      <a:pt x="365" y="31"/>
                      <a:pt x="335" y="31"/>
                      <a:pt x="305" y="31"/>
                    </a:cubicBezTo>
                    <a:cubicBezTo>
                      <a:pt x="274" y="0"/>
                      <a:pt x="244"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1"/>
              <p:cNvSpPr/>
              <p:nvPr/>
            </p:nvSpPr>
            <p:spPr>
              <a:xfrm>
                <a:off x="11954900" y="3083150"/>
                <a:ext cx="13700" cy="13725"/>
              </a:xfrm>
              <a:custGeom>
                <a:avLst/>
                <a:gdLst/>
                <a:ahLst/>
                <a:cxnLst/>
                <a:rect l="l" t="t" r="r" b="b"/>
                <a:pathLst>
                  <a:path w="548" h="549" extrusionOk="0">
                    <a:moveTo>
                      <a:pt x="183" y="1"/>
                    </a:moveTo>
                    <a:lnTo>
                      <a:pt x="122" y="31"/>
                    </a:lnTo>
                    <a:cubicBezTo>
                      <a:pt x="92" y="31"/>
                      <a:pt x="61" y="62"/>
                      <a:pt x="31" y="92"/>
                    </a:cubicBezTo>
                    <a:cubicBezTo>
                      <a:pt x="31" y="92"/>
                      <a:pt x="31" y="92"/>
                      <a:pt x="31" y="123"/>
                    </a:cubicBezTo>
                    <a:cubicBezTo>
                      <a:pt x="31" y="153"/>
                      <a:pt x="0" y="183"/>
                      <a:pt x="0" y="214"/>
                    </a:cubicBezTo>
                    <a:cubicBezTo>
                      <a:pt x="0" y="275"/>
                      <a:pt x="31" y="305"/>
                      <a:pt x="31" y="335"/>
                    </a:cubicBezTo>
                    <a:cubicBezTo>
                      <a:pt x="61" y="366"/>
                      <a:pt x="92" y="396"/>
                      <a:pt x="92" y="427"/>
                    </a:cubicBezTo>
                    <a:cubicBezTo>
                      <a:pt x="122" y="457"/>
                      <a:pt x="152" y="487"/>
                      <a:pt x="183" y="518"/>
                    </a:cubicBezTo>
                    <a:cubicBezTo>
                      <a:pt x="213" y="518"/>
                      <a:pt x="213" y="518"/>
                      <a:pt x="244" y="548"/>
                    </a:cubicBezTo>
                    <a:lnTo>
                      <a:pt x="365" y="548"/>
                    </a:lnTo>
                    <a:cubicBezTo>
                      <a:pt x="395" y="518"/>
                      <a:pt x="426" y="518"/>
                      <a:pt x="456" y="487"/>
                    </a:cubicBezTo>
                    <a:cubicBezTo>
                      <a:pt x="456" y="487"/>
                      <a:pt x="487" y="457"/>
                      <a:pt x="517" y="427"/>
                    </a:cubicBezTo>
                    <a:cubicBezTo>
                      <a:pt x="517" y="396"/>
                      <a:pt x="517" y="366"/>
                      <a:pt x="517" y="335"/>
                    </a:cubicBezTo>
                    <a:cubicBezTo>
                      <a:pt x="547" y="305"/>
                      <a:pt x="547" y="275"/>
                      <a:pt x="517" y="244"/>
                    </a:cubicBezTo>
                    <a:cubicBezTo>
                      <a:pt x="517" y="214"/>
                      <a:pt x="487" y="183"/>
                      <a:pt x="456" y="153"/>
                    </a:cubicBezTo>
                    <a:cubicBezTo>
                      <a:pt x="456" y="123"/>
                      <a:pt x="426" y="92"/>
                      <a:pt x="395" y="62"/>
                    </a:cubicBezTo>
                    <a:cubicBezTo>
                      <a:pt x="365" y="31"/>
                      <a:pt x="335" y="1"/>
                      <a:pt x="3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1"/>
              <p:cNvSpPr/>
              <p:nvPr/>
            </p:nvSpPr>
            <p:spPr>
              <a:xfrm>
                <a:off x="11955650" y="2841525"/>
                <a:ext cx="11425" cy="10650"/>
              </a:xfrm>
              <a:custGeom>
                <a:avLst/>
                <a:gdLst/>
                <a:ahLst/>
                <a:cxnLst/>
                <a:rect l="l" t="t" r="r" b="b"/>
                <a:pathLst>
                  <a:path w="457" h="426" extrusionOk="0">
                    <a:moveTo>
                      <a:pt x="183" y="0"/>
                    </a:moveTo>
                    <a:cubicBezTo>
                      <a:pt x="153" y="0"/>
                      <a:pt x="153" y="31"/>
                      <a:pt x="153" y="31"/>
                    </a:cubicBezTo>
                    <a:lnTo>
                      <a:pt x="92" y="31"/>
                    </a:lnTo>
                    <a:cubicBezTo>
                      <a:pt x="62" y="61"/>
                      <a:pt x="62" y="61"/>
                      <a:pt x="31" y="91"/>
                    </a:cubicBezTo>
                    <a:cubicBezTo>
                      <a:pt x="31" y="91"/>
                      <a:pt x="1" y="122"/>
                      <a:pt x="1" y="152"/>
                    </a:cubicBezTo>
                    <a:cubicBezTo>
                      <a:pt x="1" y="152"/>
                      <a:pt x="1" y="183"/>
                      <a:pt x="1" y="213"/>
                    </a:cubicBezTo>
                    <a:cubicBezTo>
                      <a:pt x="1" y="243"/>
                      <a:pt x="1" y="243"/>
                      <a:pt x="1" y="274"/>
                    </a:cubicBezTo>
                    <a:cubicBezTo>
                      <a:pt x="1" y="274"/>
                      <a:pt x="1" y="304"/>
                      <a:pt x="31" y="335"/>
                    </a:cubicBezTo>
                    <a:cubicBezTo>
                      <a:pt x="31" y="335"/>
                      <a:pt x="62" y="365"/>
                      <a:pt x="62" y="365"/>
                    </a:cubicBezTo>
                    <a:cubicBezTo>
                      <a:pt x="92" y="395"/>
                      <a:pt x="122" y="395"/>
                      <a:pt x="153" y="426"/>
                    </a:cubicBezTo>
                    <a:lnTo>
                      <a:pt x="274" y="426"/>
                    </a:lnTo>
                    <a:cubicBezTo>
                      <a:pt x="335" y="426"/>
                      <a:pt x="365" y="395"/>
                      <a:pt x="365" y="365"/>
                    </a:cubicBezTo>
                    <a:cubicBezTo>
                      <a:pt x="396" y="365"/>
                      <a:pt x="396" y="335"/>
                      <a:pt x="426" y="335"/>
                    </a:cubicBezTo>
                    <a:cubicBezTo>
                      <a:pt x="426" y="304"/>
                      <a:pt x="457" y="243"/>
                      <a:pt x="457" y="213"/>
                    </a:cubicBezTo>
                    <a:cubicBezTo>
                      <a:pt x="457" y="183"/>
                      <a:pt x="426" y="152"/>
                      <a:pt x="426" y="122"/>
                    </a:cubicBezTo>
                    <a:cubicBezTo>
                      <a:pt x="426" y="122"/>
                      <a:pt x="396" y="91"/>
                      <a:pt x="365" y="61"/>
                    </a:cubicBezTo>
                    <a:cubicBezTo>
                      <a:pt x="365" y="31"/>
                      <a:pt x="335" y="31"/>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1"/>
              <p:cNvSpPr/>
              <p:nvPr/>
            </p:nvSpPr>
            <p:spPr>
              <a:xfrm>
                <a:off x="11494400" y="2861925"/>
                <a:ext cx="23575" cy="29975"/>
              </a:xfrm>
              <a:custGeom>
                <a:avLst/>
                <a:gdLst/>
                <a:ahLst/>
                <a:cxnLst/>
                <a:rect l="l" t="t" r="r" b="b"/>
                <a:pathLst>
                  <a:path w="943" h="1199" extrusionOk="0">
                    <a:moveTo>
                      <a:pt x="456" y="947"/>
                    </a:moveTo>
                    <a:cubicBezTo>
                      <a:pt x="456" y="963"/>
                      <a:pt x="459" y="969"/>
                      <a:pt x="461" y="969"/>
                    </a:cubicBezTo>
                    <a:cubicBezTo>
                      <a:pt x="465" y="969"/>
                      <a:pt x="470" y="955"/>
                      <a:pt x="470" y="947"/>
                    </a:cubicBezTo>
                    <a:close/>
                    <a:moveTo>
                      <a:pt x="714" y="0"/>
                    </a:moveTo>
                    <a:cubicBezTo>
                      <a:pt x="589" y="0"/>
                      <a:pt x="508" y="106"/>
                      <a:pt x="426" y="187"/>
                    </a:cubicBezTo>
                    <a:cubicBezTo>
                      <a:pt x="335" y="278"/>
                      <a:pt x="274" y="339"/>
                      <a:pt x="244" y="430"/>
                    </a:cubicBezTo>
                    <a:cubicBezTo>
                      <a:pt x="183" y="522"/>
                      <a:pt x="153" y="582"/>
                      <a:pt x="92" y="674"/>
                    </a:cubicBezTo>
                    <a:cubicBezTo>
                      <a:pt x="61" y="765"/>
                      <a:pt x="61" y="856"/>
                      <a:pt x="31" y="947"/>
                    </a:cubicBezTo>
                    <a:cubicBezTo>
                      <a:pt x="1" y="1038"/>
                      <a:pt x="61" y="1160"/>
                      <a:pt x="183" y="1190"/>
                    </a:cubicBezTo>
                    <a:cubicBezTo>
                      <a:pt x="199" y="1196"/>
                      <a:pt x="216" y="1198"/>
                      <a:pt x="234" y="1198"/>
                    </a:cubicBezTo>
                    <a:cubicBezTo>
                      <a:pt x="314" y="1198"/>
                      <a:pt x="401" y="1144"/>
                      <a:pt x="426" y="1069"/>
                    </a:cubicBezTo>
                    <a:lnTo>
                      <a:pt x="456" y="947"/>
                    </a:lnTo>
                    <a:cubicBezTo>
                      <a:pt x="461" y="943"/>
                      <a:pt x="464" y="941"/>
                      <a:pt x="466" y="941"/>
                    </a:cubicBezTo>
                    <a:lnTo>
                      <a:pt x="466" y="941"/>
                    </a:lnTo>
                    <a:cubicBezTo>
                      <a:pt x="469" y="941"/>
                      <a:pt x="470" y="943"/>
                      <a:pt x="470" y="947"/>
                    </a:cubicBezTo>
                    <a:lnTo>
                      <a:pt x="487" y="947"/>
                    </a:lnTo>
                    <a:cubicBezTo>
                      <a:pt x="487" y="917"/>
                      <a:pt x="487" y="886"/>
                      <a:pt x="487" y="856"/>
                    </a:cubicBezTo>
                    <a:cubicBezTo>
                      <a:pt x="496" y="847"/>
                      <a:pt x="499" y="843"/>
                      <a:pt x="500" y="843"/>
                    </a:cubicBezTo>
                    <a:lnTo>
                      <a:pt x="500" y="843"/>
                    </a:lnTo>
                    <a:cubicBezTo>
                      <a:pt x="502" y="843"/>
                      <a:pt x="487" y="865"/>
                      <a:pt x="487" y="886"/>
                    </a:cubicBezTo>
                    <a:cubicBezTo>
                      <a:pt x="517" y="795"/>
                      <a:pt x="578" y="734"/>
                      <a:pt x="608" y="674"/>
                    </a:cubicBezTo>
                    <a:cubicBezTo>
                      <a:pt x="608" y="643"/>
                      <a:pt x="639" y="643"/>
                      <a:pt x="639" y="613"/>
                    </a:cubicBezTo>
                    <a:cubicBezTo>
                      <a:pt x="669" y="582"/>
                      <a:pt x="700" y="552"/>
                      <a:pt x="730" y="522"/>
                    </a:cubicBezTo>
                    <a:cubicBezTo>
                      <a:pt x="791" y="430"/>
                      <a:pt x="943" y="339"/>
                      <a:pt x="912" y="218"/>
                    </a:cubicBezTo>
                    <a:cubicBezTo>
                      <a:pt x="912" y="126"/>
                      <a:pt x="852" y="35"/>
                      <a:pt x="760" y="5"/>
                    </a:cubicBezTo>
                    <a:cubicBezTo>
                      <a:pt x="744" y="2"/>
                      <a:pt x="729" y="0"/>
                      <a:pt x="7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1"/>
              <p:cNvSpPr/>
              <p:nvPr/>
            </p:nvSpPr>
            <p:spPr>
              <a:xfrm>
                <a:off x="11667850" y="2924700"/>
                <a:ext cx="46175" cy="228775"/>
              </a:xfrm>
              <a:custGeom>
                <a:avLst/>
                <a:gdLst/>
                <a:ahLst/>
                <a:cxnLst/>
                <a:rect l="l" t="t" r="r" b="b"/>
                <a:pathLst>
                  <a:path w="1847" h="9151" extrusionOk="0">
                    <a:moveTo>
                      <a:pt x="286" y="1"/>
                    </a:moveTo>
                    <a:cubicBezTo>
                      <a:pt x="147" y="1"/>
                      <a:pt x="0" y="153"/>
                      <a:pt x="84" y="321"/>
                    </a:cubicBezTo>
                    <a:cubicBezTo>
                      <a:pt x="813" y="1597"/>
                      <a:pt x="1087" y="3087"/>
                      <a:pt x="1209" y="4546"/>
                    </a:cubicBezTo>
                    <a:cubicBezTo>
                      <a:pt x="1330" y="5974"/>
                      <a:pt x="1482" y="7464"/>
                      <a:pt x="935" y="8801"/>
                    </a:cubicBezTo>
                    <a:cubicBezTo>
                      <a:pt x="851" y="8990"/>
                      <a:pt x="985" y="9151"/>
                      <a:pt x="1136" y="9151"/>
                    </a:cubicBezTo>
                    <a:cubicBezTo>
                      <a:pt x="1204" y="9151"/>
                      <a:pt x="1274" y="9119"/>
                      <a:pt x="1330" y="9044"/>
                    </a:cubicBezTo>
                    <a:cubicBezTo>
                      <a:pt x="1756" y="8467"/>
                      <a:pt x="1817" y="7676"/>
                      <a:pt x="1847" y="7008"/>
                    </a:cubicBezTo>
                    <a:cubicBezTo>
                      <a:pt x="1847" y="6187"/>
                      <a:pt x="1817" y="5366"/>
                      <a:pt x="1725" y="4546"/>
                    </a:cubicBezTo>
                    <a:cubicBezTo>
                      <a:pt x="1604" y="2995"/>
                      <a:pt x="1269" y="1476"/>
                      <a:pt x="449" y="108"/>
                    </a:cubicBezTo>
                    <a:cubicBezTo>
                      <a:pt x="411" y="32"/>
                      <a:pt x="349"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1"/>
              <p:cNvSpPr/>
              <p:nvPr/>
            </p:nvSpPr>
            <p:spPr>
              <a:xfrm>
                <a:off x="11641825" y="3158400"/>
                <a:ext cx="50925" cy="34200"/>
              </a:xfrm>
              <a:custGeom>
                <a:avLst/>
                <a:gdLst/>
                <a:ahLst/>
                <a:cxnLst/>
                <a:rect l="l" t="t" r="r" b="b"/>
                <a:pathLst>
                  <a:path w="2037" h="1368" extrusionOk="0">
                    <a:moveTo>
                      <a:pt x="1764" y="0"/>
                    </a:moveTo>
                    <a:cubicBezTo>
                      <a:pt x="1686" y="0"/>
                      <a:pt x="1611" y="41"/>
                      <a:pt x="1551" y="122"/>
                    </a:cubicBezTo>
                    <a:cubicBezTo>
                      <a:pt x="1551" y="152"/>
                      <a:pt x="1520" y="183"/>
                      <a:pt x="1490" y="213"/>
                    </a:cubicBezTo>
                    <a:cubicBezTo>
                      <a:pt x="1490" y="213"/>
                      <a:pt x="1490" y="243"/>
                      <a:pt x="1459" y="243"/>
                    </a:cubicBezTo>
                    <a:cubicBezTo>
                      <a:pt x="1399" y="304"/>
                      <a:pt x="1368" y="365"/>
                      <a:pt x="1307" y="426"/>
                    </a:cubicBezTo>
                    <a:cubicBezTo>
                      <a:pt x="1277" y="456"/>
                      <a:pt x="1247" y="456"/>
                      <a:pt x="1216" y="486"/>
                    </a:cubicBezTo>
                    <a:cubicBezTo>
                      <a:pt x="1216" y="486"/>
                      <a:pt x="1186" y="517"/>
                      <a:pt x="1186" y="517"/>
                    </a:cubicBezTo>
                    <a:cubicBezTo>
                      <a:pt x="1171" y="532"/>
                      <a:pt x="1178" y="532"/>
                      <a:pt x="1186" y="532"/>
                    </a:cubicBezTo>
                    <a:cubicBezTo>
                      <a:pt x="1193" y="532"/>
                      <a:pt x="1201" y="532"/>
                      <a:pt x="1186" y="547"/>
                    </a:cubicBezTo>
                    <a:cubicBezTo>
                      <a:pt x="1125" y="578"/>
                      <a:pt x="1064" y="638"/>
                      <a:pt x="1003" y="669"/>
                    </a:cubicBezTo>
                    <a:cubicBezTo>
                      <a:pt x="943" y="699"/>
                      <a:pt x="851" y="730"/>
                      <a:pt x="791" y="760"/>
                    </a:cubicBezTo>
                    <a:lnTo>
                      <a:pt x="730" y="790"/>
                    </a:lnTo>
                    <a:lnTo>
                      <a:pt x="639" y="821"/>
                    </a:lnTo>
                    <a:cubicBezTo>
                      <a:pt x="547" y="821"/>
                      <a:pt x="487" y="851"/>
                      <a:pt x="426" y="851"/>
                    </a:cubicBezTo>
                    <a:cubicBezTo>
                      <a:pt x="395" y="882"/>
                      <a:pt x="335" y="882"/>
                      <a:pt x="304" y="882"/>
                    </a:cubicBezTo>
                    <a:lnTo>
                      <a:pt x="243" y="882"/>
                    </a:lnTo>
                    <a:cubicBezTo>
                      <a:pt x="122" y="912"/>
                      <a:pt x="0" y="1003"/>
                      <a:pt x="0" y="1125"/>
                    </a:cubicBezTo>
                    <a:cubicBezTo>
                      <a:pt x="0" y="1246"/>
                      <a:pt x="92" y="1368"/>
                      <a:pt x="243" y="1368"/>
                    </a:cubicBezTo>
                    <a:cubicBezTo>
                      <a:pt x="943" y="1338"/>
                      <a:pt x="1581" y="942"/>
                      <a:pt x="1976" y="335"/>
                    </a:cubicBezTo>
                    <a:cubicBezTo>
                      <a:pt x="2037" y="243"/>
                      <a:pt x="1976" y="91"/>
                      <a:pt x="1885" y="31"/>
                    </a:cubicBezTo>
                    <a:cubicBezTo>
                      <a:pt x="1844" y="10"/>
                      <a:pt x="1804" y="0"/>
                      <a:pt x="17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1"/>
              <p:cNvSpPr/>
              <p:nvPr/>
            </p:nvSpPr>
            <p:spPr>
              <a:xfrm>
                <a:off x="11508850" y="2935700"/>
                <a:ext cx="125425" cy="249000"/>
              </a:xfrm>
              <a:custGeom>
                <a:avLst/>
                <a:gdLst/>
                <a:ahLst/>
                <a:cxnLst/>
                <a:rect l="l" t="t" r="r" b="b"/>
                <a:pathLst>
                  <a:path w="5017" h="9960" extrusionOk="0">
                    <a:moveTo>
                      <a:pt x="819" y="0"/>
                    </a:moveTo>
                    <a:cubicBezTo>
                      <a:pt x="738" y="0"/>
                      <a:pt x="662" y="46"/>
                      <a:pt x="638" y="154"/>
                    </a:cubicBezTo>
                    <a:cubicBezTo>
                      <a:pt x="0" y="3802"/>
                      <a:pt x="1034" y="8239"/>
                      <a:pt x="4651" y="9942"/>
                    </a:cubicBezTo>
                    <a:cubicBezTo>
                      <a:pt x="4680" y="9954"/>
                      <a:pt x="4709" y="9960"/>
                      <a:pt x="4736" y="9960"/>
                    </a:cubicBezTo>
                    <a:cubicBezTo>
                      <a:pt x="4906" y="9960"/>
                      <a:pt x="5016" y="9742"/>
                      <a:pt x="4833" y="9638"/>
                    </a:cubicBezTo>
                    <a:cubicBezTo>
                      <a:pt x="1489" y="7723"/>
                      <a:pt x="547" y="3862"/>
                      <a:pt x="1064" y="276"/>
                    </a:cubicBezTo>
                    <a:cubicBezTo>
                      <a:pt x="1082" y="110"/>
                      <a:pt x="944" y="0"/>
                      <a:pt x="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1"/>
              <p:cNvSpPr/>
              <p:nvPr/>
            </p:nvSpPr>
            <p:spPr>
              <a:xfrm>
                <a:off x="11521000" y="2800175"/>
                <a:ext cx="197250" cy="127575"/>
              </a:xfrm>
              <a:custGeom>
                <a:avLst/>
                <a:gdLst/>
                <a:ahLst/>
                <a:cxnLst/>
                <a:rect l="l" t="t" r="r" b="b"/>
                <a:pathLst>
                  <a:path w="7890" h="5103" extrusionOk="0">
                    <a:moveTo>
                      <a:pt x="7605" y="1"/>
                    </a:moveTo>
                    <a:cubicBezTo>
                      <a:pt x="7554" y="1"/>
                      <a:pt x="7499" y="22"/>
                      <a:pt x="7447" y="74"/>
                    </a:cubicBezTo>
                    <a:cubicBezTo>
                      <a:pt x="6414" y="1137"/>
                      <a:pt x="5320" y="2141"/>
                      <a:pt x="4073" y="2961"/>
                    </a:cubicBezTo>
                    <a:cubicBezTo>
                      <a:pt x="3496" y="3387"/>
                      <a:pt x="2858" y="3721"/>
                      <a:pt x="2219" y="4025"/>
                    </a:cubicBezTo>
                    <a:cubicBezTo>
                      <a:pt x="1855" y="4177"/>
                      <a:pt x="1520" y="4329"/>
                      <a:pt x="1155" y="4420"/>
                    </a:cubicBezTo>
                    <a:cubicBezTo>
                      <a:pt x="821" y="4542"/>
                      <a:pt x="456" y="4603"/>
                      <a:pt x="152" y="4755"/>
                    </a:cubicBezTo>
                    <a:cubicBezTo>
                      <a:pt x="0" y="4876"/>
                      <a:pt x="92" y="5089"/>
                      <a:pt x="244" y="5089"/>
                    </a:cubicBezTo>
                    <a:cubicBezTo>
                      <a:pt x="302" y="5099"/>
                      <a:pt x="360" y="5103"/>
                      <a:pt x="417" y="5103"/>
                    </a:cubicBezTo>
                    <a:cubicBezTo>
                      <a:pt x="723" y="5103"/>
                      <a:pt x="1021" y="4983"/>
                      <a:pt x="1277" y="4907"/>
                    </a:cubicBezTo>
                    <a:cubicBezTo>
                      <a:pt x="1642" y="4785"/>
                      <a:pt x="1976" y="4663"/>
                      <a:pt x="2280" y="4511"/>
                    </a:cubicBezTo>
                    <a:cubicBezTo>
                      <a:pt x="3010" y="4207"/>
                      <a:pt x="3678" y="3812"/>
                      <a:pt x="4317" y="3387"/>
                    </a:cubicBezTo>
                    <a:cubicBezTo>
                      <a:pt x="5593" y="2536"/>
                      <a:pt x="6718" y="1472"/>
                      <a:pt x="7751" y="347"/>
                    </a:cubicBezTo>
                    <a:cubicBezTo>
                      <a:pt x="7890" y="209"/>
                      <a:pt x="7766" y="1"/>
                      <a:pt x="76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1"/>
              <p:cNvSpPr/>
              <p:nvPr/>
            </p:nvSpPr>
            <p:spPr>
              <a:xfrm>
                <a:off x="11496675" y="2893050"/>
                <a:ext cx="25875" cy="34600"/>
              </a:xfrm>
              <a:custGeom>
                <a:avLst/>
                <a:gdLst/>
                <a:ahLst/>
                <a:cxnLst/>
                <a:rect l="l" t="t" r="r" b="b"/>
                <a:pathLst>
                  <a:path w="1035" h="1384" extrusionOk="0">
                    <a:moveTo>
                      <a:pt x="791" y="888"/>
                    </a:moveTo>
                    <a:lnTo>
                      <a:pt x="791" y="888"/>
                    </a:lnTo>
                    <a:cubicBezTo>
                      <a:pt x="821" y="918"/>
                      <a:pt x="852" y="918"/>
                      <a:pt x="821" y="918"/>
                    </a:cubicBezTo>
                    <a:lnTo>
                      <a:pt x="791" y="888"/>
                    </a:lnTo>
                    <a:close/>
                    <a:moveTo>
                      <a:pt x="347" y="0"/>
                    </a:moveTo>
                    <a:cubicBezTo>
                      <a:pt x="236" y="0"/>
                      <a:pt x="118" y="83"/>
                      <a:pt x="92" y="188"/>
                    </a:cubicBezTo>
                    <a:cubicBezTo>
                      <a:pt x="1" y="644"/>
                      <a:pt x="274" y="1161"/>
                      <a:pt x="700" y="1344"/>
                    </a:cubicBezTo>
                    <a:cubicBezTo>
                      <a:pt x="738" y="1369"/>
                      <a:pt x="786" y="1383"/>
                      <a:pt x="834" y="1383"/>
                    </a:cubicBezTo>
                    <a:cubicBezTo>
                      <a:pt x="901" y="1383"/>
                      <a:pt x="968" y="1354"/>
                      <a:pt x="1004" y="1283"/>
                    </a:cubicBezTo>
                    <a:cubicBezTo>
                      <a:pt x="1034" y="1192"/>
                      <a:pt x="1034" y="1040"/>
                      <a:pt x="913" y="979"/>
                    </a:cubicBezTo>
                    <a:cubicBezTo>
                      <a:pt x="882" y="948"/>
                      <a:pt x="852" y="918"/>
                      <a:pt x="791" y="888"/>
                    </a:cubicBezTo>
                    <a:lnTo>
                      <a:pt x="730" y="827"/>
                    </a:lnTo>
                    <a:cubicBezTo>
                      <a:pt x="730" y="827"/>
                      <a:pt x="730" y="796"/>
                      <a:pt x="700" y="796"/>
                    </a:cubicBezTo>
                    <a:cubicBezTo>
                      <a:pt x="700" y="796"/>
                      <a:pt x="700" y="796"/>
                      <a:pt x="700" y="766"/>
                    </a:cubicBezTo>
                    <a:cubicBezTo>
                      <a:pt x="669" y="736"/>
                      <a:pt x="639" y="705"/>
                      <a:pt x="639" y="675"/>
                    </a:cubicBezTo>
                    <a:cubicBezTo>
                      <a:pt x="639" y="644"/>
                      <a:pt x="609" y="644"/>
                      <a:pt x="609" y="644"/>
                    </a:cubicBezTo>
                    <a:cubicBezTo>
                      <a:pt x="609" y="644"/>
                      <a:pt x="609" y="614"/>
                      <a:pt x="609" y="584"/>
                    </a:cubicBezTo>
                    <a:cubicBezTo>
                      <a:pt x="578" y="553"/>
                      <a:pt x="578" y="523"/>
                      <a:pt x="578" y="462"/>
                    </a:cubicBezTo>
                    <a:cubicBezTo>
                      <a:pt x="578" y="432"/>
                      <a:pt x="578" y="401"/>
                      <a:pt x="578" y="401"/>
                    </a:cubicBezTo>
                    <a:cubicBezTo>
                      <a:pt x="578" y="371"/>
                      <a:pt x="578" y="340"/>
                      <a:pt x="578" y="340"/>
                    </a:cubicBezTo>
                    <a:cubicBezTo>
                      <a:pt x="578" y="333"/>
                      <a:pt x="578" y="321"/>
                      <a:pt x="578" y="310"/>
                    </a:cubicBezTo>
                    <a:cubicBezTo>
                      <a:pt x="578" y="249"/>
                      <a:pt x="578" y="188"/>
                      <a:pt x="548" y="128"/>
                    </a:cubicBezTo>
                    <a:cubicBezTo>
                      <a:pt x="517" y="67"/>
                      <a:pt x="457" y="36"/>
                      <a:pt x="396" y="6"/>
                    </a:cubicBezTo>
                    <a:cubicBezTo>
                      <a:pt x="380" y="2"/>
                      <a:pt x="363" y="0"/>
                      <a:pt x="3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1"/>
              <p:cNvSpPr/>
              <p:nvPr/>
            </p:nvSpPr>
            <p:spPr>
              <a:xfrm>
                <a:off x="11516525" y="2756625"/>
                <a:ext cx="141900" cy="108325"/>
              </a:xfrm>
              <a:custGeom>
                <a:avLst/>
                <a:gdLst/>
                <a:ahLst/>
                <a:cxnLst/>
                <a:rect l="l" t="t" r="r" b="b"/>
                <a:pathLst>
                  <a:path w="5676" h="4333" extrusionOk="0">
                    <a:moveTo>
                      <a:pt x="5396" y="1"/>
                    </a:moveTo>
                    <a:cubicBezTo>
                      <a:pt x="5355" y="1"/>
                      <a:pt x="5315" y="16"/>
                      <a:pt x="5286" y="53"/>
                    </a:cubicBezTo>
                    <a:cubicBezTo>
                      <a:pt x="3857" y="1664"/>
                      <a:pt x="2155" y="3001"/>
                      <a:pt x="210" y="3943"/>
                    </a:cubicBezTo>
                    <a:cubicBezTo>
                      <a:pt x="1" y="4048"/>
                      <a:pt x="129" y="4333"/>
                      <a:pt x="324" y="4333"/>
                    </a:cubicBezTo>
                    <a:cubicBezTo>
                      <a:pt x="355" y="4333"/>
                      <a:pt x="389" y="4325"/>
                      <a:pt x="423" y="4308"/>
                    </a:cubicBezTo>
                    <a:cubicBezTo>
                      <a:pt x="2459" y="3427"/>
                      <a:pt x="4222" y="2059"/>
                      <a:pt x="5559" y="296"/>
                    </a:cubicBezTo>
                    <a:cubicBezTo>
                      <a:pt x="5675" y="157"/>
                      <a:pt x="5527" y="1"/>
                      <a:pt x="53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1"/>
              <p:cNvSpPr/>
              <p:nvPr/>
            </p:nvSpPr>
            <p:spPr>
              <a:xfrm>
                <a:off x="11659150" y="2738300"/>
                <a:ext cx="66275" cy="32000"/>
              </a:xfrm>
              <a:custGeom>
                <a:avLst/>
                <a:gdLst/>
                <a:ahLst/>
                <a:cxnLst/>
                <a:rect l="l" t="t" r="r" b="b"/>
                <a:pathLst>
                  <a:path w="2651" h="1280" extrusionOk="0">
                    <a:moveTo>
                      <a:pt x="1403" y="0"/>
                    </a:moveTo>
                    <a:cubicBezTo>
                      <a:pt x="917" y="0"/>
                      <a:pt x="467" y="291"/>
                      <a:pt x="128" y="603"/>
                    </a:cubicBezTo>
                    <a:cubicBezTo>
                      <a:pt x="1" y="705"/>
                      <a:pt x="130" y="935"/>
                      <a:pt x="264" y="935"/>
                    </a:cubicBezTo>
                    <a:cubicBezTo>
                      <a:pt x="290" y="935"/>
                      <a:pt x="316" y="927"/>
                      <a:pt x="341" y="907"/>
                    </a:cubicBezTo>
                    <a:cubicBezTo>
                      <a:pt x="640" y="690"/>
                      <a:pt x="1012" y="472"/>
                      <a:pt x="1370" y="472"/>
                    </a:cubicBezTo>
                    <a:cubicBezTo>
                      <a:pt x="1412" y="472"/>
                      <a:pt x="1454" y="475"/>
                      <a:pt x="1496" y="482"/>
                    </a:cubicBezTo>
                    <a:cubicBezTo>
                      <a:pt x="1800" y="512"/>
                      <a:pt x="2043" y="786"/>
                      <a:pt x="2073" y="1090"/>
                    </a:cubicBezTo>
                    <a:cubicBezTo>
                      <a:pt x="2104" y="1181"/>
                      <a:pt x="2165" y="1272"/>
                      <a:pt x="2256" y="1272"/>
                    </a:cubicBezTo>
                    <a:cubicBezTo>
                      <a:pt x="2277" y="1277"/>
                      <a:pt x="2298" y="1280"/>
                      <a:pt x="2317" y="1280"/>
                    </a:cubicBezTo>
                    <a:cubicBezTo>
                      <a:pt x="2408" y="1280"/>
                      <a:pt x="2474" y="1225"/>
                      <a:pt x="2499" y="1150"/>
                    </a:cubicBezTo>
                    <a:cubicBezTo>
                      <a:pt x="2651" y="603"/>
                      <a:pt x="2134" y="117"/>
                      <a:pt x="1648" y="26"/>
                    </a:cubicBezTo>
                    <a:cubicBezTo>
                      <a:pt x="1565" y="8"/>
                      <a:pt x="1483" y="0"/>
                      <a:pt x="14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1"/>
              <p:cNvSpPr/>
              <p:nvPr/>
            </p:nvSpPr>
            <p:spPr>
              <a:xfrm>
                <a:off x="11716300" y="2773875"/>
                <a:ext cx="11425" cy="16000"/>
              </a:xfrm>
              <a:custGeom>
                <a:avLst/>
                <a:gdLst/>
                <a:ahLst/>
                <a:cxnLst/>
                <a:rect l="l" t="t" r="r" b="b"/>
                <a:pathLst>
                  <a:path w="457" h="640" extrusionOk="0">
                    <a:moveTo>
                      <a:pt x="152" y="1"/>
                    </a:moveTo>
                    <a:cubicBezTo>
                      <a:pt x="122" y="31"/>
                      <a:pt x="91" y="31"/>
                      <a:pt x="61" y="62"/>
                    </a:cubicBezTo>
                    <a:lnTo>
                      <a:pt x="30" y="123"/>
                    </a:lnTo>
                    <a:cubicBezTo>
                      <a:pt x="0" y="153"/>
                      <a:pt x="0" y="183"/>
                      <a:pt x="0" y="214"/>
                    </a:cubicBezTo>
                    <a:lnTo>
                      <a:pt x="0" y="335"/>
                    </a:lnTo>
                    <a:cubicBezTo>
                      <a:pt x="0" y="366"/>
                      <a:pt x="0" y="396"/>
                      <a:pt x="0" y="427"/>
                    </a:cubicBezTo>
                    <a:cubicBezTo>
                      <a:pt x="0" y="427"/>
                      <a:pt x="0" y="457"/>
                      <a:pt x="0" y="487"/>
                    </a:cubicBezTo>
                    <a:cubicBezTo>
                      <a:pt x="30" y="487"/>
                      <a:pt x="30" y="518"/>
                      <a:pt x="30" y="518"/>
                    </a:cubicBezTo>
                    <a:cubicBezTo>
                      <a:pt x="30" y="548"/>
                      <a:pt x="61" y="579"/>
                      <a:pt x="91" y="579"/>
                    </a:cubicBezTo>
                    <a:cubicBezTo>
                      <a:pt x="91" y="579"/>
                      <a:pt x="122" y="609"/>
                      <a:pt x="122" y="609"/>
                    </a:cubicBezTo>
                    <a:cubicBezTo>
                      <a:pt x="152" y="609"/>
                      <a:pt x="182" y="639"/>
                      <a:pt x="213" y="639"/>
                    </a:cubicBezTo>
                    <a:cubicBezTo>
                      <a:pt x="243" y="609"/>
                      <a:pt x="243" y="609"/>
                      <a:pt x="274" y="609"/>
                    </a:cubicBezTo>
                    <a:lnTo>
                      <a:pt x="304" y="609"/>
                    </a:lnTo>
                    <a:cubicBezTo>
                      <a:pt x="334" y="579"/>
                      <a:pt x="365" y="579"/>
                      <a:pt x="365" y="548"/>
                    </a:cubicBezTo>
                    <a:cubicBezTo>
                      <a:pt x="395" y="518"/>
                      <a:pt x="395" y="518"/>
                      <a:pt x="426" y="487"/>
                    </a:cubicBezTo>
                    <a:cubicBezTo>
                      <a:pt x="426" y="457"/>
                      <a:pt x="426" y="457"/>
                      <a:pt x="426" y="427"/>
                    </a:cubicBezTo>
                    <a:cubicBezTo>
                      <a:pt x="426" y="396"/>
                      <a:pt x="426" y="366"/>
                      <a:pt x="426" y="335"/>
                    </a:cubicBezTo>
                    <a:cubicBezTo>
                      <a:pt x="456" y="305"/>
                      <a:pt x="426" y="244"/>
                      <a:pt x="426" y="214"/>
                    </a:cubicBezTo>
                    <a:cubicBezTo>
                      <a:pt x="426" y="183"/>
                      <a:pt x="426" y="153"/>
                      <a:pt x="426" y="123"/>
                    </a:cubicBezTo>
                    <a:cubicBezTo>
                      <a:pt x="426" y="123"/>
                      <a:pt x="395" y="92"/>
                      <a:pt x="365" y="62"/>
                    </a:cubicBezTo>
                    <a:cubicBezTo>
                      <a:pt x="365" y="31"/>
                      <a:pt x="334" y="31"/>
                      <a:pt x="304" y="31"/>
                    </a:cubicBezTo>
                    <a:cubicBezTo>
                      <a:pt x="274" y="1"/>
                      <a:pt x="243" y="1"/>
                      <a:pt x="2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1"/>
              <p:cNvSpPr/>
              <p:nvPr/>
            </p:nvSpPr>
            <p:spPr>
              <a:xfrm>
                <a:off x="11714775" y="2791375"/>
                <a:ext cx="12175" cy="10650"/>
              </a:xfrm>
              <a:custGeom>
                <a:avLst/>
                <a:gdLst/>
                <a:ahLst/>
                <a:cxnLst/>
                <a:rect l="l" t="t" r="r" b="b"/>
                <a:pathLst>
                  <a:path w="487" h="426" extrusionOk="0">
                    <a:moveTo>
                      <a:pt x="152" y="0"/>
                    </a:moveTo>
                    <a:cubicBezTo>
                      <a:pt x="122" y="30"/>
                      <a:pt x="91" y="30"/>
                      <a:pt x="91" y="30"/>
                    </a:cubicBezTo>
                    <a:cubicBezTo>
                      <a:pt x="61" y="61"/>
                      <a:pt x="31" y="91"/>
                      <a:pt x="0" y="122"/>
                    </a:cubicBezTo>
                    <a:cubicBezTo>
                      <a:pt x="0" y="152"/>
                      <a:pt x="0" y="182"/>
                      <a:pt x="0" y="213"/>
                    </a:cubicBezTo>
                    <a:cubicBezTo>
                      <a:pt x="0" y="243"/>
                      <a:pt x="0" y="274"/>
                      <a:pt x="0" y="304"/>
                    </a:cubicBezTo>
                    <a:cubicBezTo>
                      <a:pt x="31" y="334"/>
                      <a:pt x="61" y="365"/>
                      <a:pt x="91" y="395"/>
                    </a:cubicBezTo>
                    <a:lnTo>
                      <a:pt x="152" y="395"/>
                    </a:lnTo>
                    <a:cubicBezTo>
                      <a:pt x="152" y="395"/>
                      <a:pt x="183" y="426"/>
                      <a:pt x="183" y="426"/>
                    </a:cubicBezTo>
                    <a:lnTo>
                      <a:pt x="335" y="426"/>
                    </a:lnTo>
                    <a:cubicBezTo>
                      <a:pt x="365" y="395"/>
                      <a:pt x="395" y="395"/>
                      <a:pt x="426" y="365"/>
                    </a:cubicBezTo>
                    <a:lnTo>
                      <a:pt x="456" y="304"/>
                    </a:lnTo>
                    <a:cubicBezTo>
                      <a:pt x="487" y="274"/>
                      <a:pt x="487" y="243"/>
                      <a:pt x="487" y="213"/>
                    </a:cubicBezTo>
                    <a:cubicBezTo>
                      <a:pt x="487" y="182"/>
                      <a:pt x="487" y="152"/>
                      <a:pt x="487" y="122"/>
                    </a:cubicBezTo>
                    <a:cubicBezTo>
                      <a:pt x="456" y="91"/>
                      <a:pt x="456" y="61"/>
                      <a:pt x="426" y="61"/>
                    </a:cubicBezTo>
                    <a:cubicBezTo>
                      <a:pt x="395" y="30"/>
                      <a:pt x="365" y="0"/>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1"/>
              <p:cNvSpPr/>
              <p:nvPr/>
            </p:nvSpPr>
            <p:spPr>
              <a:xfrm>
                <a:off x="11628900" y="2880275"/>
                <a:ext cx="43350" cy="36225"/>
              </a:xfrm>
              <a:custGeom>
                <a:avLst/>
                <a:gdLst/>
                <a:ahLst/>
                <a:cxnLst/>
                <a:rect l="l" t="t" r="r" b="b"/>
                <a:pathLst>
                  <a:path w="1734" h="1449" extrusionOk="0">
                    <a:moveTo>
                      <a:pt x="213" y="0"/>
                    </a:moveTo>
                    <a:cubicBezTo>
                      <a:pt x="122" y="0"/>
                      <a:pt x="1" y="92"/>
                      <a:pt x="1" y="183"/>
                    </a:cubicBezTo>
                    <a:cubicBezTo>
                      <a:pt x="1" y="304"/>
                      <a:pt x="61" y="426"/>
                      <a:pt x="153" y="426"/>
                    </a:cubicBezTo>
                    <a:cubicBezTo>
                      <a:pt x="244" y="456"/>
                      <a:pt x="305" y="456"/>
                      <a:pt x="365" y="487"/>
                    </a:cubicBezTo>
                    <a:cubicBezTo>
                      <a:pt x="396" y="487"/>
                      <a:pt x="426" y="517"/>
                      <a:pt x="457" y="517"/>
                    </a:cubicBezTo>
                    <a:lnTo>
                      <a:pt x="517" y="517"/>
                    </a:lnTo>
                    <a:cubicBezTo>
                      <a:pt x="517" y="547"/>
                      <a:pt x="548" y="547"/>
                      <a:pt x="548" y="547"/>
                    </a:cubicBezTo>
                    <a:cubicBezTo>
                      <a:pt x="578" y="547"/>
                      <a:pt x="578" y="578"/>
                      <a:pt x="609" y="578"/>
                    </a:cubicBezTo>
                    <a:cubicBezTo>
                      <a:pt x="639" y="608"/>
                      <a:pt x="669" y="608"/>
                      <a:pt x="700" y="639"/>
                    </a:cubicBezTo>
                    <a:cubicBezTo>
                      <a:pt x="730" y="639"/>
                      <a:pt x="760" y="669"/>
                      <a:pt x="791" y="669"/>
                    </a:cubicBezTo>
                    <a:cubicBezTo>
                      <a:pt x="791" y="699"/>
                      <a:pt x="791" y="699"/>
                      <a:pt x="821" y="699"/>
                    </a:cubicBezTo>
                    <a:cubicBezTo>
                      <a:pt x="821" y="699"/>
                      <a:pt x="860" y="738"/>
                      <a:pt x="845" y="738"/>
                    </a:cubicBezTo>
                    <a:cubicBezTo>
                      <a:pt x="841" y="738"/>
                      <a:pt x="833" y="736"/>
                      <a:pt x="821" y="730"/>
                    </a:cubicBezTo>
                    <a:lnTo>
                      <a:pt x="821" y="730"/>
                    </a:lnTo>
                    <a:cubicBezTo>
                      <a:pt x="943" y="791"/>
                      <a:pt x="1034" y="882"/>
                      <a:pt x="1125" y="1003"/>
                    </a:cubicBezTo>
                    <a:cubicBezTo>
                      <a:pt x="1125" y="1034"/>
                      <a:pt x="1156" y="1034"/>
                      <a:pt x="1156" y="1064"/>
                    </a:cubicBezTo>
                    <a:cubicBezTo>
                      <a:pt x="1156" y="1064"/>
                      <a:pt x="1186" y="1095"/>
                      <a:pt x="1216" y="1125"/>
                    </a:cubicBezTo>
                    <a:cubicBezTo>
                      <a:pt x="1216" y="1155"/>
                      <a:pt x="1247" y="1186"/>
                      <a:pt x="1247" y="1216"/>
                    </a:cubicBezTo>
                    <a:cubicBezTo>
                      <a:pt x="1247" y="1247"/>
                      <a:pt x="1277" y="1247"/>
                      <a:pt x="1277" y="1277"/>
                    </a:cubicBezTo>
                    <a:cubicBezTo>
                      <a:pt x="1301" y="1372"/>
                      <a:pt x="1380" y="1448"/>
                      <a:pt x="1472" y="1448"/>
                    </a:cubicBezTo>
                    <a:cubicBezTo>
                      <a:pt x="1497" y="1448"/>
                      <a:pt x="1524" y="1442"/>
                      <a:pt x="1551" y="1429"/>
                    </a:cubicBezTo>
                    <a:cubicBezTo>
                      <a:pt x="1642" y="1399"/>
                      <a:pt x="1733" y="1277"/>
                      <a:pt x="1672" y="1186"/>
                    </a:cubicBezTo>
                    <a:cubicBezTo>
                      <a:pt x="1581" y="882"/>
                      <a:pt x="1399" y="608"/>
                      <a:pt x="1125" y="396"/>
                    </a:cubicBezTo>
                    <a:cubicBezTo>
                      <a:pt x="882" y="183"/>
                      <a:pt x="548" y="31"/>
                      <a:pt x="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1"/>
              <p:cNvSpPr/>
              <p:nvPr/>
            </p:nvSpPr>
            <p:spPr>
              <a:xfrm>
                <a:off x="11605200" y="3007575"/>
                <a:ext cx="102150" cy="64050"/>
              </a:xfrm>
              <a:custGeom>
                <a:avLst/>
                <a:gdLst/>
                <a:ahLst/>
                <a:cxnLst/>
                <a:rect l="l" t="t" r="r" b="b"/>
                <a:pathLst>
                  <a:path w="4086" h="2562" extrusionOk="0">
                    <a:moveTo>
                      <a:pt x="2349" y="0"/>
                    </a:moveTo>
                    <a:cubicBezTo>
                      <a:pt x="2175" y="0"/>
                      <a:pt x="2000" y="25"/>
                      <a:pt x="1830" y="76"/>
                    </a:cubicBezTo>
                    <a:cubicBezTo>
                      <a:pt x="827" y="349"/>
                      <a:pt x="219" y="1291"/>
                      <a:pt x="37" y="2264"/>
                    </a:cubicBezTo>
                    <a:cubicBezTo>
                      <a:pt x="0" y="2445"/>
                      <a:pt x="137" y="2562"/>
                      <a:pt x="273" y="2562"/>
                    </a:cubicBezTo>
                    <a:cubicBezTo>
                      <a:pt x="365" y="2562"/>
                      <a:pt x="456" y="2508"/>
                      <a:pt x="493" y="2386"/>
                    </a:cubicBezTo>
                    <a:cubicBezTo>
                      <a:pt x="645" y="1626"/>
                      <a:pt x="1070" y="836"/>
                      <a:pt x="1860" y="562"/>
                    </a:cubicBezTo>
                    <a:cubicBezTo>
                      <a:pt x="2019" y="507"/>
                      <a:pt x="2185" y="480"/>
                      <a:pt x="2349" y="480"/>
                    </a:cubicBezTo>
                    <a:cubicBezTo>
                      <a:pt x="2911" y="480"/>
                      <a:pt x="3452" y="795"/>
                      <a:pt x="3593" y="1383"/>
                    </a:cubicBezTo>
                    <a:cubicBezTo>
                      <a:pt x="3617" y="1490"/>
                      <a:pt x="3702" y="1537"/>
                      <a:pt x="3793" y="1537"/>
                    </a:cubicBezTo>
                    <a:cubicBezTo>
                      <a:pt x="3933" y="1537"/>
                      <a:pt x="4086" y="1427"/>
                      <a:pt x="4049" y="1261"/>
                    </a:cubicBezTo>
                    <a:cubicBezTo>
                      <a:pt x="3851" y="470"/>
                      <a:pt x="3110" y="0"/>
                      <a:pt x="23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1"/>
              <p:cNvSpPr/>
              <p:nvPr/>
            </p:nvSpPr>
            <p:spPr>
              <a:xfrm>
                <a:off x="11604575" y="3082675"/>
                <a:ext cx="72975" cy="90475"/>
              </a:xfrm>
              <a:custGeom>
                <a:avLst/>
                <a:gdLst/>
                <a:ahLst/>
                <a:cxnLst/>
                <a:rect l="l" t="t" r="r" b="b"/>
                <a:pathLst>
                  <a:path w="2919" h="3619" extrusionOk="0">
                    <a:moveTo>
                      <a:pt x="283" y="1"/>
                    </a:moveTo>
                    <a:cubicBezTo>
                      <a:pt x="174" y="1"/>
                      <a:pt x="62" y="77"/>
                      <a:pt x="62" y="233"/>
                    </a:cubicBezTo>
                    <a:cubicBezTo>
                      <a:pt x="1" y="1053"/>
                      <a:pt x="214" y="1905"/>
                      <a:pt x="700" y="2604"/>
                    </a:cubicBezTo>
                    <a:cubicBezTo>
                      <a:pt x="913" y="2938"/>
                      <a:pt x="1217" y="3303"/>
                      <a:pt x="1582" y="3455"/>
                    </a:cubicBezTo>
                    <a:cubicBezTo>
                      <a:pt x="1794" y="3546"/>
                      <a:pt x="2007" y="3576"/>
                      <a:pt x="2220" y="3607"/>
                    </a:cubicBezTo>
                    <a:cubicBezTo>
                      <a:pt x="2301" y="3607"/>
                      <a:pt x="2406" y="3619"/>
                      <a:pt x="2511" y="3619"/>
                    </a:cubicBezTo>
                    <a:cubicBezTo>
                      <a:pt x="2642" y="3619"/>
                      <a:pt x="2774" y="3600"/>
                      <a:pt x="2858" y="3515"/>
                    </a:cubicBezTo>
                    <a:cubicBezTo>
                      <a:pt x="2919" y="3424"/>
                      <a:pt x="2919" y="3303"/>
                      <a:pt x="2858" y="3242"/>
                    </a:cubicBezTo>
                    <a:cubicBezTo>
                      <a:pt x="2750" y="3133"/>
                      <a:pt x="2594" y="3118"/>
                      <a:pt x="2459" y="3118"/>
                    </a:cubicBezTo>
                    <a:cubicBezTo>
                      <a:pt x="2405" y="3118"/>
                      <a:pt x="2354" y="3120"/>
                      <a:pt x="2311" y="3120"/>
                    </a:cubicBezTo>
                    <a:cubicBezTo>
                      <a:pt x="2129" y="3120"/>
                      <a:pt x="1946" y="3090"/>
                      <a:pt x="1794" y="3029"/>
                    </a:cubicBezTo>
                    <a:cubicBezTo>
                      <a:pt x="1490" y="2877"/>
                      <a:pt x="1247" y="2543"/>
                      <a:pt x="1034" y="2269"/>
                    </a:cubicBezTo>
                    <a:cubicBezTo>
                      <a:pt x="639" y="1661"/>
                      <a:pt x="457" y="932"/>
                      <a:pt x="487" y="202"/>
                    </a:cubicBezTo>
                    <a:cubicBezTo>
                      <a:pt x="487" y="69"/>
                      <a:pt x="386" y="1"/>
                      <a:pt x="2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1"/>
              <p:cNvSpPr/>
              <p:nvPr/>
            </p:nvSpPr>
            <p:spPr>
              <a:xfrm>
                <a:off x="11672325" y="3138825"/>
                <a:ext cx="66400" cy="123275"/>
              </a:xfrm>
              <a:custGeom>
                <a:avLst/>
                <a:gdLst/>
                <a:ahLst/>
                <a:cxnLst/>
                <a:rect l="l" t="t" r="r" b="b"/>
                <a:pathLst>
                  <a:path w="2656" h="4931" extrusionOk="0">
                    <a:moveTo>
                      <a:pt x="2451" y="0"/>
                    </a:moveTo>
                    <a:cubicBezTo>
                      <a:pt x="2344" y="0"/>
                      <a:pt x="2230" y="69"/>
                      <a:pt x="2215" y="206"/>
                    </a:cubicBezTo>
                    <a:cubicBezTo>
                      <a:pt x="2154" y="1057"/>
                      <a:pt x="1911" y="1908"/>
                      <a:pt x="1516" y="2668"/>
                    </a:cubicBezTo>
                    <a:cubicBezTo>
                      <a:pt x="1303" y="3032"/>
                      <a:pt x="1090" y="3367"/>
                      <a:pt x="847" y="3701"/>
                    </a:cubicBezTo>
                    <a:cubicBezTo>
                      <a:pt x="726" y="3884"/>
                      <a:pt x="574" y="4066"/>
                      <a:pt x="422" y="4218"/>
                    </a:cubicBezTo>
                    <a:cubicBezTo>
                      <a:pt x="270" y="4370"/>
                      <a:pt x="118" y="4491"/>
                      <a:pt x="27" y="4674"/>
                    </a:cubicBezTo>
                    <a:cubicBezTo>
                      <a:pt x="1" y="4802"/>
                      <a:pt x="105" y="4931"/>
                      <a:pt x="212" y="4931"/>
                    </a:cubicBezTo>
                    <a:cubicBezTo>
                      <a:pt x="231" y="4931"/>
                      <a:pt x="251" y="4926"/>
                      <a:pt x="270" y="4917"/>
                    </a:cubicBezTo>
                    <a:cubicBezTo>
                      <a:pt x="513" y="4856"/>
                      <a:pt x="634" y="4674"/>
                      <a:pt x="786" y="4522"/>
                    </a:cubicBezTo>
                    <a:cubicBezTo>
                      <a:pt x="938" y="4370"/>
                      <a:pt x="1090" y="4187"/>
                      <a:pt x="1212" y="4005"/>
                    </a:cubicBezTo>
                    <a:cubicBezTo>
                      <a:pt x="1486" y="3640"/>
                      <a:pt x="1729" y="3245"/>
                      <a:pt x="1941" y="2820"/>
                    </a:cubicBezTo>
                    <a:cubicBezTo>
                      <a:pt x="2337" y="1999"/>
                      <a:pt x="2580" y="1118"/>
                      <a:pt x="2641" y="206"/>
                    </a:cubicBezTo>
                    <a:cubicBezTo>
                      <a:pt x="2656" y="69"/>
                      <a:pt x="2557" y="0"/>
                      <a:pt x="2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1"/>
              <p:cNvSpPr/>
              <p:nvPr/>
            </p:nvSpPr>
            <p:spPr>
              <a:xfrm>
                <a:off x="11662350" y="3267250"/>
                <a:ext cx="161875" cy="105450"/>
              </a:xfrm>
              <a:custGeom>
                <a:avLst/>
                <a:gdLst/>
                <a:ahLst/>
                <a:cxnLst/>
                <a:rect l="l" t="t" r="r" b="b"/>
                <a:pathLst>
                  <a:path w="6475" h="4218" extrusionOk="0">
                    <a:moveTo>
                      <a:pt x="315" y="0"/>
                    </a:moveTo>
                    <a:cubicBezTo>
                      <a:pt x="213" y="0"/>
                      <a:pt x="106" y="69"/>
                      <a:pt x="91" y="205"/>
                    </a:cubicBezTo>
                    <a:cubicBezTo>
                      <a:pt x="0" y="965"/>
                      <a:pt x="0" y="1634"/>
                      <a:pt x="486" y="2272"/>
                    </a:cubicBezTo>
                    <a:cubicBezTo>
                      <a:pt x="912" y="2850"/>
                      <a:pt x="1368" y="3397"/>
                      <a:pt x="2006" y="3762"/>
                    </a:cubicBezTo>
                    <a:cubicBezTo>
                      <a:pt x="2584" y="4066"/>
                      <a:pt x="3283" y="4157"/>
                      <a:pt x="3951" y="4187"/>
                    </a:cubicBezTo>
                    <a:cubicBezTo>
                      <a:pt x="4681" y="4187"/>
                      <a:pt x="5441" y="4187"/>
                      <a:pt x="6170" y="4218"/>
                    </a:cubicBezTo>
                    <a:cubicBezTo>
                      <a:pt x="6444" y="4218"/>
                      <a:pt x="6474" y="3823"/>
                      <a:pt x="6231" y="3762"/>
                    </a:cubicBezTo>
                    <a:cubicBezTo>
                      <a:pt x="5836" y="3663"/>
                      <a:pt x="5428" y="3641"/>
                      <a:pt x="5017" y="3641"/>
                    </a:cubicBezTo>
                    <a:cubicBezTo>
                      <a:pt x="4693" y="3641"/>
                      <a:pt x="4367" y="3655"/>
                      <a:pt x="4043" y="3655"/>
                    </a:cubicBezTo>
                    <a:cubicBezTo>
                      <a:pt x="3513" y="3655"/>
                      <a:pt x="2989" y="3619"/>
                      <a:pt x="2492" y="3427"/>
                    </a:cubicBezTo>
                    <a:cubicBezTo>
                      <a:pt x="1885" y="3184"/>
                      <a:pt x="1429" y="2668"/>
                      <a:pt x="1033" y="2181"/>
                    </a:cubicBezTo>
                    <a:cubicBezTo>
                      <a:pt x="790" y="1877"/>
                      <a:pt x="608" y="1604"/>
                      <a:pt x="517" y="1239"/>
                    </a:cubicBezTo>
                    <a:cubicBezTo>
                      <a:pt x="456" y="905"/>
                      <a:pt x="486" y="540"/>
                      <a:pt x="517" y="205"/>
                    </a:cubicBezTo>
                    <a:cubicBezTo>
                      <a:pt x="517" y="69"/>
                      <a:pt x="418" y="0"/>
                      <a:pt x="31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1"/>
              <p:cNvSpPr/>
              <p:nvPr/>
            </p:nvSpPr>
            <p:spPr>
              <a:xfrm>
                <a:off x="11831800" y="3357475"/>
                <a:ext cx="36500" cy="19850"/>
              </a:xfrm>
              <a:custGeom>
                <a:avLst/>
                <a:gdLst/>
                <a:ahLst/>
                <a:cxnLst/>
                <a:rect l="l" t="t" r="r" b="b"/>
                <a:pathLst>
                  <a:path w="1460" h="794" extrusionOk="0">
                    <a:moveTo>
                      <a:pt x="456" y="1"/>
                    </a:moveTo>
                    <a:cubicBezTo>
                      <a:pt x="335" y="1"/>
                      <a:pt x="213" y="31"/>
                      <a:pt x="91" y="92"/>
                    </a:cubicBezTo>
                    <a:cubicBezTo>
                      <a:pt x="61" y="122"/>
                      <a:pt x="0" y="183"/>
                      <a:pt x="0" y="244"/>
                    </a:cubicBezTo>
                    <a:cubicBezTo>
                      <a:pt x="0" y="274"/>
                      <a:pt x="0" y="335"/>
                      <a:pt x="0" y="366"/>
                    </a:cubicBezTo>
                    <a:cubicBezTo>
                      <a:pt x="61" y="487"/>
                      <a:pt x="183" y="518"/>
                      <a:pt x="274" y="518"/>
                    </a:cubicBezTo>
                    <a:cubicBezTo>
                      <a:pt x="304" y="487"/>
                      <a:pt x="304" y="487"/>
                      <a:pt x="335" y="487"/>
                    </a:cubicBezTo>
                    <a:lnTo>
                      <a:pt x="547" y="487"/>
                    </a:lnTo>
                    <a:cubicBezTo>
                      <a:pt x="578" y="487"/>
                      <a:pt x="639" y="518"/>
                      <a:pt x="669" y="518"/>
                    </a:cubicBezTo>
                    <a:cubicBezTo>
                      <a:pt x="669" y="518"/>
                      <a:pt x="699" y="518"/>
                      <a:pt x="730" y="548"/>
                    </a:cubicBezTo>
                    <a:cubicBezTo>
                      <a:pt x="760" y="548"/>
                      <a:pt x="821" y="578"/>
                      <a:pt x="851" y="609"/>
                    </a:cubicBezTo>
                    <a:cubicBezTo>
                      <a:pt x="851" y="609"/>
                      <a:pt x="882" y="639"/>
                      <a:pt x="882" y="639"/>
                    </a:cubicBezTo>
                    <a:cubicBezTo>
                      <a:pt x="888" y="645"/>
                      <a:pt x="890" y="648"/>
                      <a:pt x="890" y="648"/>
                    </a:cubicBezTo>
                    <a:cubicBezTo>
                      <a:pt x="891" y="648"/>
                      <a:pt x="857" y="609"/>
                      <a:pt x="882" y="609"/>
                    </a:cubicBezTo>
                    <a:lnTo>
                      <a:pt x="882" y="609"/>
                    </a:lnTo>
                    <a:cubicBezTo>
                      <a:pt x="882" y="639"/>
                      <a:pt x="882" y="639"/>
                      <a:pt x="912" y="639"/>
                    </a:cubicBezTo>
                    <a:cubicBezTo>
                      <a:pt x="912" y="669"/>
                      <a:pt x="943" y="669"/>
                      <a:pt x="943" y="669"/>
                    </a:cubicBezTo>
                    <a:cubicBezTo>
                      <a:pt x="973" y="700"/>
                      <a:pt x="973" y="700"/>
                      <a:pt x="973" y="730"/>
                    </a:cubicBezTo>
                    <a:cubicBezTo>
                      <a:pt x="993" y="730"/>
                      <a:pt x="1027" y="757"/>
                      <a:pt x="1029" y="757"/>
                    </a:cubicBezTo>
                    <a:cubicBezTo>
                      <a:pt x="1030" y="757"/>
                      <a:pt x="1024" y="751"/>
                      <a:pt x="1003" y="730"/>
                    </a:cubicBezTo>
                    <a:lnTo>
                      <a:pt x="1003" y="730"/>
                    </a:lnTo>
                    <a:cubicBezTo>
                      <a:pt x="1060" y="768"/>
                      <a:pt x="1128" y="794"/>
                      <a:pt x="1193" y="794"/>
                    </a:cubicBezTo>
                    <a:cubicBezTo>
                      <a:pt x="1233" y="794"/>
                      <a:pt x="1272" y="784"/>
                      <a:pt x="1307" y="761"/>
                    </a:cubicBezTo>
                    <a:cubicBezTo>
                      <a:pt x="1429" y="669"/>
                      <a:pt x="1459" y="548"/>
                      <a:pt x="1398" y="426"/>
                    </a:cubicBezTo>
                    <a:cubicBezTo>
                      <a:pt x="1307" y="305"/>
                      <a:pt x="1216" y="244"/>
                      <a:pt x="1094" y="183"/>
                    </a:cubicBezTo>
                    <a:cubicBezTo>
                      <a:pt x="1003" y="122"/>
                      <a:pt x="912" y="62"/>
                      <a:pt x="791" y="31"/>
                    </a:cubicBezTo>
                    <a:cubicBezTo>
                      <a:pt x="699" y="1"/>
                      <a:pt x="578" y="1"/>
                      <a:pt x="4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1"/>
              <p:cNvSpPr/>
              <p:nvPr/>
            </p:nvSpPr>
            <p:spPr>
              <a:xfrm>
                <a:off x="11868275" y="3397475"/>
                <a:ext cx="372175" cy="41700"/>
              </a:xfrm>
              <a:custGeom>
                <a:avLst/>
                <a:gdLst/>
                <a:ahLst/>
                <a:cxnLst/>
                <a:rect l="l" t="t" r="r" b="b"/>
                <a:pathLst>
                  <a:path w="14887" h="1668" extrusionOk="0">
                    <a:moveTo>
                      <a:pt x="9917" y="0"/>
                    </a:moveTo>
                    <a:cubicBezTo>
                      <a:pt x="9477" y="0"/>
                      <a:pt x="9037" y="17"/>
                      <a:pt x="8602" y="42"/>
                    </a:cubicBezTo>
                    <a:cubicBezTo>
                      <a:pt x="5836" y="194"/>
                      <a:pt x="3070" y="377"/>
                      <a:pt x="304" y="650"/>
                    </a:cubicBezTo>
                    <a:cubicBezTo>
                      <a:pt x="0" y="680"/>
                      <a:pt x="0" y="1106"/>
                      <a:pt x="304" y="1106"/>
                    </a:cubicBezTo>
                    <a:cubicBezTo>
                      <a:pt x="2918" y="984"/>
                      <a:pt x="5532" y="772"/>
                      <a:pt x="8146" y="589"/>
                    </a:cubicBezTo>
                    <a:cubicBezTo>
                      <a:pt x="8838" y="539"/>
                      <a:pt x="9570" y="486"/>
                      <a:pt x="10303" y="486"/>
                    </a:cubicBezTo>
                    <a:cubicBezTo>
                      <a:pt x="11792" y="486"/>
                      <a:pt x="13287" y="706"/>
                      <a:pt x="14469" y="1623"/>
                    </a:cubicBezTo>
                    <a:cubicBezTo>
                      <a:pt x="14506" y="1654"/>
                      <a:pt x="14548" y="1667"/>
                      <a:pt x="14588" y="1667"/>
                    </a:cubicBezTo>
                    <a:cubicBezTo>
                      <a:pt x="14744" y="1667"/>
                      <a:pt x="14887" y="1470"/>
                      <a:pt x="14742" y="1349"/>
                    </a:cubicBezTo>
                    <a:cubicBezTo>
                      <a:pt x="13340" y="261"/>
                      <a:pt x="11629" y="0"/>
                      <a:pt x="99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1"/>
              <p:cNvSpPr/>
              <p:nvPr/>
            </p:nvSpPr>
            <p:spPr>
              <a:xfrm>
                <a:off x="12253025" y="3460675"/>
                <a:ext cx="50675" cy="94050"/>
              </a:xfrm>
              <a:custGeom>
                <a:avLst/>
                <a:gdLst/>
                <a:ahLst/>
                <a:cxnLst/>
                <a:rect l="l" t="t" r="r" b="b"/>
                <a:pathLst>
                  <a:path w="2027" h="3762" extrusionOk="0">
                    <a:moveTo>
                      <a:pt x="299" y="1"/>
                    </a:moveTo>
                    <a:cubicBezTo>
                      <a:pt x="115" y="1"/>
                      <a:pt x="1" y="275"/>
                      <a:pt x="203" y="402"/>
                    </a:cubicBezTo>
                    <a:cubicBezTo>
                      <a:pt x="750" y="797"/>
                      <a:pt x="1054" y="1435"/>
                      <a:pt x="1358" y="2043"/>
                    </a:cubicBezTo>
                    <a:cubicBezTo>
                      <a:pt x="1510" y="2347"/>
                      <a:pt x="1571" y="2621"/>
                      <a:pt x="1328" y="2894"/>
                    </a:cubicBezTo>
                    <a:cubicBezTo>
                      <a:pt x="1206" y="3046"/>
                      <a:pt x="1054" y="3137"/>
                      <a:pt x="902" y="3198"/>
                    </a:cubicBezTo>
                    <a:cubicBezTo>
                      <a:pt x="750" y="3289"/>
                      <a:pt x="538" y="3350"/>
                      <a:pt x="446" y="3502"/>
                    </a:cubicBezTo>
                    <a:cubicBezTo>
                      <a:pt x="386" y="3593"/>
                      <a:pt x="446" y="3715"/>
                      <a:pt x="538" y="3745"/>
                    </a:cubicBezTo>
                    <a:cubicBezTo>
                      <a:pt x="577" y="3757"/>
                      <a:pt x="618" y="3762"/>
                      <a:pt x="660" y="3762"/>
                    </a:cubicBezTo>
                    <a:cubicBezTo>
                      <a:pt x="839" y="3762"/>
                      <a:pt x="1028" y="3667"/>
                      <a:pt x="1176" y="3593"/>
                    </a:cubicBezTo>
                    <a:cubicBezTo>
                      <a:pt x="1358" y="3502"/>
                      <a:pt x="1541" y="3381"/>
                      <a:pt x="1662" y="3229"/>
                    </a:cubicBezTo>
                    <a:cubicBezTo>
                      <a:pt x="1966" y="2894"/>
                      <a:pt x="2027" y="2469"/>
                      <a:pt x="1875" y="2043"/>
                    </a:cubicBezTo>
                    <a:cubicBezTo>
                      <a:pt x="1723" y="1648"/>
                      <a:pt x="1480" y="1283"/>
                      <a:pt x="1267" y="949"/>
                    </a:cubicBezTo>
                    <a:cubicBezTo>
                      <a:pt x="1024" y="584"/>
                      <a:pt x="750" y="280"/>
                      <a:pt x="416" y="37"/>
                    </a:cubicBezTo>
                    <a:cubicBezTo>
                      <a:pt x="375" y="12"/>
                      <a:pt x="336" y="1"/>
                      <a:pt x="29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1"/>
              <p:cNvSpPr/>
              <p:nvPr/>
            </p:nvSpPr>
            <p:spPr>
              <a:xfrm>
                <a:off x="11828000" y="3419475"/>
                <a:ext cx="27375" cy="13125"/>
              </a:xfrm>
              <a:custGeom>
                <a:avLst/>
                <a:gdLst/>
                <a:ahLst/>
                <a:cxnLst/>
                <a:rect l="l" t="t" r="r" b="b"/>
                <a:pathLst>
                  <a:path w="1095" h="525" extrusionOk="0">
                    <a:moveTo>
                      <a:pt x="235" y="1"/>
                    </a:moveTo>
                    <a:cubicBezTo>
                      <a:pt x="195" y="1"/>
                      <a:pt x="143" y="22"/>
                      <a:pt x="122" y="44"/>
                    </a:cubicBezTo>
                    <a:cubicBezTo>
                      <a:pt x="61" y="74"/>
                      <a:pt x="31" y="104"/>
                      <a:pt x="0" y="135"/>
                    </a:cubicBezTo>
                    <a:cubicBezTo>
                      <a:pt x="0" y="196"/>
                      <a:pt x="0" y="256"/>
                      <a:pt x="0" y="287"/>
                    </a:cubicBezTo>
                    <a:cubicBezTo>
                      <a:pt x="31" y="348"/>
                      <a:pt x="61" y="408"/>
                      <a:pt x="122" y="439"/>
                    </a:cubicBezTo>
                    <a:cubicBezTo>
                      <a:pt x="263" y="492"/>
                      <a:pt x="415" y="524"/>
                      <a:pt x="571" y="524"/>
                    </a:cubicBezTo>
                    <a:cubicBezTo>
                      <a:pt x="683" y="524"/>
                      <a:pt x="798" y="507"/>
                      <a:pt x="912" y="469"/>
                    </a:cubicBezTo>
                    <a:cubicBezTo>
                      <a:pt x="973" y="439"/>
                      <a:pt x="1003" y="408"/>
                      <a:pt x="1034" y="348"/>
                    </a:cubicBezTo>
                    <a:cubicBezTo>
                      <a:pt x="1064" y="317"/>
                      <a:pt x="1095" y="226"/>
                      <a:pt x="1064" y="196"/>
                    </a:cubicBezTo>
                    <a:cubicBezTo>
                      <a:pt x="1038" y="90"/>
                      <a:pt x="943" y="7"/>
                      <a:pt x="838" y="7"/>
                    </a:cubicBezTo>
                    <a:cubicBezTo>
                      <a:pt x="823" y="7"/>
                      <a:pt x="807" y="9"/>
                      <a:pt x="791" y="13"/>
                    </a:cubicBezTo>
                    <a:cubicBezTo>
                      <a:pt x="730" y="44"/>
                      <a:pt x="669" y="44"/>
                      <a:pt x="639" y="74"/>
                    </a:cubicBezTo>
                    <a:lnTo>
                      <a:pt x="517" y="74"/>
                    </a:lnTo>
                    <a:cubicBezTo>
                      <a:pt x="506" y="74"/>
                      <a:pt x="495" y="74"/>
                      <a:pt x="484" y="73"/>
                    </a:cubicBezTo>
                    <a:lnTo>
                      <a:pt x="484" y="73"/>
                    </a:lnTo>
                    <a:cubicBezTo>
                      <a:pt x="471" y="67"/>
                      <a:pt x="457" y="62"/>
                      <a:pt x="443" y="58"/>
                    </a:cubicBezTo>
                    <a:lnTo>
                      <a:pt x="443" y="58"/>
                    </a:lnTo>
                    <a:cubicBezTo>
                      <a:pt x="437" y="54"/>
                      <a:pt x="432" y="49"/>
                      <a:pt x="426" y="44"/>
                    </a:cubicBezTo>
                    <a:lnTo>
                      <a:pt x="426" y="44"/>
                    </a:lnTo>
                    <a:cubicBezTo>
                      <a:pt x="426" y="47"/>
                      <a:pt x="426" y="51"/>
                      <a:pt x="427" y="54"/>
                    </a:cubicBezTo>
                    <a:lnTo>
                      <a:pt x="427" y="54"/>
                    </a:lnTo>
                    <a:cubicBezTo>
                      <a:pt x="375" y="41"/>
                      <a:pt x="317" y="35"/>
                      <a:pt x="274" y="13"/>
                    </a:cubicBezTo>
                    <a:cubicBezTo>
                      <a:pt x="265" y="4"/>
                      <a:pt x="251" y="1"/>
                      <a:pt x="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1"/>
              <p:cNvSpPr/>
              <p:nvPr/>
            </p:nvSpPr>
            <p:spPr>
              <a:xfrm>
                <a:off x="11799125" y="3422850"/>
                <a:ext cx="22075" cy="66675"/>
              </a:xfrm>
              <a:custGeom>
                <a:avLst/>
                <a:gdLst/>
                <a:ahLst/>
                <a:cxnLst/>
                <a:rect l="l" t="t" r="r" b="b"/>
                <a:pathLst>
                  <a:path w="883" h="2667" extrusionOk="0">
                    <a:moveTo>
                      <a:pt x="559" y="1"/>
                    </a:moveTo>
                    <a:cubicBezTo>
                      <a:pt x="514" y="1"/>
                      <a:pt x="468" y="19"/>
                      <a:pt x="426" y="61"/>
                    </a:cubicBezTo>
                    <a:cubicBezTo>
                      <a:pt x="122" y="365"/>
                      <a:pt x="0" y="790"/>
                      <a:pt x="0" y="1216"/>
                    </a:cubicBezTo>
                    <a:cubicBezTo>
                      <a:pt x="31" y="1428"/>
                      <a:pt x="61" y="1641"/>
                      <a:pt x="122" y="1854"/>
                    </a:cubicBezTo>
                    <a:cubicBezTo>
                      <a:pt x="183" y="2097"/>
                      <a:pt x="243" y="2340"/>
                      <a:pt x="365" y="2553"/>
                    </a:cubicBezTo>
                    <a:cubicBezTo>
                      <a:pt x="415" y="2633"/>
                      <a:pt x="491" y="2667"/>
                      <a:pt x="567" y="2667"/>
                    </a:cubicBezTo>
                    <a:cubicBezTo>
                      <a:pt x="724" y="2667"/>
                      <a:pt x="882" y="2524"/>
                      <a:pt x="821" y="2340"/>
                    </a:cubicBezTo>
                    <a:cubicBezTo>
                      <a:pt x="791" y="2158"/>
                      <a:pt x="669" y="1976"/>
                      <a:pt x="608" y="1793"/>
                    </a:cubicBezTo>
                    <a:cubicBezTo>
                      <a:pt x="547" y="1611"/>
                      <a:pt x="517" y="1428"/>
                      <a:pt x="487" y="1246"/>
                    </a:cubicBezTo>
                    <a:cubicBezTo>
                      <a:pt x="456" y="942"/>
                      <a:pt x="517" y="608"/>
                      <a:pt x="699" y="365"/>
                    </a:cubicBezTo>
                    <a:cubicBezTo>
                      <a:pt x="840" y="201"/>
                      <a:pt x="710" y="1"/>
                      <a:pt x="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1"/>
              <p:cNvSpPr/>
              <p:nvPr/>
            </p:nvSpPr>
            <p:spPr>
              <a:xfrm>
                <a:off x="11894875" y="3414850"/>
                <a:ext cx="230300" cy="361550"/>
              </a:xfrm>
              <a:custGeom>
                <a:avLst/>
                <a:gdLst/>
                <a:ahLst/>
                <a:cxnLst/>
                <a:rect l="l" t="t" r="r" b="b"/>
                <a:pathLst>
                  <a:path w="9212" h="14462" extrusionOk="0">
                    <a:moveTo>
                      <a:pt x="8868" y="0"/>
                    </a:moveTo>
                    <a:cubicBezTo>
                      <a:pt x="8841" y="0"/>
                      <a:pt x="8813" y="5"/>
                      <a:pt x="8784" y="16"/>
                    </a:cubicBezTo>
                    <a:cubicBezTo>
                      <a:pt x="4590" y="1961"/>
                      <a:pt x="1459" y="5913"/>
                      <a:pt x="426" y="10411"/>
                    </a:cubicBezTo>
                    <a:cubicBezTo>
                      <a:pt x="122" y="11688"/>
                      <a:pt x="0" y="12995"/>
                      <a:pt x="122" y="14302"/>
                    </a:cubicBezTo>
                    <a:cubicBezTo>
                      <a:pt x="122" y="14408"/>
                      <a:pt x="213" y="14461"/>
                      <a:pt x="304" y="14461"/>
                    </a:cubicBezTo>
                    <a:cubicBezTo>
                      <a:pt x="395" y="14461"/>
                      <a:pt x="486" y="14408"/>
                      <a:pt x="486" y="14302"/>
                    </a:cubicBezTo>
                    <a:cubicBezTo>
                      <a:pt x="517" y="11384"/>
                      <a:pt x="1216" y="8587"/>
                      <a:pt x="2736" y="6095"/>
                    </a:cubicBezTo>
                    <a:cubicBezTo>
                      <a:pt x="4225" y="3633"/>
                      <a:pt x="6383" y="1627"/>
                      <a:pt x="8997" y="381"/>
                    </a:cubicBezTo>
                    <a:cubicBezTo>
                      <a:pt x="9212" y="273"/>
                      <a:pt x="9071" y="0"/>
                      <a:pt x="88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1"/>
              <p:cNvSpPr/>
              <p:nvPr/>
            </p:nvSpPr>
            <p:spPr>
              <a:xfrm>
                <a:off x="11896375" y="3796700"/>
                <a:ext cx="18275" cy="25225"/>
              </a:xfrm>
              <a:custGeom>
                <a:avLst/>
                <a:gdLst/>
                <a:ahLst/>
                <a:cxnLst/>
                <a:rect l="l" t="t" r="r" b="b"/>
                <a:pathLst>
                  <a:path w="731" h="1009" extrusionOk="0">
                    <a:moveTo>
                      <a:pt x="274" y="0"/>
                    </a:moveTo>
                    <a:cubicBezTo>
                      <a:pt x="214" y="0"/>
                      <a:pt x="153" y="0"/>
                      <a:pt x="92" y="31"/>
                    </a:cubicBezTo>
                    <a:cubicBezTo>
                      <a:pt x="62" y="61"/>
                      <a:pt x="31" y="92"/>
                      <a:pt x="1" y="152"/>
                    </a:cubicBezTo>
                    <a:cubicBezTo>
                      <a:pt x="1" y="213"/>
                      <a:pt x="1" y="274"/>
                      <a:pt x="31" y="335"/>
                    </a:cubicBezTo>
                    <a:cubicBezTo>
                      <a:pt x="92" y="426"/>
                      <a:pt x="122" y="548"/>
                      <a:pt x="183" y="639"/>
                    </a:cubicBezTo>
                    <a:cubicBezTo>
                      <a:pt x="214" y="700"/>
                      <a:pt x="244" y="730"/>
                      <a:pt x="244" y="791"/>
                    </a:cubicBezTo>
                    <a:cubicBezTo>
                      <a:pt x="274" y="821"/>
                      <a:pt x="274" y="852"/>
                      <a:pt x="305" y="882"/>
                    </a:cubicBezTo>
                    <a:cubicBezTo>
                      <a:pt x="335" y="912"/>
                      <a:pt x="366" y="943"/>
                      <a:pt x="426" y="973"/>
                    </a:cubicBezTo>
                    <a:cubicBezTo>
                      <a:pt x="452" y="999"/>
                      <a:pt x="478" y="1008"/>
                      <a:pt x="504" y="1008"/>
                    </a:cubicBezTo>
                    <a:cubicBezTo>
                      <a:pt x="539" y="1008"/>
                      <a:pt x="574" y="991"/>
                      <a:pt x="609" y="973"/>
                    </a:cubicBezTo>
                    <a:cubicBezTo>
                      <a:pt x="670" y="943"/>
                      <a:pt x="700" y="882"/>
                      <a:pt x="700" y="821"/>
                    </a:cubicBezTo>
                    <a:cubicBezTo>
                      <a:pt x="700" y="760"/>
                      <a:pt x="730" y="730"/>
                      <a:pt x="700" y="700"/>
                    </a:cubicBezTo>
                    <a:cubicBezTo>
                      <a:pt x="700" y="639"/>
                      <a:pt x="670" y="608"/>
                      <a:pt x="639" y="578"/>
                    </a:cubicBezTo>
                    <a:cubicBezTo>
                      <a:pt x="609" y="517"/>
                      <a:pt x="578" y="456"/>
                      <a:pt x="578" y="426"/>
                    </a:cubicBezTo>
                    <a:cubicBezTo>
                      <a:pt x="518" y="304"/>
                      <a:pt x="457" y="213"/>
                      <a:pt x="396" y="92"/>
                    </a:cubicBezTo>
                    <a:cubicBezTo>
                      <a:pt x="396" y="61"/>
                      <a:pt x="335" y="31"/>
                      <a:pt x="2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1"/>
              <p:cNvSpPr/>
              <p:nvPr/>
            </p:nvSpPr>
            <p:spPr>
              <a:xfrm>
                <a:off x="11925550" y="3742450"/>
                <a:ext cx="251250" cy="135075"/>
              </a:xfrm>
              <a:custGeom>
                <a:avLst/>
                <a:gdLst/>
                <a:ahLst/>
                <a:cxnLst/>
                <a:rect l="l" t="t" r="r" b="b"/>
                <a:pathLst>
                  <a:path w="10050" h="5403" extrusionOk="0">
                    <a:moveTo>
                      <a:pt x="9858" y="1"/>
                    </a:moveTo>
                    <a:cubicBezTo>
                      <a:pt x="9752" y="1"/>
                      <a:pt x="9640" y="70"/>
                      <a:pt x="9624" y="195"/>
                    </a:cubicBezTo>
                    <a:cubicBezTo>
                      <a:pt x="9594" y="711"/>
                      <a:pt x="9260" y="1107"/>
                      <a:pt x="8986" y="1502"/>
                    </a:cubicBezTo>
                    <a:cubicBezTo>
                      <a:pt x="8682" y="1927"/>
                      <a:pt x="8409" y="2353"/>
                      <a:pt x="8074" y="2718"/>
                    </a:cubicBezTo>
                    <a:cubicBezTo>
                      <a:pt x="7466" y="3447"/>
                      <a:pt x="6767" y="4085"/>
                      <a:pt x="5916" y="4481"/>
                    </a:cubicBezTo>
                    <a:cubicBezTo>
                      <a:pt x="5355" y="4742"/>
                      <a:pt x="4795" y="4866"/>
                      <a:pt x="4220" y="4866"/>
                    </a:cubicBezTo>
                    <a:cubicBezTo>
                      <a:pt x="3860" y="4866"/>
                      <a:pt x="3494" y="4817"/>
                      <a:pt x="3120" y="4724"/>
                    </a:cubicBezTo>
                    <a:cubicBezTo>
                      <a:pt x="2177" y="4511"/>
                      <a:pt x="1235" y="4268"/>
                      <a:pt x="445" y="3721"/>
                    </a:cubicBezTo>
                    <a:cubicBezTo>
                      <a:pt x="398" y="3689"/>
                      <a:pt x="353" y="3676"/>
                      <a:pt x="312" y="3676"/>
                    </a:cubicBezTo>
                    <a:cubicBezTo>
                      <a:pt x="112" y="3676"/>
                      <a:pt x="0" y="3990"/>
                      <a:pt x="202" y="4116"/>
                    </a:cubicBezTo>
                    <a:cubicBezTo>
                      <a:pt x="1083" y="4754"/>
                      <a:pt x="2177" y="5058"/>
                      <a:pt x="3241" y="5301"/>
                    </a:cubicBezTo>
                    <a:cubicBezTo>
                      <a:pt x="3560" y="5369"/>
                      <a:pt x="3880" y="5403"/>
                      <a:pt x="4197" y="5403"/>
                    </a:cubicBezTo>
                    <a:cubicBezTo>
                      <a:pt x="4876" y="5403"/>
                      <a:pt x="5547" y="5247"/>
                      <a:pt x="6190" y="4936"/>
                    </a:cubicBezTo>
                    <a:cubicBezTo>
                      <a:pt x="7162" y="4481"/>
                      <a:pt x="7953" y="3751"/>
                      <a:pt x="8621" y="2930"/>
                    </a:cubicBezTo>
                    <a:cubicBezTo>
                      <a:pt x="9229" y="2170"/>
                      <a:pt x="10050" y="1228"/>
                      <a:pt x="10050" y="195"/>
                    </a:cubicBezTo>
                    <a:cubicBezTo>
                      <a:pt x="10050" y="62"/>
                      <a:pt x="9957" y="1"/>
                      <a:pt x="98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1"/>
              <p:cNvSpPr/>
              <p:nvPr/>
            </p:nvSpPr>
            <p:spPr>
              <a:xfrm>
                <a:off x="12173950" y="3523000"/>
                <a:ext cx="107150" cy="211075"/>
              </a:xfrm>
              <a:custGeom>
                <a:avLst/>
                <a:gdLst/>
                <a:ahLst/>
                <a:cxnLst/>
                <a:rect l="l" t="t" r="r" b="b"/>
                <a:pathLst>
                  <a:path w="4286" h="8443" extrusionOk="0">
                    <a:moveTo>
                      <a:pt x="3938" y="0"/>
                    </a:moveTo>
                    <a:cubicBezTo>
                      <a:pt x="3877" y="0"/>
                      <a:pt x="3815" y="29"/>
                      <a:pt x="3761" y="97"/>
                    </a:cubicBezTo>
                    <a:cubicBezTo>
                      <a:pt x="2850" y="1191"/>
                      <a:pt x="2090" y="2438"/>
                      <a:pt x="1542" y="3775"/>
                    </a:cubicBezTo>
                    <a:cubicBezTo>
                      <a:pt x="965" y="5204"/>
                      <a:pt x="783" y="6784"/>
                      <a:pt x="84" y="8152"/>
                    </a:cubicBezTo>
                    <a:cubicBezTo>
                      <a:pt x="0" y="8297"/>
                      <a:pt x="130" y="8443"/>
                      <a:pt x="259" y="8443"/>
                    </a:cubicBezTo>
                    <a:cubicBezTo>
                      <a:pt x="319" y="8443"/>
                      <a:pt x="379" y="8411"/>
                      <a:pt x="418" y="8334"/>
                    </a:cubicBezTo>
                    <a:cubicBezTo>
                      <a:pt x="1147" y="7058"/>
                      <a:pt x="1391" y="5629"/>
                      <a:pt x="1907" y="4261"/>
                    </a:cubicBezTo>
                    <a:cubicBezTo>
                      <a:pt x="2454" y="2894"/>
                      <a:pt x="3214" y="1617"/>
                      <a:pt x="4126" y="462"/>
                    </a:cubicBezTo>
                    <a:cubicBezTo>
                      <a:pt x="4286" y="257"/>
                      <a:pt x="4120" y="0"/>
                      <a:pt x="39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1"/>
              <p:cNvSpPr/>
              <p:nvPr/>
            </p:nvSpPr>
            <p:spPr>
              <a:xfrm>
                <a:off x="11816450" y="3505325"/>
                <a:ext cx="47450" cy="58750"/>
              </a:xfrm>
              <a:custGeom>
                <a:avLst/>
                <a:gdLst/>
                <a:ahLst/>
                <a:cxnLst/>
                <a:rect l="l" t="t" r="r" b="b"/>
                <a:pathLst>
                  <a:path w="1898" h="2350" extrusionOk="0">
                    <a:moveTo>
                      <a:pt x="307" y="0"/>
                    </a:moveTo>
                    <a:cubicBezTo>
                      <a:pt x="125" y="0"/>
                      <a:pt x="1" y="327"/>
                      <a:pt x="219" y="409"/>
                    </a:cubicBezTo>
                    <a:cubicBezTo>
                      <a:pt x="523" y="531"/>
                      <a:pt x="645" y="895"/>
                      <a:pt x="797" y="1169"/>
                    </a:cubicBezTo>
                    <a:cubicBezTo>
                      <a:pt x="918" y="1351"/>
                      <a:pt x="1009" y="1534"/>
                      <a:pt x="1101" y="1716"/>
                    </a:cubicBezTo>
                    <a:cubicBezTo>
                      <a:pt x="1222" y="1898"/>
                      <a:pt x="1313" y="2111"/>
                      <a:pt x="1465" y="2294"/>
                    </a:cubicBezTo>
                    <a:cubicBezTo>
                      <a:pt x="1497" y="2333"/>
                      <a:pt x="1542" y="2350"/>
                      <a:pt x="1591" y="2350"/>
                    </a:cubicBezTo>
                    <a:cubicBezTo>
                      <a:pt x="1731" y="2350"/>
                      <a:pt x="1898" y="2208"/>
                      <a:pt x="1830" y="2050"/>
                    </a:cubicBezTo>
                    <a:cubicBezTo>
                      <a:pt x="1769" y="1838"/>
                      <a:pt x="1617" y="1625"/>
                      <a:pt x="1496" y="1443"/>
                    </a:cubicBezTo>
                    <a:cubicBezTo>
                      <a:pt x="1405" y="1230"/>
                      <a:pt x="1283" y="1047"/>
                      <a:pt x="1161" y="835"/>
                    </a:cubicBezTo>
                    <a:cubicBezTo>
                      <a:pt x="949" y="500"/>
                      <a:pt x="766" y="166"/>
                      <a:pt x="371" y="14"/>
                    </a:cubicBezTo>
                    <a:cubicBezTo>
                      <a:pt x="349" y="5"/>
                      <a:pt x="328" y="0"/>
                      <a:pt x="3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1"/>
              <p:cNvSpPr/>
              <p:nvPr/>
            </p:nvSpPr>
            <p:spPr>
              <a:xfrm>
                <a:off x="11871300" y="3560450"/>
                <a:ext cx="60075" cy="28075"/>
              </a:xfrm>
              <a:custGeom>
                <a:avLst/>
                <a:gdLst/>
                <a:ahLst/>
                <a:cxnLst/>
                <a:rect l="l" t="t" r="r" b="b"/>
                <a:pathLst>
                  <a:path w="2403" h="1123" extrusionOk="0">
                    <a:moveTo>
                      <a:pt x="241" y="1"/>
                    </a:moveTo>
                    <a:cubicBezTo>
                      <a:pt x="187" y="1"/>
                      <a:pt x="133" y="17"/>
                      <a:pt x="92" y="58"/>
                    </a:cubicBezTo>
                    <a:cubicBezTo>
                      <a:pt x="31" y="149"/>
                      <a:pt x="1" y="301"/>
                      <a:pt x="92" y="362"/>
                    </a:cubicBezTo>
                    <a:cubicBezTo>
                      <a:pt x="578" y="788"/>
                      <a:pt x="1156" y="1031"/>
                      <a:pt x="1764" y="1122"/>
                    </a:cubicBezTo>
                    <a:lnTo>
                      <a:pt x="1977" y="1122"/>
                    </a:lnTo>
                    <a:cubicBezTo>
                      <a:pt x="2068" y="1122"/>
                      <a:pt x="2189" y="1122"/>
                      <a:pt x="2281" y="1061"/>
                    </a:cubicBezTo>
                    <a:cubicBezTo>
                      <a:pt x="2372" y="1000"/>
                      <a:pt x="2402" y="879"/>
                      <a:pt x="2372" y="788"/>
                    </a:cubicBezTo>
                    <a:cubicBezTo>
                      <a:pt x="2311" y="636"/>
                      <a:pt x="2220" y="636"/>
                      <a:pt x="2068" y="605"/>
                    </a:cubicBezTo>
                    <a:cubicBezTo>
                      <a:pt x="1825" y="575"/>
                      <a:pt x="1521" y="575"/>
                      <a:pt x="1247" y="484"/>
                    </a:cubicBezTo>
                    <a:cubicBezTo>
                      <a:pt x="973" y="393"/>
                      <a:pt x="670" y="241"/>
                      <a:pt x="426" y="58"/>
                    </a:cubicBezTo>
                    <a:cubicBezTo>
                      <a:pt x="376" y="25"/>
                      <a:pt x="308" y="1"/>
                      <a:pt x="24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1"/>
              <p:cNvSpPr/>
              <p:nvPr/>
            </p:nvSpPr>
            <p:spPr>
              <a:xfrm>
                <a:off x="11980275" y="3507075"/>
                <a:ext cx="102875" cy="174450"/>
              </a:xfrm>
              <a:custGeom>
                <a:avLst/>
                <a:gdLst/>
                <a:ahLst/>
                <a:cxnLst/>
                <a:rect l="l" t="t" r="r" b="b"/>
                <a:pathLst>
                  <a:path w="4115" h="6978" extrusionOk="0">
                    <a:moveTo>
                      <a:pt x="3881" y="1"/>
                    </a:moveTo>
                    <a:cubicBezTo>
                      <a:pt x="3839" y="1"/>
                      <a:pt x="3795" y="20"/>
                      <a:pt x="3757" y="66"/>
                    </a:cubicBezTo>
                    <a:cubicBezTo>
                      <a:pt x="2906" y="1069"/>
                      <a:pt x="2147" y="2132"/>
                      <a:pt x="1508" y="3287"/>
                    </a:cubicBezTo>
                    <a:cubicBezTo>
                      <a:pt x="1204" y="3835"/>
                      <a:pt x="900" y="4442"/>
                      <a:pt x="657" y="5020"/>
                    </a:cubicBezTo>
                    <a:cubicBezTo>
                      <a:pt x="536" y="5324"/>
                      <a:pt x="384" y="5628"/>
                      <a:pt x="292" y="5901"/>
                    </a:cubicBezTo>
                    <a:cubicBezTo>
                      <a:pt x="171" y="6205"/>
                      <a:pt x="19" y="6509"/>
                      <a:pt x="19" y="6813"/>
                    </a:cubicBezTo>
                    <a:cubicBezTo>
                      <a:pt x="1" y="6923"/>
                      <a:pt x="81" y="6977"/>
                      <a:pt x="168" y="6977"/>
                    </a:cubicBezTo>
                    <a:cubicBezTo>
                      <a:pt x="225" y="6977"/>
                      <a:pt x="286" y="6953"/>
                      <a:pt x="323" y="6905"/>
                    </a:cubicBezTo>
                    <a:cubicBezTo>
                      <a:pt x="475" y="6661"/>
                      <a:pt x="536" y="6388"/>
                      <a:pt x="627" y="6114"/>
                    </a:cubicBezTo>
                    <a:cubicBezTo>
                      <a:pt x="748" y="5810"/>
                      <a:pt x="870" y="5476"/>
                      <a:pt x="1022" y="5172"/>
                    </a:cubicBezTo>
                    <a:cubicBezTo>
                      <a:pt x="1265" y="4594"/>
                      <a:pt x="1539" y="4017"/>
                      <a:pt x="1843" y="3470"/>
                    </a:cubicBezTo>
                    <a:cubicBezTo>
                      <a:pt x="2450" y="2376"/>
                      <a:pt x="3180" y="1312"/>
                      <a:pt x="4001" y="309"/>
                    </a:cubicBezTo>
                    <a:cubicBezTo>
                      <a:pt x="4115" y="172"/>
                      <a:pt x="4006" y="1"/>
                      <a:pt x="38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1"/>
              <p:cNvSpPr/>
              <p:nvPr/>
            </p:nvSpPr>
            <p:spPr>
              <a:xfrm>
                <a:off x="12086350" y="3487425"/>
                <a:ext cx="11425" cy="13700"/>
              </a:xfrm>
              <a:custGeom>
                <a:avLst/>
                <a:gdLst/>
                <a:ahLst/>
                <a:cxnLst/>
                <a:rect l="l" t="t" r="r" b="b"/>
                <a:pathLst>
                  <a:path w="457" h="548" extrusionOk="0">
                    <a:moveTo>
                      <a:pt x="244" y="0"/>
                    </a:moveTo>
                    <a:cubicBezTo>
                      <a:pt x="214" y="0"/>
                      <a:pt x="183" y="0"/>
                      <a:pt x="153" y="31"/>
                    </a:cubicBezTo>
                    <a:cubicBezTo>
                      <a:pt x="122" y="31"/>
                      <a:pt x="122" y="61"/>
                      <a:pt x="92" y="61"/>
                    </a:cubicBezTo>
                    <a:cubicBezTo>
                      <a:pt x="92" y="92"/>
                      <a:pt x="62" y="122"/>
                      <a:pt x="62" y="122"/>
                    </a:cubicBezTo>
                    <a:cubicBezTo>
                      <a:pt x="62" y="163"/>
                      <a:pt x="62" y="190"/>
                      <a:pt x="62" y="213"/>
                    </a:cubicBezTo>
                    <a:cubicBezTo>
                      <a:pt x="62" y="213"/>
                      <a:pt x="62" y="213"/>
                      <a:pt x="31" y="244"/>
                    </a:cubicBezTo>
                    <a:cubicBezTo>
                      <a:pt x="31" y="244"/>
                      <a:pt x="31" y="274"/>
                      <a:pt x="1" y="304"/>
                    </a:cubicBezTo>
                    <a:cubicBezTo>
                      <a:pt x="1" y="304"/>
                      <a:pt x="1" y="335"/>
                      <a:pt x="1" y="335"/>
                    </a:cubicBezTo>
                    <a:cubicBezTo>
                      <a:pt x="1" y="365"/>
                      <a:pt x="1" y="426"/>
                      <a:pt x="31" y="426"/>
                    </a:cubicBezTo>
                    <a:cubicBezTo>
                      <a:pt x="31" y="456"/>
                      <a:pt x="62" y="456"/>
                      <a:pt x="62" y="487"/>
                    </a:cubicBezTo>
                    <a:cubicBezTo>
                      <a:pt x="62" y="487"/>
                      <a:pt x="92" y="487"/>
                      <a:pt x="92" y="517"/>
                    </a:cubicBezTo>
                    <a:cubicBezTo>
                      <a:pt x="122" y="517"/>
                      <a:pt x="153" y="548"/>
                      <a:pt x="183" y="548"/>
                    </a:cubicBezTo>
                    <a:cubicBezTo>
                      <a:pt x="214" y="548"/>
                      <a:pt x="244" y="517"/>
                      <a:pt x="274" y="517"/>
                    </a:cubicBezTo>
                    <a:cubicBezTo>
                      <a:pt x="305" y="487"/>
                      <a:pt x="335" y="456"/>
                      <a:pt x="366" y="456"/>
                    </a:cubicBezTo>
                    <a:cubicBezTo>
                      <a:pt x="366" y="426"/>
                      <a:pt x="396" y="396"/>
                      <a:pt x="426" y="365"/>
                    </a:cubicBezTo>
                    <a:cubicBezTo>
                      <a:pt x="426" y="335"/>
                      <a:pt x="426" y="304"/>
                      <a:pt x="457" y="274"/>
                    </a:cubicBezTo>
                    <a:cubicBezTo>
                      <a:pt x="457" y="244"/>
                      <a:pt x="457" y="213"/>
                      <a:pt x="457" y="183"/>
                    </a:cubicBezTo>
                    <a:cubicBezTo>
                      <a:pt x="457" y="152"/>
                      <a:pt x="457" y="122"/>
                      <a:pt x="426" y="92"/>
                    </a:cubicBezTo>
                    <a:cubicBezTo>
                      <a:pt x="426" y="61"/>
                      <a:pt x="396" y="61"/>
                      <a:pt x="396" y="61"/>
                    </a:cubicBezTo>
                    <a:cubicBezTo>
                      <a:pt x="366" y="31"/>
                      <a:pt x="335" y="0"/>
                      <a:pt x="30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1"/>
              <p:cNvSpPr/>
              <p:nvPr/>
            </p:nvSpPr>
            <p:spPr>
              <a:xfrm>
                <a:off x="11970850" y="3699425"/>
                <a:ext cx="12175" cy="13700"/>
              </a:xfrm>
              <a:custGeom>
                <a:avLst/>
                <a:gdLst/>
                <a:ahLst/>
                <a:cxnLst/>
                <a:rect l="l" t="t" r="r" b="b"/>
                <a:pathLst>
                  <a:path w="487" h="548" extrusionOk="0">
                    <a:moveTo>
                      <a:pt x="153" y="1"/>
                    </a:moveTo>
                    <a:cubicBezTo>
                      <a:pt x="122" y="31"/>
                      <a:pt x="92" y="31"/>
                      <a:pt x="92" y="62"/>
                    </a:cubicBezTo>
                    <a:cubicBezTo>
                      <a:pt x="61" y="92"/>
                      <a:pt x="31" y="122"/>
                      <a:pt x="31" y="183"/>
                    </a:cubicBezTo>
                    <a:lnTo>
                      <a:pt x="1" y="214"/>
                    </a:lnTo>
                    <a:cubicBezTo>
                      <a:pt x="1" y="244"/>
                      <a:pt x="1" y="244"/>
                      <a:pt x="1" y="244"/>
                    </a:cubicBezTo>
                    <a:cubicBezTo>
                      <a:pt x="1" y="244"/>
                      <a:pt x="1" y="274"/>
                      <a:pt x="1" y="274"/>
                    </a:cubicBezTo>
                    <a:cubicBezTo>
                      <a:pt x="1" y="305"/>
                      <a:pt x="1" y="305"/>
                      <a:pt x="1" y="335"/>
                    </a:cubicBezTo>
                    <a:cubicBezTo>
                      <a:pt x="1" y="366"/>
                      <a:pt x="1" y="366"/>
                      <a:pt x="1" y="396"/>
                    </a:cubicBezTo>
                    <a:cubicBezTo>
                      <a:pt x="1" y="426"/>
                      <a:pt x="31" y="457"/>
                      <a:pt x="61" y="487"/>
                    </a:cubicBezTo>
                    <a:cubicBezTo>
                      <a:pt x="61" y="518"/>
                      <a:pt x="92" y="518"/>
                      <a:pt x="122" y="548"/>
                    </a:cubicBezTo>
                    <a:lnTo>
                      <a:pt x="213" y="548"/>
                    </a:lnTo>
                    <a:cubicBezTo>
                      <a:pt x="244" y="548"/>
                      <a:pt x="274" y="548"/>
                      <a:pt x="305" y="518"/>
                    </a:cubicBezTo>
                    <a:lnTo>
                      <a:pt x="335" y="518"/>
                    </a:lnTo>
                    <a:cubicBezTo>
                      <a:pt x="365" y="487"/>
                      <a:pt x="396" y="457"/>
                      <a:pt x="396" y="457"/>
                    </a:cubicBezTo>
                    <a:cubicBezTo>
                      <a:pt x="396" y="426"/>
                      <a:pt x="396" y="426"/>
                      <a:pt x="396" y="426"/>
                    </a:cubicBezTo>
                    <a:cubicBezTo>
                      <a:pt x="426" y="426"/>
                      <a:pt x="426" y="396"/>
                      <a:pt x="426" y="396"/>
                    </a:cubicBezTo>
                    <a:cubicBezTo>
                      <a:pt x="426" y="366"/>
                      <a:pt x="426" y="366"/>
                      <a:pt x="457" y="335"/>
                    </a:cubicBezTo>
                    <a:cubicBezTo>
                      <a:pt x="457" y="305"/>
                      <a:pt x="487" y="274"/>
                      <a:pt x="487" y="214"/>
                    </a:cubicBezTo>
                    <a:cubicBezTo>
                      <a:pt x="487" y="214"/>
                      <a:pt x="487" y="183"/>
                      <a:pt x="457" y="153"/>
                    </a:cubicBezTo>
                    <a:cubicBezTo>
                      <a:pt x="457" y="122"/>
                      <a:pt x="426" y="92"/>
                      <a:pt x="396" y="62"/>
                    </a:cubicBezTo>
                    <a:cubicBezTo>
                      <a:pt x="396" y="31"/>
                      <a:pt x="365" y="31"/>
                      <a:pt x="3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1"/>
              <p:cNvSpPr/>
              <p:nvPr/>
            </p:nvSpPr>
            <p:spPr>
              <a:xfrm>
                <a:off x="12025150" y="3186975"/>
                <a:ext cx="118225" cy="36525"/>
              </a:xfrm>
              <a:custGeom>
                <a:avLst/>
                <a:gdLst/>
                <a:ahLst/>
                <a:cxnLst/>
                <a:rect l="l" t="t" r="r" b="b"/>
                <a:pathLst>
                  <a:path w="4729" h="1461" extrusionOk="0">
                    <a:moveTo>
                      <a:pt x="312" y="1"/>
                    </a:moveTo>
                    <a:cubicBezTo>
                      <a:pt x="143" y="1"/>
                      <a:pt x="0" y="215"/>
                      <a:pt x="139" y="377"/>
                    </a:cubicBezTo>
                    <a:cubicBezTo>
                      <a:pt x="686" y="985"/>
                      <a:pt x="1415" y="1319"/>
                      <a:pt x="2206" y="1410"/>
                    </a:cubicBezTo>
                    <a:cubicBezTo>
                      <a:pt x="2455" y="1446"/>
                      <a:pt x="2704" y="1461"/>
                      <a:pt x="2960" y="1461"/>
                    </a:cubicBezTo>
                    <a:cubicBezTo>
                      <a:pt x="3140" y="1461"/>
                      <a:pt x="3324" y="1453"/>
                      <a:pt x="3513" y="1441"/>
                    </a:cubicBezTo>
                    <a:cubicBezTo>
                      <a:pt x="3847" y="1410"/>
                      <a:pt x="4364" y="1380"/>
                      <a:pt x="4637" y="1076"/>
                    </a:cubicBezTo>
                    <a:cubicBezTo>
                      <a:pt x="4728" y="985"/>
                      <a:pt x="4668" y="833"/>
                      <a:pt x="4516" y="833"/>
                    </a:cubicBezTo>
                    <a:cubicBezTo>
                      <a:pt x="4333" y="833"/>
                      <a:pt x="4151" y="924"/>
                      <a:pt x="3969" y="924"/>
                    </a:cubicBezTo>
                    <a:cubicBezTo>
                      <a:pt x="3786" y="954"/>
                      <a:pt x="3634" y="985"/>
                      <a:pt x="3452" y="985"/>
                    </a:cubicBezTo>
                    <a:cubicBezTo>
                      <a:pt x="3087" y="985"/>
                      <a:pt x="2692" y="985"/>
                      <a:pt x="2327" y="954"/>
                    </a:cubicBezTo>
                    <a:cubicBezTo>
                      <a:pt x="1598" y="894"/>
                      <a:pt x="959" y="590"/>
                      <a:pt x="473" y="73"/>
                    </a:cubicBezTo>
                    <a:cubicBezTo>
                      <a:pt x="422" y="22"/>
                      <a:pt x="366" y="1"/>
                      <a:pt x="3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1"/>
              <p:cNvSpPr/>
              <p:nvPr/>
            </p:nvSpPr>
            <p:spPr>
              <a:xfrm>
                <a:off x="12150200" y="3195300"/>
                <a:ext cx="23575" cy="16600"/>
              </a:xfrm>
              <a:custGeom>
                <a:avLst/>
                <a:gdLst/>
                <a:ahLst/>
                <a:cxnLst/>
                <a:rect l="l" t="t" r="r" b="b"/>
                <a:pathLst>
                  <a:path w="943" h="664" extrusionOk="0">
                    <a:moveTo>
                      <a:pt x="912" y="227"/>
                    </a:moveTo>
                    <a:cubicBezTo>
                      <a:pt x="912" y="239"/>
                      <a:pt x="912" y="251"/>
                      <a:pt x="910" y="266"/>
                    </a:cubicBezTo>
                    <a:lnTo>
                      <a:pt x="910" y="266"/>
                    </a:lnTo>
                    <a:cubicBezTo>
                      <a:pt x="911" y="253"/>
                      <a:pt x="912" y="240"/>
                      <a:pt x="912" y="227"/>
                    </a:cubicBezTo>
                    <a:close/>
                    <a:moveTo>
                      <a:pt x="893" y="324"/>
                    </a:moveTo>
                    <a:lnTo>
                      <a:pt x="893" y="324"/>
                    </a:lnTo>
                    <a:cubicBezTo>
                      <a:pt x="890" y="331"/>
                      <a:pt x="886" y="339"/>
                      <a:pt x="882" y="348"/>
                    </a:cubicBezTo>
                    <a:cubicBezTo>
                      <a:pt x="882" y="335"/>
                      <a:pt x="887" y="328"/>
                      <a:pt x="893" y="324"/>
                    </a:cubicBezTo>
                    <a:close/>
                    <a:moveTo>
                      <a:pt x="722" y="0"/>
                    </a:moveTo>
                    <a:cubicBezTo>
                      <a:pt x="706" y="0"/>
                      <a:pt x="689" y="3"/>
                      <a:pt x="669" y="14"/>
                    </a:cubicBezTo>
                    <a:lnTo>
                      <a:pt x="578" y="14"/>
                    </a:lnTo>
                    <a:cubicBezTo>
                      <a:pt x="578" y="44"/>
                      <a:pt x="547" y="44"/>
                      <a:pt x="547" y="44"/>
                    </a:cubicBezTo>
                    <a:cubicBezTo>
                      <a:pt x="517" y="74"/>
                      <a:pt x="486" y="74"/>
                      <a:pt x="486" y="105"/>
                    </a:cubicBezTo>
                    <a:cubicBezTo>
                      <a:pt x="426" y="135"/>
                      <a:pt x="395" y="135"/>
                      <a:pt x="334" y="166"/>
                    </a:cubicBezTo>
                    <a:lnTo>
                      <a:pt x="395" y="135"/>
                    </a:lnTo>
                    <a:lnTo>
                      <a:pt x="395" y="135"/>
                    </a:lnTo>
                    <a:cubicBezTo>
                      <a:pt x="334" y="166"/>
                      <a:pt x="243" y="196"/>
                      <a:pt x="152" y="196"/>
                    </a:cubicBezTo>
                    <a:cubicBezTo>
                      <a:pt x="122" y="226"/>
                      <a:pt x="30" y="257"/>
                      <a:pt x="30" y="317"/>
                    </a:cubicBezTo>
                    <a:cubicBezTo>
                      <a:pt x="0" y="348"/>
                      <a:pt x="0" y="409"/>
                      <a:pt x="0" y="469"/>
                    </a:cubicBezTo>
                    <a:cubicBezTo>
                      <a:pt x="0" y="500"/>
                      <a:pt x="30" y="561"/>
                      <a:pt x="61" y="591"/>
                    </a:cubicBezTo>
                    <a:cubicBezTo>
                      <a:pt x="83" y="636"/>
                      <a:pt x="122" y="664"/>
                      <a:pt x="165" y="664"/>
                    </a:cubicBezTo>
                    <a:cubicBezTo>
                      <a:pt x="180" y="664"/>
                      <a:pt x="197" y="660"/>
                      <a:pt x="213" y="652"/>
                    </a:cubicBezTo>
                    <a:cubicBezTo>
                      <a:pt x="334" y="652"/>
                      <a:pt x="456" y="621"/>
                      <a:pt x="578" y="561"/>
                    </a:cubicBezTo>
                    <a:cubicBezTo>
                      <a:pt x="638" y="561"/>
                      <a:pt x="669" y="530"/>
                      <a:pt x="730" y="500"/>
                    </a:cubicBezTo>
                    <a:cubicBezTo>
                      <a:pt x="760" y="469"/>
                      <a:pt x="790" y="469"/>
                      <a:pt x="821" y="439"/>
                    </a:cubicBezTo>
                    <a:cubicBezTo>
                      <a:pt x="858" y="402"/>
                      <a:pt x="884" y="365"/>
                      <a:pt x="898" y="321"/>
                    </a:cubicBezTo>
                    <a:lnTo>
                      <a:pt x="898" y="321"/>
                    </a:lnTo>
                    <a:cubicBezTo>
                      <a:pt x="905" y="317"/>
                      <a:pt x="912" y="317"/>
                      <a:pt x="912" y="317"/>
                    </a:cubicBezTo>
                    <a:cubicBezTo>
                      <a:pt x="942" y="226"/>
                      <a:pt x="942" y="135"/>
                      <a:pt x="882" y="74"/>
                    </a:cubicBezTo>
                    <a:cubicBezTo>
                      <a:pt x="882" y="44"/>
                      <a:pt x="851" y="44"/>
                      <a:pt x="821" y="14"/>
                    </a:cubicBezTo>
                    <a:cubicBezTo>
                      <a:pt x="780" y="14"/>
                      <a:pt x="753" y="0"/>
                      <a:pt x="7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1"/>
              <p:cNvSpPr/>
              <p:nvPr/>
            </p:nvSpPr>
            <p:spPr>
              <a:xfrm>
                <a:off x="12174500" y="3186500"/>
                <a:ext cx="14475" cy="10675"/>
              </a:xfrm>
              <a:custGeom>
                <a:avLst/>
                <a:gdLst/>
                <a:ahLst/>
                <a:cxnLst/>
                <a:rect l="l" t="t" r="r" b="b"/>
                <a:pathLst>
                  <a:path w="579" h="427" extrusionOk="0">
                    <a:moveTo>
                      <a:pt x="305" y="1"/>
                    </a:moveTo>
                    <a:cubicBezTo>
                      <a:pt x="1" y="1"/>
                      <a:pt x="1" y="426"/>
                      <a:pt x="305" y="426"/>
                    </a:cubicBezTo>
                    <a:cubicBezTo>
                      <a:pt x="578" y="426"/>
                      <a:pt x="578" y="1"/>
                      <a:pt x="3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1"/>
              <p:cNvSpPr/>
              <p:nvPr/>
            </p:nvSpPr>
            <p:spPr>
              <a:xfrm>
                <a:off x="11598025" y="3198675"/>
                <a:ext cx="80925" cy="28600"/>
              </a:xfrm>
              <a:custGeom>
                <a:avLst/>
                <a:gdLst/>
                <a:ahLst/>
                <a:cxnLst/>
                <a:rect l="l" t="t" r="r" b="b"/>
                <a:pathLst>
                  <a:path w="3237" h="1144" extrusionOk="0">
                    <a:moveTo>
                      <a:pt x="2964" y="1"/>
                    </a:moveTo>
                    <a:cubicBezTo>
                      <a:pt x="2917" y="1"/>
                      <a:pt x="2866" y="19"/>
                      <a:pt x="2816" y="61"/>
                    </a:cubicBezTo>
                    <a:cubicBezTo>
                      <a:pt x="2512" y="365"/>
                      <a:pt x="2087" y="547"/>
                      <a:pt x="1661" y="638"/>
                    </a:cubicBezTo>
                    <a:cubicBezTo>
                      <a:pt x="1448" y="669"/>
                      <a:pt x="1236" y="669"/>
                      <a:pt x="1053" y="669"/>
                    </a:cubicBezTo>
                    <a:cubicBezTo>
                      <a:pt x="810" y="669"/>
                      <a:pt x="597" y="608"/>
                      <a:pt x="385" y="547"/>
                    </a:cubicBezTo>
                    <a:cubicBezTo>
                      <a:pt x="374" y="546"/>
                      <a:pt x="365" y="545"/>
                      <a:pt x="355" y="545"/>
                    </a:cubicBezTo>
                    <a:cubicBezTo>
                      <a:pt x="155" y="545"/>
                      <a:pt x="1" y="827"/>
                      <a:pt x="233" y="942"/>
                    </a:cubicBezTo>
                    <a:cubicBezTo>
                      <a:pt x="500" y="1085"/>
                      <a:pt x="808" y="1144"/>
                      <a:pt x="1116" y="1144"/>
                    </a:cubicBezTo>
                    <a:cubicBezTo>
                      <a:pt x="1334" y="1144"/>
                      <a:pt x="1551" y="1114"/>
                      <a:pt x="1752" y="1064"/>
                    </a:cubicBezTo>
                    <a:cubicBezTo>
                      <a:pt x="2269" y="942"/>
                      <a:pt x="2755" y="699"/>
                      <a:pt x="3120" y="334"/>
                    </a:cubicBezTo>
                    <a:cubicBezTo>
                      <a:pt x="3237" y="194"/>
                      <a:pt x="3121" y="1"/>
                      <a:pt x="29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1"/>
              <p:cNvSpPr/>
              <p:nvPr/>
            </p:nvSpPr>
            <p:spPr>
              <a:xfrm>
                <a:off x="11581800" y="3208550"/>
                <a:ext cx="12175" cy="9900"/>
              </a:xfrm>
              <a:custGeom>
                <a:avLst/>
                <a:gdLst/>
                <a:ahLst/>
                <a:cxnLst/>
                <a:rect l="l" t="t" r="r" b="b"/>
                <a:pathLst>
                  <a:path w="487" h="396" extrusionOk="0">
                    <a:moveTo>
                      <a:pt x="243" y="0"/>
                    </a:moveTo>
                    <a:cubicBezTo>
                      <a:pt x="0" y="0"/>
                      <a:pt x="0" y="395"/>
                      <a:pt x="243" y="395"/>
                    </a:cubicBezTo>
                    <a:cubicBezTo>
                      <a:pt x="486" y="395"/>
                      <a:pt x="486" y="0"/>
                      <a:pt x="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1"/>
              <p:cNvSpPr/>
              <p:nvPr/>
            </p:nvSpPr>
            <p:spPr>
              <a:xfrm>
                <a:off x="12227150" y="2907950"/>
                <a:ext cx="22600" cy="93450"/>
              </a:xfrm>
              <a:custGeom>
                <a:avLst/>
                <a:gdLst/>
                <a:ahLst/>
                <a:cxnLst/>
                <a:rect l="l" t="t" r="r" b="b"/>
                <a:pathLst>
                  <a:path w="904" h="3738" extrusionOk="0">
                    <a:moveTo>
                      <a:pt x="236" y="1"/>
                    </a:moveTo>
                    <a:cubicBezTo>
                      <a:pt x="116" y="1"/>
                      <a:pt x="0" y="146"/>
                      <a:pt x="83" y="292"/>
                    </a:cubicBezTo>
                    <a:cubicBezTo>
                      <a:pt x="357" y="778"/>
                      <a:pt x="448" y="1325"/>
                      <a:pt x="478" y="1872"/>
                    </a:cubicBezTo>
                    <a:cubicBezTo>
                      <a:pt x="509" y="2450"/>
                      <a:pt x="387" y="2997"/>
                      <a:pt x="387" y="3544"/>
                    </a:cubicBezTo>
                    <a:cubicBezTo>
                      <a:pt x="387" y="3665"/>
                      <a:pt x="486" y="3737"/>
                      <a:pt x="582" y="3737"/>
                    </a:cubicBezTo>
                    <a:cubicBezTo>
                      <a:pt x="655" y="3737"/>
                      <a:pt x="726" y="3696"/>
                      <a:pt x="752" y="3605"/>
                    </a:cubicBezTo>
                    <a:cubicBezTo>
                      <a:pt x="873" y="3027"/>
                      <a:pt x="904" y="2389"/>
                      <a:pt x="873" y="1781"/>
                    </a:cubicBezTo>
                    <a:cubicBezTo>
                      <a:pt x="843" y="1203"/>
                      <a:pt x="691" y="626"/>
                      <a:pt x="387" y="109"/>
                    </a:cubicBezTo>
                    <a:cubicBezTo>
                      <a:pt x="349" y="32"/>
                      <a:pt x="292" y="1"/>
                      <a:pt x="2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1"/>
              <p:cNvSpPr/>
              <p:nvPr/>
            </p:nvSpPr>
            <p:spPr>
              <a:xfrm>
                <a:off x="12232250" y="3011725"/>
                <a:ext cx="10675" cy="12950"/>
              </a:xfrm>
              <a:custGeom>
                <a:avLst/>
                <a:gdLst/>
                <a:ahLst/>
                <a:cxnLst/>
                <a:rect l="l" t="t" r="r" b="b"/>
                <a:pathLst>
                  <a:path w="427" h="518" extrusionOk="0">
                    <a:moveTo>
                      <a:pt x="214" y="1"/>
                    </a:moveTo>
                    <a:cubicBezTo>
                      <a:pt x="183" y="1"/>
                      <a:pt x="153" y="1"/>
                      <a:pt x="122" y="31"/>
                    </a:cubicBezTo>
                    <a:cubicBezTo>
                      <a:pt x="92" y="31"/>
                      <a:pt x="92" y="31"/>
                      <a:pt x="62" y="62"/>
                    </a:cubicBezTo>
                    <a:cubicBezTo>
                      <a:pt x="31" y="92"/>
                      <a:pt x="31" y="122"/>
                      <a:pt x="1" y="153"/>
                    </a:cubicBezTo>
                    <a:cubicBezTo>
                      <a:pt x="1" y="214"/>
                      <a:pt x="1" y="244"/>
                      <a:pt x="1" y="274"/>
                    </a:cubicBezTo>
                    <a:cubicBezTo>
                      <a:pt x="1" y="305"/>
                      <a:pt x="1" y="305"/>
                      <a:pt x="1" y="335"/>
                    </a:cubicBezTo>
                    <a:cubicBezTo>
                      <a:pt x="31" y="335"/>
                      <a:pt x="31" y="335"/>
                      <a:pt x="31" y="366"/>
                    </a:cubicBezTo>
                    <a:cubicBezTo>
                      <a:pt x="31" y="396"/>
                      <a:pt x="31" y="396"/>
                      <a:pt x="31" y="426"/>
                    </a:cubicBezTo>
                    <a:cubicBezTo>
                      <a:pt x="62" y="457"/>
                      <a:pt x="92" y="487"/>
                      <a:pt x="122" y="487"/>
                    </a:cubicBezTo>
                    <a:cubicBezTo>
                      <a:pt x="153" y="518"/>
                      <a:pt x="183" y="518"/>
                      <a:pt x="214" y="518"/>
                    </a:cubicBezTo>
                    <a:cubicBezTo>
                      <a:pt x="244" y="518"/>
                      <a:pt x="274" y="518"/>
                      <a:pt x="305" y="487"/>
                    </a:cubicBezTo>
                    <a:cubicBezTo>
                      <a:pt x="335" y="457"/>
                      <a:pt x="366" y="457"/>
                      <a:pt x="396" y="426"/>
                    </a:cubicBezTo>
                    <a:cubicBezTo>
                      <a:pt x="396" y="426"/>
                      <a:pt x="396" y="396"/>
                      <a:pt x="396" y="396"/>
                    </a:cubicBezTo>
                    <a:cubicBezTo>
                      <a:pt x="396" y="396"/>
                      <a:pt x="396" y="366"/>
                      <a:pt x="396" y="366"/>
                    </a:cubicBezTo>
                    <a:cubicBezTo>
                      <a:pt x="426" y="335"/>
                      <a:pt x="426" y="335"/>
                      <a:pt x="426" y="335"/>
                    </a:cubicBezTo>
                    <a:cubicBezTo>
                      <a:pt x="426" y="305"/>
                      <a:pt x="426" y="305"/>
                      <a:pt x="426" y="274"/>
                    </a:cubicBezTo>
                    <a:cubicBezTo>
                      <a:pt x="426" y="244"/>
                      <a:pt x="426" y="214"/>
                      <a:pt x="426" y="153"/>
                    </a:cubicBezTo>
                    <a:cubicBezTo>
                      <a:pt x="426" y="122"/>
                      <a:pt x="396" y="92"/>
                      <a:pt x="366" y="62"/>
                    </a:cubicBezTo>
                    <a:lnTo>
                      <a:pt x="335" y="31"/>
                    </a:lnTo>
                    <a:cubicBezTo>
                      <a:pt x="305" y="1"/>
                      <a:pt x="244" y="1"/>
                      <a:pt x="2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1"/>
              <p:cNvSpPr/>
              <p:nvPr/>
            </p:nvSpPr>
            <p:spPr>
              <a:xfrm>
                <a:off x="11495925" y="2960250"/>
                <a:ext cx="10650" cy="47700"/>
              </a:xfrm>
              <a:custGeom>
                <a:avLst/>
                <a:gdLst/>
                <a:ahLst/>
                <a:cxnLst/>
                <a:rect l="l" t="t" r="r" b="b"/>
                <a:pathLst>
                  <a:path w="426" h="1908" extrusionOk="0">
                    <a:moveTo>
                      <a:pt x="228" y="1"/>
                    </a:moveTo>
                    <a:cubicBezTo>
                      <a:pt x="130" y="1"/>
                      <a:pt x="31" y="69"/>
                      <a:pt x="31" y="206"/>
                    </a:cubicBezTo>
                    <a:cubicBezTo>
                      <a:pt x="31" y="479"/>
                      <a:pt x="0" y="783"/>
                      <a:pt x="0" y="1087"/>
                    </a:cubicBezTo>
                    <a:cubicBezTo>
                      <a:pt x="0" y="1209"/>
                      <a:pt x="0" y="1361"/>
                      <a:pt x="0" y="1482"/>
                    </a:cubicBezTo>
                    <a:cubicBezTo>
                      <a:pt x="0" y="1634"/>
                      <a:pt x="0" y="1908"/>
                      <a:pt x="213" y="1908"/>
                    </a:cubicBezTo>
                    <a:cubicBezTo>
                      <a:pt x="426" y="1908"/>
                      <a:pt x="426" y="1665"/>
                      <a:pt x="426" y="1513"/>
                    </a:cubicBezTo>
                    <a:cubicBezTo>
                      <a:pt x="426" y="1361"/>
                      <a:pt x="426" y="1239"/>
                      <a:pt x="426" y="1087"/>
                    </a:cubicBezTo>
                    <a:cubicBezTo>
                      <a:pt x="426" y="783"/>
                      <a:pt x="426" y="479"/>
                      <a:pt x="426" y="206"/>
                    </a:cubicBezTo>
                    <a:cubicBezTo>
                      <a:pt x="426" y="69"/>
                      <a:pt x="327" y="1"/>
                      <a:pt x="2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1"/>
              <p:cNvSpPr/>
              <p:nvPr/>
            </p:nvSpPr>
            <p:spPr>
              <a:xfrm>
                <a:off x="12188175" y="3342100"/>
                <a:ext cx="55400" cy="28400"/>
              </a:xfrm>
              <a:custGeom>
                <a:avLst/>
                <a:gdLst/>
                <a:ahLst/>
                <a:cxnLst/>
                <a:rect l="l" t="t" r="r" b="b"/>
                <a:pathLst>
                  <a:path w="2216" h="1136" extrusionOk="0">
                    <a:moveTo>
                      <a:pt x="271" y="0"/>
                    </a:moveTo>
                    <a:cubicBezTo>
                      <a:pt x="165" y="0"/>
                      <a:pt x="56" y="59"/>
                      <a:pt x="31" y="160"/>
                    </a:cubicBezTo>
                    <a:cubicBezTo>
                      <a:pt x="1" y="281"/>
                      <a:pt x="92" y="433"/>
                      <a:pt x="214" y="464"/>
                    </a:cubicBezTo>
                    <a:cubicBezTo>
                      <a:pt x="518" y="494"/>
                      <a:pt x="822" y="585"/>
                      <a:pt x="1095" y="707"/>
                    </a:cubicBezTo>
                    <a:cubicBezTo>
                      <a:pt x="1247" y="768"/>
                      <a:pt x="1369" y="859"/>
                      <a:pt x="1521" y="920"/>
                    </a:cubicBezTo>
                    <a:lnTo>
                      <a:pt x="1733" y="1041"/>
                    </a:lnTo>
                    <a:cubicBezTo>
                      <a:pt x="1825" y="1102"/>
                      <a:pt x="1885" y="1133"/>
                      <a:pt x="2007" y="1133"/>
                    </a:cubicBezTo>
                    <a:cubicBezTo>
                      <a:pt x="2018" y="1135"/>
                      <a:pt x="2029" y="1136"/>
                      <a:pt x="2040" y="1136"/>
                    </a:cubicBezTo>
                    <a:cubicBezTo>
                      <a:pt x="2167" y="1136"/>
                      <a:pt x="2215" y="971"/>
                      <a:pt x="2159" y="859"/>
                    </a:cubicBezTo>
                    <a:cubicBezTo>
                      <a:pt x="2068" y="677"/>
                      <a:pt x="1916" y="616"/>
                      <a:pt x="1733" y="525"/>
                    </a:cubicBezTo>
                    <a:cubicBezTo>
                      <a:pt x="1612" y="433"/>
                      <a:pt x="1460" y="342"/>
                      <a:pt x="1308" y="281"/>
                    </a:cubicBezTo>
                    <a:cubicBezTo>
                      <a:pt x="973" y="160"/>
                      <a:pt x="670" y="69"/>
                      <a:pt x="335" y="8"/>
                    </a:cubicBezTo>
                    <a:cubicBezTo>
                      <a:pt x="314" y="3"/>
                      <a:pt x="293" y="0"/>
                      <a:pt x="2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1"/>
              <p:cNvSpPr/>
              <p:nvPr/>
            </p:nvSpPr>
            <p:spPr>
              <a:xfrm>
                <a:off x="11824200" y="2682425"/>
                <a:ext cx="53200" cy="58675"/>
              </a:xfrm>
              <a:custGeom>
                <a:avLst/>
                <a:gdLst/>
                <a:ahLst/>
                <a:cxnLst/>
                <a:rect l="l" t="t" r="r" b="b"/>
                <a:pathLst>
                  <a:path w="2128" h="2347" extrusionOk="0">
                    <a:moveTo>
                      <a:pt x="1892" y="0"/>
                    </a:moveTo>
                    <a:cubicBezTo>
                      <a:pt x="1870" y="0"/>
                      <a:pt x="1847" y="4"/>
                      <a:pt x="1824" y="12"/>
                    </a:cubicBezTo>
                    <a:cubicBezTo>
                      <a:pt x="1368" y="224"/>
                      <a:pt x="973" y="528"/>
                      <a:pt x="669" y="863"/>
                    </a:cubicBezTo>
                    <a:cubicBezTo>
                      <a:pt x="487" y="1045"/>
                      <a:pt x="365" y="1258"/>
                      <a:pt x="243" y="1471"/>
                    </a:cubicBezTo>
                    <a:cubicBezTo>
                      <a:pt x="122" y="1683"/>
                      <a:pt x="0" y="1926"/>
                      <a:pt x="0" y="2170"/>
                    </a:cubicBezTo>
                    <a:cubicBezTo>
                      <a:pt x="0" y="2281"/>
                      <a:pt x="80" y="2347"/>
                      <a:pt x="162" y="2347"/>
                    </a:cubicBezTo>
                    <a:cubicBezTo>
                      <a:pt x="215" y="2347"/>
                      <a:pt x="269" y="2320"/>
                      <a:pt x="304" y="2261"/>
                    </a:cubicBezTo>
                    <a:cubicBezTo>
                      <a:pt x="456" y="2078"/>
                      <a:pt x="517" y="1866"/>
                      <a:pt x="608" y="1683"/>
                    </a:cubicBezTo>
                    <a:cubicBezTo>
                      <a:pt x="699" y="1501"/>
                      <a:pt x="821" y="1319"/>
                      <a:pt x="973" y="1136"/>
                    </a:cubicBezTo>
                    <a:cubicBezTo>
                      <a:pt x="1277" y="802"/>
                      <a:pt x="1611" y="559"/>
                      <a:pt x="2006" y="376"/>
                    </a:cubicBezTo>
                    <a:cubicBezTo>
                      <a:pt x="2098" y="315"/>
                      <a:pt x="2128" y="194"/>
                      <a:pt x="2098" y="103"/>
                    </a:cubicBezTo>
                    <a:cubicBezTo>
                      <a:pt x="2029" y="34"/>
                      <a:pt x="1961" y="0"/>
                      <a:pt x="18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1"/>
              <p:cNvSpPr/>
              <p:nvPr/>
            </p:nvSpPr>
            <p:spPr>
              <a:xfrm>
                <a:off x="11701850" y="2693350"/>
                <a:ext cx="23575" cy="20525"/>
              </a:xfrm>
              <a:custGeom>
                <a:avLst/>
                <a:gdLst/>
                <a:ahLst/>
                <a:cxnLst/>
                <a:rect l="l" t="t" r="r" b="b"/>
                <a:pathLst>
                  <a:path w="943" h="821" extrusionOk="0">
                    <a:moveTo>
                      <a:pt x="244" y="0"/>
                    </a:moveTo>
                    <a:cubicBezTo>
                      <a:pt x="213" y="0"/>
                      <a:pt x="183" y="0"/>
                      <a:pt x="153" y="30"/>
                    </a:cubicBezTo>
                    <a:cubicBezTo>
                      <a:pt x="122" y="30"/>
                      <a:pt x="92" y="61"/>
                      <a:pt x="92" y="61"/>
                    </a:cubicBezTo>
                    <a:cubicBezTo>
                      <a:pt x="31" y="122"/>
                      <a:pt x="1" y="182"/>
                      <a:pt x="1" y="243"/>
                    </a:cubicBezTo>
                    <a:cubicBezTo>
                      <a:pt x="31" y="304"/>
                      <a:pt x="31" y="365"/>
                      <a:pt x="92" y="395"/>
                    </a:cubicBezTo>
                    <a:cubicBezTo>
                      <a:pt x="122" y="456"/>
                      <a:pt x="183" y="486"/>
                      <a:pt x="244" y="486"/>
                    </a:cubicBezTo>
                    <a:cubicBezTo>
                      <a:pt x="259" y="471"/>
                      <a:pt x="274" y="464"/>
                      <a:pt x="289" y="464"/>
                    </a:cubicBezTo>
                    <a:cubicBezTo>
                      <a:pt x="305" y="464"/>
                      <a:pt x="320" y="471"/>
                      <a:pt x="335" y="486"/>
                    </a:cubicBezTo>
                    <a:cubicBezTo>
                      <a:pt x="335" y="479"/>
                      <a:pt x="333" y="474"/>
                      <a:pt x="330" y="470"/>
                    </a:cubicBezTo>
                    <a:lnTo>
                      <a:pt x="330" y="470"/>
                    </a:lnTo>
                    <a:cubicBezTo>
                      <a:pt x="355" y="478"/>
                      <a:pt x="380" y="486"/>
                      <a:pt x="396" y="486"/>
                    </a:cubicBezTo>
                    <a:lnTo>
                      <a:pt x="335" y="486"/>
                    </a:lnTo>
                    <a:cubicBezTo>
                      <a:pt x="365" y="486"/>
                      <a:pt x="396" y="517"/>
                      <a:pt x="426" y="547"/>
                    </a:cubicBezTo>
                    <a:cubicBezTo>
                      <a:pt x="426" y="517"/>
                      <a:pt x="396" y="517"/>
                      <a:pt x="396" y="486"/>
                    </a:cubicBezTo>
                    <a:lnTo>
                      <a:pt x="396" y="486"/>
                    </a:lnTo>
                    <a:cubicBezTo>
                      <a:pt x="426" y="517"/>
                      <a:pt x="457" y="578"/>
                      <a:pt x="487" y="608"/>
                    </a:cubicBezTo>
                    <a:cubicBezTo>
                      <a:pt x="487" y="578"/>
                      <a:pt x="457" y="578"/>
                      <a:pt x="457" y="547"/>
                    </a:cubicBezTo>
                    <a:lnTo>
                      <a:pt x="457" y="547"/>
                    </a:lnTo>
                    <a:cubicBezTo>
                      <a:pt x="487" y="578"/>
                      <a:pt x="487" y="608"/>
                      <a:pt x="517" y="638"/>
                    </a:cubicBezTo>
                    <a:cubicBezTo>
                      <a:pt x="488" y="638"/>
                      <a:pt x="487" y="610"/>
                      <a:pt x="487" y="608"/>
                    </a:cubicBezTo>
                    <a:lnTo>
                      <a:pt x="487" y="608"/>
                    </a:lnTo>
                    <a:cubicBezTo>
                      <a:pt x="487" y="610"/>
                      <a:pt x="488" y="640"/>
                      <a:pt x="517" y="669"/>
                    </a:cubicBezTo>
                    <a:cubicBezTo>
                      <a:pt x="517" y="699"/>
                      <a:pt x="548" y="760"/>
                      <a:pt x="608" y="790"/>
                    </a:cubicBezTo>
                    <a:cubicBezTo>
                      <a:pt x="639" y="821"/>
                      <a:pt x="700" y="821"/>
                      <a:pt x="730" y="821"/>
                    </a:cubicBezTo>
                    <a:cubicBezTo>
                      <a:pt x="852" y="790"/>
                      <a:pt x="943" y="699"/>
                      <a:pt x="943" y="608"/>
                    </a:cubicBezTo>
                    <a:cubicBezTo>
                      <a:pt x="943" y="578"/>
                      <a:pt x="912" y="517"/>
                      <a:pt x="912" y="486"/>
                    </a:cubicBezTo>
                    <a:cubicBezTo>
                      <a:pt x="912" y="486"/>
                      <a:pt x="912" y="456"/>
                      <a:pt x="912" y="456"/>
                    </a:cubicBezTo>
                    <a:cubicBezTo>
                      <a:pt x="912" y="426"/>
                      <a:pt x="882" y="365"/>
                      <a:pt x="852" y="334"/>
                    </a:cubicBezTo>
                    <a:cubicBezTo>
                      <a:pt x="821" y="243"/>
                      <a:pt x="760" y="182"/>
                      <a:pt x="700" y="152"/>
                    </a:cubicBezTo>
                    <a:cubicBezTo>
                      <a:pt x="639" y="91"/>
                      <a:pt x="548" y="61"/>
                      <a:pt x="487" y="30"/>
                    </a:cubicBezTo>
                    <a:cubicBezTo>
                      <a:pt x="396" y="0"/>
                      <a:pt x="335"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1"/>
              <p:cNvSpPr/>
              <p:nvPr/>
            </p:nvSpPr>
            <p:spPr>
              <a:xfrm>
                <a:off x="11863700" y="2585125"/>
                <a:ext cx="198500" cy="36400"/>
              </a:xfrm>
              <a:custGeom>
                <a:avLst/>
                <a:gdLst/>
                <a:ahLst/>
                <a:cxnLst/>
                <a:rect l="l" t="t" r="r" b="b"/>
                <a:pathLst>
                  <a:path w="7940" h="1456" extrusionOk="0">
                    <a:moveTo>
                      <a:pt x="990" y="1"/>
                    </a:moveTo>
                    <a:cubicBezTo>
                      <a:pt x="701" y="1"/>
                      <a:pt x="415" y="19"/>
                      <a:pt x="153" y="74"/>
                    </a:cubicBezTo>
                    <a:cubicBezTo>
                      <a:pt x="1" y="104"/>
                      <a:pt x="1" y="347"/>
                      <a:pt x="153" y="378"/>
                    </a:cubicBezTo>
                    <a:cubicBezTo>
                      <a:pt x="457" y="423"/>
                      <a:pt x="768" y="431"/>
                      <a:pt x="1080" y="431"/>
                    </a:cubicBezTo>
                    <a:cubicBezTo>
                      <a:pt x="1236" y="431"/>
                      <a:pt x="1391" y="429"/>
                      <a:pt x="1546" y="429"/>
                    </a:cubicBezTo>
                    <a:cubicBezTo>
                      <a:pt x="1701" y="429"/>
                      <a:pt x="1855" y="431"/>
                      <a:pt x="2007" y="438"/>
                    </a:cubicBezTo>
                    <a:cubicBezTo>
                      <a:pt x="2645" y="469"/>
                      <a:pt x="3284" y="530"/>
                      <a:pt x="3922" y="621"/>
                    </a:cubicBezTo>
                    <a:cubicBezTo>
                      <a:pt x="5168" y="803"/>
                      <a:pt x="6414" y="1077"/>
                      <a:pt x="7630" y="1441"/>
                    </a:cubicBezTo>
                    <a:cubicBezTo>
                      <a:pt x="7652" y="1451"/>
                      <a:pt x="7673" y="1455"/>
                      <a:pt x="7693" y="1455"/>
                    </a:cubicBezTo>
                    <a:cubicBezTo>
                      <a:pt x="7864" y="1455"/>
                      <a:pt x="7940" y="1131"/>
                      <a:pt x="7721" y="1077"/>
                    </a:cubicBezTo>
                    <a:cubicBezTo>
                      <a:pt x="6475" y="682"/>
                      <a:pt x="5199" y="408"/>
                      <a:pt x="3892" y="226"/>
                    </a:cubicBezTo>
                    <a:cubicBezTo>
                      <a:pt x="3253" y="165"/>
                      <a:pt x="2645" y="104"/>
                      <a:pt x="2007" y="43"/>
                    </a:cubicBezTo>
                    <a:cubicBezTo>
                      <a:pt x="1691" y="27"/>
                      <a:pt x="1339" y="1"/>
                      <a:pt x="9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1"/>
              <p:cNvSpPr/>
              <p:nvPr/>
            </p:nvSpPr>
            <p:spPr>
              <a:xfrm>
                <a:off x="11587775" y="2596675"/>
                <a:ext cx="188900" cy="92875"/>
              </a:xfrm>
              <a:custGeom>
                <a:avLst/>
                <a:gdLst/>
                <a:ahLst/>
                <a:cxnLst/>
                <a:rect l="l" t="t" r="r" b="b"/>
                <a:pathLst>
                  <a:path w="7556" h="3715" extrusionOk="0">
                    <a:moveTo>
                      <a:pt x="7288" y="0"/>
                    </a:moveTo>
                    <a:cubicBezTo>
                      <a:pt x="7272" y="0"/>
                      <a:pt x="7256" y="2"/>
                      <a:pt x="7238" y="7"/>
                    </a:cubicBezTo>
                    <a:cubicBezTo>
                      <a:pt x="5901" y="220"/>
                      <a:pt x="4624" y="615"/>
                      <a:pt x="3409" y="1162"/>
                    </a:cubicBezTo>
                    <a:cubicBezTo>
                      <a:pt x="2254" y="1739"/>
                      <a:pt x="1038" y="2438"/>
                      <a:pt x="126" y="3381"/>
                    </a:cubicBezTo>
                    <a:cubicBezTo>
                      <a:pt x="0" y="3506"/>
                      <a:pt x="103" y="3715"/>
                      <a:pt x="245" y="3715"/>
                    </a:cubicBezTo>
                    <a:cubicBezTo>
                      <a:pt x="275" y="3715"/>
                      <a:pt x="307" y="3706"/>
                      <a:pt x="339" y="3685"/>
                    </a:cubicBezTo>
                    <a:cubicBezTo>
                      <a:pt x="1372" y="2894"/>
                      <a:pt x="2405" y="2135"/>
                      <a:pt x="3591" y="1557"/>
                    </a:cubicBezTo>
                    <a:cubicBezTo>
                      <a:pt x="4776" y="1010"/>
                      <a:pt x="6023" y="615"/>
                      <a:pt x="7330" y="372"/>
                    </a:cubicBezTo>
                    <a:cubicBezTo>
                      <a:pt x="7555" y="343"/>
                      <a:pt x="7493" y="0"/>
                      <a:pt x="7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1"/>
              <p:cNvSpPr/>
              <p:nvPr/>
            </p:nvSpPr>
            <p:spPr>
              <a:xfrm>
                <a:off x="11562800" y="2691825"/>
                <a:ext cx="12175" cy="12175"/>
              </a:xfrm>
              <a:custGeom>
                <a:avLst/>
                <a:gdLst/>
                <a:ahLst/>
                <a:cxnLst/>
                <a:rect l="l" t="t" r="r" b="b"/>
                <a:pathLst>
                  <a:path w="487" h="487" extrusionOk="0">
                    <a:moveTo>
                      <a:pt x="152" y="0"/>
                    </a:moveTo>
                    <a:cubicBezTo>
                      <a:pt x="122" y="31"/>
                      <a:pt x="91" y="31"/>
                      <a:pt x="61" y="61"/>
                    </a:cubicBezTo>
                    <a:cubicBezTo>
                      <a:pt x="61" y="91"/>
                      <a:pt x="31" y="122"/>
                      <a:pt x="31" y="152"/>
                    </a:cubicBezTo>
                    <a:cubicBezTo>
                      <a:pt x="0" y="183"/>
                      <a:pt x="0" y="213"/>
                      <a:pt x="0" y="243"/>
                    </a:cubicBezTo>
                    <a:cubicBezTo>
                      <a:pt x="0" y="243"/>
                      <a:pt x="0" y="274"/>
                      <a:pt x="0" y="304"/>
                    </a:cubicBezTo>
                    <a:cubicBezTo>
                      <a:pt x="31" y="335"/>
                      <a:pt x="31" y="365"/>
                      <a:pt x="61" y="395"/>
                    </a:cubicBezTo>
                    <a:cubicBezTo>
                      <a:pt x="91" y="426"/>
                      <a:pt x="122" y="426"/>
                      <a:pt x="122" y="426"/>
                    </a:cubicBezTo>
                    <a:cubicBezTo>
                      <a:pt x="152" y="456"/>
                      <a:pt x="213" y="487"/>
                      <a:pt x="243" y="487"/>
                    </a:cubicBezTo>
                    <a:cubicBezTo>
                      <a:pt x="274" y="487"/>
                      <a:pt x="304" y="456"/>
                      <a:pt x="335" y="456"/>
                    </a:cubicBezTo>
                    <a:cubicBezTo>
                      <a:pt x="365" y="456"/>
                      <a:pt x="395" y="426"/>
                      <a:pt x="426" y="395"/>
                    </a:cubicBezTo>
                    <a:cubicBezTo>
                      <a:pt x="426" y="395"/>
                      <a:pt x="456" y="365"/>
                      <a:pt x="456" y="335"/>
                    </a:cubicBezTo>
                    <a:cubicBezTo>
                      <a:pt x="487" y="304"/>
                      <a:pt x="487" y="274"/>
                      <a:pt x="487" y="243"/>
                    </a:cubicBezTo>
                    <a:cubicBezTo>
                      <a:pt x="487" y="213"/>
                      <a:pt x="487" y="183"/>
                      <a:pt x="487" y="183"/>
                    </a:cubicBezTo>
                    <a:cubicBezTo>
                      <a:pt x="456" y="122"/>
                      <a:pt x="456" y="91"/>
                      <a:pt x="426" y="61"/>
                    </a:cubicBezTo>
                    <a:cubicBezTo>
                      <a:pt x="395" y="61"/>
                      <a:pt x="365" y="31"/>
                      <a:pt x="365" y="31"/>
                    </a:cubicBezTo>
                    <a:cubicBezTo>
                      <a:pt x="335" y="0"/>
                      <a:pt x="274" y="0"/>
                      <a:pt x="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1"/>
              <p:cNvSpPr/>
              <p:nvPr/>
            </p:nvSpPr>
            <p:spPr>
              <a:xfrm>
                <a:off x="11976925" y="2516375"/>
                <a:ext cx="35000" cy="12850"/>
              </a:xfrm>
              <a:custGeom>
                <a:avLst/>
                <a:gdLst/>
                <a:ahLst/>
                <a:cxnLst/>
                <a:rect l="l" t="t" r="r" b="b"/>
                <a:pathLst>
                  <a:path w="1400" h="514" extrusionOk="0">
                    <a:moveTo>
                      <a:pt x="243" y="0"/>
                    </a:moveTo>
                    <a:cubicBezTo>
                      <a:pt x="203" y="0"/>
                      <a:pt x="163" y="7"/>
                      <a:pt x="122" y="27"/>
                    </a:cubicBezTo>
                    <a:cubicBezTo>
                      <a:pt x="92" y="58"/>
                      <a:pt x="31" y="88"/>
                      <a:pt x="31" y="149"/>
                    </a:cubicBezTo>
                    <a:cubicBezTo>
                      <a:pt x="1" y="179"/>
                      <a:pt x="1" y="270"/>
                      <a:pt x="62" y="301"/>
                    </a:cubicBezTo>
                    <a:cubicBezTo>
                      <a:pt x="122" y="331"/>
                      <a:pt x="153" y="362"/>
                      <a:pt x="214" y="362"/>
                    </a:cubicBezTo>
                    <a:cubicBezTo>
                      <a:pt x="274" y="392"/>
                      <a:pt x="305" y="392"/>
                      <a:pt x="335" y="392"/>
                    </a:cubicBezTo>
                    <a:cubicBezTo>
                      <a:pt x="426" y="392"/>
                      <a:pt x="518" y="422"/>
                      <a:pt x="609" y="422"/>
                    </a:cubicBezTo>
                    <a:cubicBezTo>
                      <a:pt x="791" y="453"/>
                      <a:pt x="973" y="483"/>
                      <a:pt x="1156" y="514"/>
                    </a:cubicBezTo>
                    <a:cubicBezTo>
                      <a:pt x="1247" y="514"/>
                      <a:pt x="1369" y="483"/>
                      <a:pt x="1399" y="362"/>
                    </a:cubicBezTo>
                    <a:cubicBezTo>
                      <a:pt x="1399" y="301"/>
                      <a:pt x="1369" y="149"/>
                      <a:pt x="1247" y="149"/>
                    </a:cubicBezTo>
                    <a:cubicBezTo>
                      <a:pt x="1065" y="118"/>
                      <a:pt x="913" y="88"/>
                      <a:pt x="730" y="58"/>
                    </a:cubicBezTo>
                    <a:cubicBezTo>
                      <a:pt x="639" y="58"/>
                      <a:pt x="548" y="58"/>
                      <a:pt x="457" y="27"/>
                    </a:cubicBezTo>
                    <a:cubicBezTo>
                      <a:pt x="396" y="27"/>
                      <a:pt x="322" y="0"/>
                      <a:pt x="2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1"/>
              <p:cNvSpPr/>
              <p:nvPr/>
            </p:nvSpPr>
            <p:spPr>
              <a:xfrm>
                <a:off x="11689700" y="2523875"/>
                <a:ext cx="30425" cy="15450"/>
              </a:xfrm>
              <a:custGeom>
                <a:avLst/>
                <a:gdLst/>
                <a:ahLst/>
                <a:cxnLst/>
                <a:rect l="l" t="t" r="r" b="b"/>
                <a:pathLst>
                  <a:path w="1217" h="618" extrusionOk="0">
                    <a:moveTo>
                      <a:pt x="1003" y="1"/>
                    </a:moveTo>
                    <a:cubicBezTo>
                      <a:pt x="851" y="1"/>
                      <a:pt x="639" y="1"/>
                      <a:pt x="487" y="62"/>
                    </a:cubicBezTo>
                    <a:cubicBezTo>
                      <a:pt x="456" y="62"/>
                      <a:pt x="395" y="92"/>
                      <a:pt x="365" y="92"/>
                    </a:cubicBezTo>
                    <a:cubicBezTo>
                      <a:pt x="304" y="122"/>
                      <a:pt x="274" y="153"/>
                      <a:pt x="213" y="183"/>
                    </a:cubicBezTo>
                    <a:cubicBezTo>
                      <a:pt x="122" y="244"/>
                      <a:pt x="0" y="366"/>
                      <a:pt x="0" y="457"/>
                    </a:cubicBezTo>
                    <a:cubicBezTo>
                      <a:pt x="31" y="548"/>
                      <a:pt x="61" y="578"/>
                      <a:pt x="122" y="609"/>
                    </a:cubicBezTo>
                    <a:cubicBezTo>
                      <a:pt x="139" y="615"/>
                      <a:pt x="157" y="617"/>
                      <a:pt x="174" y="617"/>
                    </a:cubicBezTo>
                    <a:cubicBezTo>
                      <a:pt x="248" y="617"/>
                      <a:pt x="322" y="573"/>
                      <a:pt x="395" y="548"/>
                    </a:cubicBezTo>
                    <a:cubicBezTo>
                      <a:pt x="456" y="548"/>
                      <a:pt x="487" y="518"/>
                      <a:pt x="547" y="518"/>
                    </a:cubicBezTo>
                    <a:cubicBezTo>
                      <a:pt x="547" y="518"/>
                      <a:pt x="547" y="518"/>
                      <a:pt x="578" y="487"/>
                    </a:cubicBezTo>
                    <a:lnTo>
                      <a:pt x="608" y="487"/>
                    </a:lnTo>
                    <a:cubicBezTo>
                      <a:pt x="639" y="487"/>
                      <a:pt x="669" y="457"/>
                      <a:pt x="730" y="457"/>
                    </a:cubicBezTo>
                    <a:cubicBezTo>
                      <a:pt x="730" y="457"/>
                      <a:pt x="821" y="426"/>
                      <a:pt x="821" y="426"/>
                    </a:cubicBezTo>
                    <a:lnTo>
                      <a:pt x="1003" y="426"/>
                    </a:lnTo>
                    <a:cubicBezTo>
                      <a:pt x="1125" y="426"/>
                      <a:pt x="1216" y="335"/>
                      <a:pt x="1216" y="214"/>
                    </a:cubicBezTo>
                    <a:cubicBezTo>
                      <a:pt x="1216" y="92"/>
                      <a:pt x="1125" y="1"/>
                      <a:pt x="10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1"/>
              <p:cNvSpPr/>
              <p:nvPr/>
            </p:nvSpPr>
            <p:spPr>
              <a:xfrm>
                <a:off x="12385750" y="3164500"/>
                <a:ext cx="83425" cy="116200"/>
              </a:xfrm>
              <a:custGeom>
                <a:avLst/>
                <a:gdLst/>
                <a:ahLst/>
                <a:cxnLst/>
                <a:rect l="l" t="t" r="r" b="b"/>
                <a:pathLst>
                  <a:path w="3337" h="4648" extrusionOk="0">
                    <a:moveTo>
                      <a:pt x="3042" y="0"/>
                    </a:moveTo>
                    <a:cubicBezTo>
                      <a:pt x="2974" y="0"/>
                      <a:pt x="2906" y="35"/>
                      <a:pt x="2858" y="121"/>
                    </a:cubicBezTo>
                    <a:cubicBezTo>
                      <a:pt x="2372" y="942"/>
                      <a:pt x="1794" y="1701"/>
                      <a:pt x="1156" y="2431"/>
                    </a:cubicBezTo>
                    <a:cubicBezTo>
                      <a:pt x="609" y="2978"/>
                      <a:pt x="1" y="3677"/>
                      <a:pt x="183" y="4528"/>
                    </a:cubicBezTo>
                    <a:cubicBezTo>
                      <a:pt x="197" y="4609"/>
                      <a:pt x="264" y="4648"/>
                      <a:pt x="334" y="4648"/>
                    </a:cubicBezTo>
                    <a:cubicBezTo>
                      <a:pt x="423" y="4648"/>
                      <a:pt x="517" y="4586"/>
                      <a:pt x="517" y="4467"/>
                    </a:cubicBezTo>
                    <a:cubicBezTo>
                      <a:pt x="517" y="3647"/>
                      <a:pt x="1156" y="3069"/>
                      <a:pt x="1672" y="2522"/>
                    </a:cubicBezTo>
                    <a:cubicBezTo>
                      <a:pt x="2280" y="1853"/>
                      <a:pt x="2797" y="1124"/>
                      <a:pt x="3253" y="334"/>
                    </a:cubicBezTo>
                    <a:cubicBezTo>
                      <a:pt x="3336" y="167"/>
                      <a:pt x="3191" y="0"/>
                      <a:pt x="30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1"/>
              <p:cNvSpPr/>
              <p:nvPr/>
            </p:nvSpPr>
            <p:spPr>
              <a:xfrm>
                <a:off x="12382725" y="3297175"/>
                <a:ext cx="25100" cy="54300"/>
              </a:xfrm>
              <a:custGeom>
                <a:avLst/>
                <a:gdLst/>
                <a:ahLst/>
                <a:cxnLst/>
                <a:rect l="l" t="t" r="r" b="b"/>
                <a:pathLst>
                  <a:path w="1004" h="2172" extrusionOk="0">
                    <a:moveTo>
                      <a:pt x="289" y="0"/>
                    </a:moveTo>
                    <a:cubicBezTo>
                      <a:pt x="153" y="0"/>
                      <a:pt x="1" y="114"/>
                      <a:pt x="61" y="255"/>
                    </a:cubicBezTo>
                    <a:cubicBezTo>
                      <a:pt x="183" y="559"/>
                      <a:pt x="304" y="863"/>
                      <a:pt x="395" y="1167"/>
                    </a:cubicBezTo>
                    <a:cubicBezTo>
                      <a:pt x="426" y="1319"/>
                      <a:pt x="486" y="1471"/>
                      <a:pt x="517" y="1623"/>
                    </a:cubicBezTo>
                    <a:cubicBezTo>
                      <a:pt x="578" y="1774"/>
                      <a:pt x="608" y="1957"/>
                      <a:pt x="699" y="2109"/>
                    </a:cubicBezTo>
                    <a:cubicBezTo>
                      <a:pt x="726" y="2149"/>
                      <a:pt x="781" y="2171"/>
                      <a:pt x="838" y="2171"/>
                    </a:cubicBezTo>
                    <a:cubicBezTo>
                      <a:pt x="911" y="2171"/>
                      <a:pt x="986" y="2134"/>
                      <a:pt x="1003" y="2048"/>
                    </a:cubicBezTo>
                    <a:cubicBezTo>
                      <a:pt x="1003" y="1957"/>
                      <a:pt x="1003" y="1866"/>
                      <a:pt x="973" y="1774"/>
                    </a:cubicBezTo>
                    <a:cubicBezTo>
                      <a:pt x="973" y="1683"/>
                      <a:pt x="973" y="1592"/>
                      <a:pt x="942" y="1531"/>
                    </a:cubicBezTo>
                    <a:cubicBezTo>
                      <a:pt x="912" y="1379"/>
                      <a:pt x="851" y="1227"/>
                      <a:pt x="821" y="1045"/>
                    </a:cubicBezTo>
                    <a:cubicBezTo>
                      <a:pt x="699" y="741"/>
                      <a:pt x="578" y="407"/>
                      <a:pt x="456" y="103"/>
                    </a:cubicBezTo>
                    <a:cubicBezTo>
                      <a:pt x="425" y="30"/>
                      <a:pt x="359" y="0"/>
                      <a:pt x="2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1"/>
              <p:cNvSpPr/>
              <p:nvPr/>
            </p:nvSpPr>
            <p:spPr>
              <a:xfrm>
                <a:off x="11520575" y="3252950"/>
                <a:ext cx="71875" cy="62775"/>
              </a:xfrm>
              <a:custGeom>
                <a:avLst/>
                <a:gdLst/>
                <a:ahLst/>
                <a:cxnLst/>
                <a:rect l="l" t="t" r="r" b="b"/>
                <a:pathLst>
                  <a:path w="2875" h="2511" extrusionOk="0">
                    <a:moveTo>
                      <a:pt x="286" y="1"/>
                    </a:moveTo>
                    <a:cubicBezTo>
                      <a:pt x="107" y="1"/>
                      <a:pt x="1" y="288"/>
                      <a:pt x="200" y="413"/>
                    </a:cubicBezTo>
                    <a:cubicBezTo>
                      <a:pt x="656" y="717"/>
                      <a:pt x="1081" y="1051"/>
                      <a:pt x="1476" y="1416"/>
                    </a:cubicBezTo>
                    <a:cubicBezTo>
                      <a:pt x="1689" y="1598"/>
                      <a:pt x="1872" y="1811"/>
                      <a:pt x="2084" y="1993"/>
                    </a:cubicBezTo>
                    <a:cubicBezTo>
                      <a:pt x="2176" y="2085"/>
                      <a:pt x="2297" y="2176"/>
                      <a:pt x="2388" y="2267"/>
                    </a:cubicBezTo>
                    <a:cubicBezTo>
                      <a:pt x="2479" y="2388"/>
                      <a:pt x="2571" y="2480"/>
                      <a:pt x="2723" y="2510"/>
                    </a:cubicBezTo>
                    <a:cubicBezTo>
                      <a:pt x="2814" y="2510"/>
                      <a:pt x="2875" y="2419"/>
                      <a:pt x="2875" y="2358"/>
                    </a:cubicBezTo>
                    <a:cubicBezTo>
                      <a:pt x="2875" y="2176"/>
                      <a:pt x="2753" y="2085"/>
                      <a:pt x="2662" y="1993"/>
                    </a:cubicBezTo>
                    <a:cubicBezTo>
                      <a:pt x="2571" y="1872"/>
                      <a:pt x="2479" y="1781"/>
                      <a:pt x="2388" y="1659"/>
                    </a:cubicBezTo>
                    <a:cubicBezTo>
                      <a:pt x="2206" y="1446"/>
                      <a:pt x="1993" y="1264"/>
                      <a:pt x="1780" y="1081"/>
                    </a:cubicBezTo>
                    <a:cubicBezTo>
                      <a:pt x="1355" y="717"/>
                      <a:pt x="899" y="352"/>
                      <a:pt x="413" y="48"/>
                    </a:cubicBezTo>
                    <a:cubicBezTo>
                      <a:pt x="368" y="15"/>
                      <a:pt x="325" y="1"/>
                      <a:pt x="2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1"/>
              <p:cNvSpPr/>
              <p:nvPr/>
            </p:nvSpPr>
            <p:spPr>
              <a:xfrm>
                <a:off x="11590150" y="3317675"/>
                <a:ext cx="25350" cy="44325"/>
              </a:xfrm>
              <a:custGeom>
                <a:avLst/>
                <a:gdLst/>
                <a:ahLst/>
                <a:cxnLst/>
                <a:rect l="l" t="t" r="r" b="b"/>
                <a:pathLst>
                  <a:path w="1014" h="1773" extrusionOk="0">
                    <a:moveTo>
                      <a:pt x="207" y="1"/>
                    </a:moveTo>
                    <a:cubicBezTo>
                      <a:pt x="187" y="1"/>
                      <a:pt x="168" y="5"/>
                      <a:pt x="152" y="12"/>
                    </a:cubicBezTo>
                    <a:cubicBezTo>
                      <a:pt x="61" y="73"/>
                      <a:pt x="0" y="164"/>
                      <a:pt x="31" y="255"/>
                    </a:cubicBezTo>
                    <a:cubicBezTo>
                      <a:pt x="122" y="499"/>
                      <a:pt x="213" y="742"/>
                      <a:pt x="304" y="954"/>
                    </a:cubicBezTo>
                    <a:cubicBezTo>
                      <a:pt x="396" y="1198"/>
                      <a:pt x="517" y="1441"/>
                      <a:pt x="639" y="1684"/>
                    </a:cubicBezTo>
                    <a:cubicBezTo>
                      <a:pt x="670" y="1746"/>
                      <a:pt x="726" y="1773"/>
                      <a:pt x="783" y="1773"/>
                    </a:cubicBezTo>
                    <a:cubicBezTo>
                      <a:pt x="895" y="1773"/>
                      <a:pt x="1013" y="1672"/>
                      <a:pt x="973" y="1532"/>
                    </a:cubicBezTo>
                    <a:cubicBezTo>
                      <a:pt x="882" y="1289"/>
                      <a:pt x="791" y="1046"/>
                      <a:pt x="700" y="803"/>
                    </a:cubicBezTo>
                    <a:cubicBezTo>
                      <a:pt x="608" y="559"/>
                      <a:pt x="487" y="316"/>
                      <a:pt x="396" y="103"/>
                    </a:cubicBezTo>
                    <a:cubicBezTo>
                      <a:pt x="350" y="35"/>
                      <a:pt x="270" y="1"/>
                      <a:pt x="2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1"/>
              <p:cNvSpPr/>
              <p:nvPr/>
            </p:nvSpPr>
            <p:spPr>
              <a:xfrm>
                <a:off x="11613700" y="3367350"/>
                <a:ext cx="25" cy="25"/>
              </a:xfrm>
              <a:custGeom>
                <a:avLst/>
                <a:gdLst/>
                <a:ahLst/>
                <a:cxnLst/>
                <a:rect l="l" t="t" r="r" b="b"/>
                <a:pathLst>
                  <a:path w="1" h="1" extrusionOk="0">
                    <a:moveTo>
                      <a:pt x="1" y="1"/>
                    </a:moveTo>
                    <a:cubicBezTo>
                      <a:pt x="1" y="1"/>
                      <a:pt x="1" y="1"/>
                      <a:pt x="1" y="1"/>
                    </a:cubicBezTo>
                    <a:cubicBezTo>
                      <a:pt x="1" y="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1"/>
              <p:cNvSpPr/>
              <p:nvPr/>
            </p:nvSpPr>
            <p:spPr>
              <a:xfrm>
                <a:off x="11610675" y="3363000"/>
                <a:ext cx="12175" cy="15775"/>
              </a:xfrm>
              <a:custGeom>
                <a:avLst/>
                <a:gdLst/>
                <a:ahLst/>
                <a:cxnLst/>
                <a:rect l="l" t="t" r="r" b="b"/>
                <a:pathLst>
                  <a:path w="487" h="631" extrusionOk="0">
                    <a:moveTo>
                      <a:pt x="152" y="0"/>
                    </a:moveTo>
                    <a:cubicBezTo>
                      <a:pt x="129" y="0"/>
                      <a:pt x="106" y="8"/>
                      <a:pt x="91" y="23"/>
                    </a:cubicBezTo>
                    <a:cubicBezTo>
                      <a:pt x="61" y="53"/>
                      <a:pt x="30" y="84"/>
                      <a:pt x="0" y="145"/>
                    </a:cubicBezTo>
                    <a:cubicBezTo>
                      <a:pt x="0" y="145"/>
                      <a:pt x="0" y="175"/>
                      <a:pt x="0" y="175"/>
                    </a:cubicBezTo>
                    <a:cubicBezTo>
                      <a:pt x="0" y="205"/>
                      <a:pt x="30" y="236"/>
                      <a:pt x="30" y="266"/>
                    </a:cubicBezTo>
                    <a:cubicBezTo>
                      <a:pt x="61" y="327"/>
                      <a:pt x="91" y="388"/>
                      <a:pt x="122" y="448"/>
                    </a:cubicBezTo>
                    <a:cubicBezTo>
                      <a:pt x="122" y="448"/>
                      <a:pt x="122" y="479"/>
                      <a:pt x="152" y="509"/>
                    </a:cubicBezTo>
                    <a:lnTo>
                      <a:pt x="152" y="540"/>
                    </a:lnTo>
                    <a:cubicBezTo>
                      <a:pt x="152" y="570"/>
                      <a:pt x="182" y="600"/>
                      <a:pt x="213" y="600"/>
                    </a:cubicBezTo>
                    <a:cubicBezTo>
                      <a:pt x="274" y="631"/>
                      <a:pt x="334" y="631"/>
                      <a:pt x="395" y="631"/>
                    </a:cubicBezTo>
                    <a:cubicBezTo>
                      <a:pt x="456" y="600"/>
                      <a:pt x="486" y="540"/>
                      <a:pt x="486" y="479"/>
                    </a:cubicBezTo>
                    <a:cubicBezTo>
                      <a:pt x="486" y="448"/>
                      <a:pt x="486" y="448"/>
                      <a:pt x="486" y="418"/>
                    </a:cubicBezTo>
                    <a:cubicBezTo>
                      <a:pt x="456" y="418"/>
                      <a:pt x="456" y="388"/>
                      <a:pt x="456" y="388"/>
                    </a:cubicBezTo>
                    <a:lnTo>
                      <a:pt x="456" y="357"/>
                    </a:lnTo>
                    <a:cubicBezTo>
                      <a:pt x="426" y="327"/>
                      <a:pt x="426" y="297"/>
                      <a:pt x="395" y="266"/>
                    </a:cubicBezTo>
                    <a:cubicBezTo>
                      <a:pt x="365" y="205"/>
                      <a:pt x="365" y="145"/>
                      <a:pt x="334" y="84"/>
                    </a:cubicBezTo>
                    <a:cubicBezTo>
                      <a:pt x="304" y="53"/>
                      <a:pt x="274" y="23"/>
                      <a:pt x="213" y="23"/>
                    </a:cubicBezTo>
                    <a:cubicBezTo>
                      <a:pt x="198" y="8"/>
                      <a:pt x="175"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1"/>
              <p:cNvSpPr/>
              <p:nvPr/>
            </p:nvSpPr>
            <p:spPr>
              <a:xfrm>
                <a:off x="11612175" y="3387125"/>
                <a:ext cx="12950" cy="10650"/>
              </a:xfrm>
              <a:custGeom>
                <a:avLst/>
                <a:gdLst/>
                <a:ahLst/>
                <a:cxnLst/>
                <a:rect l="l" t="t" r="r" b="b"/>
                <a:pathLst>
                  <a:path w="518" h="426" extrusionOk="0">
                    <a:moveTo>
                      <a:pt x="244" y="0"/>
                    </a:moveTo>
                    <a:cubicBezTo>
                      <a:pt x="1" y="0"/>
                      <a:pt x="1" y="426"/>
                      <a:pt x="244" y="426"/>
                    </a:cubicBezTo>
                    <a:cubicBezTo>
                      <a:pt x="518" y="426"/>
                      <a:pt x="518" y="0"/>
                      <a:pt x="2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1"/>
              <p:cNvSpPr/>
              <p:nvPr/>
            </p:nvSpPr>
            <p:spPr>
              <a:xfrm>
                <a:off x="12405525" y="3361275"/>
                <a:ext cx="12175" cy="12200"/>
              </a:xfrm>
              <a:custGeom>
                <a:avLst/>
                <a:gdLst/>
                <a:ahLst/>
                <a:cxnLst/>
                <a:rect l="l" t="t" r="r" b="b"/>
                <a:pathLst>
                  <a:path w="487" h="488" extrusionOk="0">
                    <a:moveTo>
                      <a:pt x="243" y="1"/>
                    </a:moveTo>
                    <a:cubicBezTo>
                      <a:pt x="213" y="1"/>
                      <a:pt x="213" y="1"/>
                      <a:pt x="182" y="31"/>
                    </a:cubicBezTo>
                    <a:cubicBezTo>
                      <a:pt x="152" y="31"/>
                      <a:pt x="122" y="62"/>
                      <a:pt x="91" y="92"/>
                    </a:cubicBezTo>
                    <a:cubicBezTo>
                      <a:pt x="61" y="92"/>
                      <a:pt x="30" y="122"/>
                      <a:pt x="30" y="153"/>
                    </a:cubicBezTo>
                    <a:cubicBezTo>
                      <a:pt x="30" y="183"/>
                      <a:pt x="0" y="214"/>
                      <a:pt x="0" y="244"/>
                    </a:cubicBezTo>
                    <a:cubicBezTo>
                      <a:pt x="0" y="274"/>
                      <a:pt x="30" y="305"/>
                      <a:pt x="30" y="366"/>
                    </a:cubicBezTo>
                    <a:cubicBezTo>
                      <a:pt x="61" y="396"/>
                      <a:pt x="91" y="426"/>
                      <a:pt x="122" y="426"/>
                    </a:cubicBezTo>
                    <a:cubicBezTo>
                      <a:pt x="152" y="457"/>
                      <a:pt x="152" y="457"/>
                      <a:pt x="152" y="457"/>
                    </a:cubicBezTo>
                    <a:cubicBezTo>
                      <a:pt x="182" y="457"/>
                      <a:pt x="213" y="487"/>
                      <a:pt x="213" y="487"/>
                    </a:cubicBezTo>
                    <a:lnTo>
                      <a:pt x="304" y="487"/>
                    </a:lnTo>
                    <a:cubicBezTo>
                      <a:pt x="334" y="487"/>
                      <a:pt x="334" y="487"/>
                      <a:pt x="365" y="457"/>
                    </a:cubicBezTo>
                    <a:cubicBezTo>
                      <a:pt x="395" y="457"/>
                      <a:pt x="426" y="457"/>
                      <a:pt x="426" y="426"/>
                    </a:cubicBezTo>
                    <a:lnTo>
                      <a:pt x="456" y="366"/>
                    </a:lnTo>
                    <a:cubicBezTo>
                      <a:pt x="486" y="366"/>
                      <a:pt x="486" y="335"/>
                      <a:pt x="486" y="335"/>
                    </a:cubicBezTo>
                    <a:cubicBezTo>
                      <a:pt x="486" y="305"/>
                      <a:pt x="486" y="274"/>
                      <a:pt x="486" y="244"/>
                    </a:cubicBezTo>
                    <a:cubicBezTo>
                      <a:pt x="486" y="214"/>
                      <a:pt x="486" y="183"/>
                      <a:pt x="456" y="153"/>
                    </a:cubicBezTo>
                    <a:cubicBezTo>
                      <a:pt x="456" y="153"/>
                      <a:pt x="456" y="122"/>
                      <a:pt x="456" y="122"/>
                    </a:cubicBezTo>
                    <a:cubicBezTo>
                      <a:pt x="426" y="92"/>
                      <a:pt x="395" y="62"/>
                      <a:pt x="365" y="31"/>
                    </a:cubicBezTo>
                    <a:cubicBezTo>
                      <a:pt x="334" y="31"/>
                      <a:pt x="274" y="1"/>
                      <a:pt x="2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1"/>
              <p:cNvSpPr/>
              <p:nvPr/>
            </p:nvSpPr>
            <p:spPr>
              <a:xfrm>
                <a:off x="11676775" y="2252600"/>
                <a:ext cx="775" cy="25"/>
              </a:xfrm>
              <a:custGeom>
                <a:avLst/>
                <a:gdLst/>
                <a:ahLst/>
                <a:cxnLst/>
                <a:rect l="l" t="t" r="r" b="b"/>
                <a:pathLst>
                  <a:path w="31" h="1" extrusionOk="0">
                    <a:moveTo>
                      <a:pt x="31" y="1"/>
                    </a:moveTo>
                    <a:cubicBezTo>
                      <a:pt x="31" y="1"/>
                      <a:pt x="31" y="1"/>
                      <a:pt x="31" y="1"/>
                    </a:cubicBezTo>
                    <a:cubicBezTo>
                      <a:pt x="1" y="1"/>
                      <a:pt x="1"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1"/>
              <p:cNvSpPr/>
              <p:nvPr/>
            </p:nvSpPr>
            <p:spPr>
              <a:xfrm>
                <a:off x="11948825" y="2834300"/>
                <a:ext cx="3050" cy="19200"/>
              </a:xfrm>
              <a:custGeom>
                <a:avLst/>
                <a:gdLst/>
                <a:ahLst/>
                <a:cxnLst/>
                <a:rect l="l" t="t" r="r" b="b"/>
                <a:pathLst>
                  <a:path w="122" h="768" extrusionOk="0">
                    <a:moveTo>
                      <a:pt x="61" y="0"/>
                    </a:moveTo>
                    <a:cubicBezTo>
                      <a:pt x="31" y="0"/>
                      <a:pt x="0" y="16"/>
                      <a:pt x="0" y="46"/>
                    </a:cubicBezTo>
                    <a:cubicBezTo>
                      <a:pt x="0" y="168"/>
                      <a:pt x="0" y="289"/>
                      <a:pt x="0" y="380"/>
                    </a:cubicBezTo>
                    <a:lnTo>
                      <a:pt x="0" y="563"/>
                    </a:lnTo>
                    <a:cubicBezTo>
                      <a:pt x="0" y="624"/>
                      <a:pt x="0" y="684"/>
                      <a:pt x="0" y="745"/>
                    </a:cubicBezTo>
                    <a:cubicBezTo>
                      <a:pt x="15" y="760"/>
                      <a:pt x="38" y="768"/>
                      <a:pt x="61" y="768"/>
                    </a:cubicBezTo>
                    <a:cubicBezTo>
                      <a:pt x="84" y="768"/>
                      <a:pt x="107" y="760"/>
                      <a:pt x="122" y="745"/>
                    </a:cubicBezTo>
                    <a:cubicBezTo>
                      <a:pt x="122" y="684"/>
                      <a:pt x="122" y="624"/>
                      <a:pt x="122" y="563"/>
                    </a:cubicBezTo>
                    <a:lnTo>
                      <a:pt x="122" y="380"/>
                    </a:lnTo>
                    <a:cubicBezTo>
                      <a:pt x="122" y="289"/>
                      <a:pt x="122" y="168"/>
                      <a:pt x="122" y="46"/>
                    </a:cubicBezTo>
                    <a:cubicBezTo>
                      <a:pt x="122" y="16"/>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1"/>
              <p:cNvSpPr/>
              <p:nvPr/>
            </p:nvSpPr>
            <p:spPr>
              <a:xfrm>
                <a:off x="11936950" y="2828525"/>
                <a:ext cx="8100" cy="34675"/>
              </a:xfrm>
              <a:custGeom>
                <a:avLst/>
                <a:gdLst/>
                <a:ahLst/>
                <a:cxnLst/>
                <a:rect l="l" t="t" r="r" b="b"/>
                <a:pathLst>
                  <a:path w="324" h="1387" extrusionOk="0">
                    <a:moveTo>
                      <a:pt x="80" y="1"/>
                    </a:moveTo>
                    <a:cubicBezTo>
                      <a:pt x="40" y="1"/>
                      <a:pt x="0" y="27"/>
                      <a:pt x="19" y="64"/>
                    </a:cubicBezTo>
                    <a:cubicBezTo>
                      <a:pt x="80" y="277"/>
                      <a:pt x="110" y="490"/>
                      <a:pt x="141" y="703"/>
                    </a:cubicBezTo>
                    <a:cubicBezTo>
                      <a:pt x="171" y="794"/>
                      <a:pt x="171" y="915"/>
                      <a:pt x="171" y="1037"/>
                    </a:cubicBezTo>
                    <a:cubicBezTo>
                      <a:pt x="171" y="1128"/>
                      <a:pt x="171" y="1250"/>
                      <a:pt x="202" y="1341"/>
                    </a:cubicBezTo>
                    <a:cubicBezTo>
                      <a:pt x="217" y="1371"/>
                      <a:pt x="240" y="1386"/>
                      <a:pt x="259" y="1386"/>
                    </a:cubicBezTo>
                    <a:cubicBezTo>
                      <a:pt x="278" y="1386"/>
                      <a:pt x="293" y="1371"/>
                      <a:pt x="293" y="1341"/>
                    </a:cubicBezTo>
                    <a:cubicBezTo>
                      <a:pt x="323" y="1219"/>
                      <a:pt x="323" y="1128"/>
                      <a:pt x="293" y="1007"/>
                    </a:cubicBezTo>
                    <a:cubicBezTo>
                      <a:pt x="293" y="915"/>
                      <a:pt x="293" y="794"/>
                      <a:pt x="262" y="703"/>
                    </a:cubicBezTo>
                    <a:cubicBezTo>
                      <a:pt x="232" y="459"/>
                      <a:pt x="202" y="247"/>
                      <a:pt x="141" y="34"/>
                    </a:cubicBezTo>
                    <a:cubicBezTo>
                      <a:pt x="129" y="11"/>
                      <a:pt x="104"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1"/>
              <p:cNvSpPr/>
              <p:nvPr/>
            </p:nvSpPr>
            <p:spPr>
              <a:xfrm>
                <a:off x="11926025" y="2827000"/>
                <a:ext cx="6100" cy="62025"/>
              </a:xfrm>
              <a:custGeom>
                <a:avLst/>
                <a:gdLst/>
                <a:ahLst/>
                <a:cxnLst/>
                <a:rect l="l" t="t" r="r" b="b"/>
                <a:pathLst>
                  <a:path w="244" h="2481" extrusionOk="0">
                    <a:moveTo>
                      <a:pt x="62" y="1"/>
                    </a:moveTo>
                    <a:cubicBezTo>
                      <a:pt x="35" y="1"/>
                      <a:pt x="0" y="27"/>
                      <a:pt x="0" y="64"/>
                    </a:cubicBezTo>
                    <a:cubicBezTo>
                      <a:pt x="61" y="460"/>
                      <a:pt x="92" y="855"/>
                      <a:pt x="122" y="1280"/>
                    </a:cubicBezTo>
                    <a:cubicBezTo>
                      <a:pt x="122" y="1463"/>
                      <a:pt x="122" y="1645"/>
                      <a:pt x="122" y="1827"/>
                    </a:cubicBezTo>
                    <a:cubicBezTo>
                      <a:pt x="122" y="2040"/>
                      <a:pt x="61" y="2253"/>
                      <a:pt x="92" y="2435"/>
                    </a:cubicBezTo>
                    <a:cubicBezTo>
                      <a:pt x="92" y="2466"/>
                      <a:pt x="114" y="2481"/>
                      <a:pt x="137" y="2481"/>
                    </a:cubicBezTo>
                    <a:cubicBezTo>
                      <a:pt x="160" y="2481"/>
                      <a:pt x="183" y="2466"/>
                      <a:pt x="183" y="2435"/>
                    </a:cubicBezTo>
                    <a:cubicBezTo>
                      <a:pt x="243" y="2253"/>
                      <a:pt x="243" y="2040"/>
                      <a:pt x="243" y="1827"/>
                    </a:cubicBezTo>
                    <a:cubicBezTo>
                      <a:pt x="243" y="1645"/>
                      <a:pt x="243" y="1432"/>
                      <a:pt x="243" y="1250"/>
                    </a:cubicBezTo>
                    <a:cubicBezTo>
                      <a:pt x="213" y="855"/>
                      <a:pt x="183" y="429"/>
                      <a:pt x="92" y="34"/>
                    </a:cubicBezTo>
                    <a:cubicBezTo>
                      <a:pt x="92" y="11"/>
                      <a:pt x="78"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1"/>
              <p:cNvSpPr/>
              <p:nvPr/>
            </p:nvSpPr>
            <p:spPr>
              <a:xfrm>
                <a:off x="11913850" y="2821375"/>
                <a:ext cx="7625" cy="89375"/>
              </a:xfrm>
              <a:custGeom>
                <a:avLst/>
                <a:gdLst/>
                <a:ahLst/>
                <a:cxnLst/>
                <a:rect l="l" t="t" r="r" b="b"/>
                <a:pathLst>
                  <a:path w="305" h="3575" extrusionOk="0">
                    <a:moveTo>
                      <a:pt x="153" y="1"/>
                    </a:moveTo>
                    <a:cubicBezTo>
                      <a:pt x="123" y="1"/>
                      <a:pt x="92" y="16"/>
                      <a:pt x="92" y="46"/>
                    </a:cubicBezTo>
                    <a:cubicBezTo>
                      <a:pt x="123" y="654"/>
                      <a:pt x="123" y="1232"/>
                      <a:pt x="153" y="1840"/>
                    </a:cubicBezTo>
                    <a:cubicBezTo>
                      <a:pt x="153" y="2113"/>
                      <a:pt x="153" y="2356"/>
                      <a:pt x="153" y="2630"/>
                    </a:cubicBezTo>
                    <a:cubicBezTo>
                      <a:pt x="153" y="2782"/>
                      <a:pt x="123" y="2934"/>
                      <a:pt x="92" y="3086"/>
                    </a:cubicBezTo>
                    <a:cubicBezTo>
                      <a:pt x="62" y="3238"/>
                      <a:pt x="31" y="3359"/>
                      <a:pt x="1" y="3511"/>
                    </a:cubicBezTo>
                    <a:cubicBezTo>
                      <a:pt x="1" y="3549"/>
                      <a:pt x="24" y="3575"/>
                      <a:pt x="49" y="3575"/>
                    </a:cubicBezTo>
                    <a:cubicBezTo>
                      <a:pt x="65" y="3575"/>
                      <a:pt x="81" y="3565"/>
                      <a:pt x="92" y="3542"/>
                    </a:cubicBezTo>
                    <a:cubicBezTo>
                      <a:pt x="214" y="3329"/>
                      <a:pt x="244" y="3055"/>
                      <a:pt x="275" y="2812"/>
                    </a:cubicBezTo>
                    <a:cubicBezTo>
                      <a:pt x="305" y="2508"/>
                      <a:pt x="305" y="2235"/>
                      <a:pt x="275" y="1931"/>
                    </a:cubicBezTo>
                    <a:cubicBezTo>
                      <a:pt x="275" y="1293"/>
                      <a:pt x="244" y="685"/>
                      <a:pt x="214" y="46"/>
                    </a:cubicBezTo>
                    <a:cubicBezTo>
                      <a:pt x="214" y="16"/>
                      <a:pt x="183" y="1"/>
                      <a:pt x="1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1"/>
              <p:cNvSpPr/>
              <p:nvPr/>
            </p:nvSpPr>
            <p:spPr>
              <a:xfrm>
                <a:off x="11870550" y="2806950"/>
                <a:ext cx="9150" cy="34325"/>
              </a:xfrm>
              <a:custGeom>
                <a:avLst/>
                <a:gdLst/>
                <a:ahLst/>
                <a:cxnLst/>
                <a:rect l="l" t="t" r="r" b="b"/>
                <a:pathLst>
                  <a:path w="366" h="1373" extrusionOk="0">
                    <a:moveTo>
                      <a:pt x="304" y="0"/>
                    </a:moveTo>
                    <a:cubicBezTo>
                      <a:pt x="274" y="0"/>
                      <a:pt x="244" y="15"/>
                      <a:pt x="244" y="46"/>
                    </a:cubicBezTo>
                    <a:cubicBezTo>
                      <a:pt x="213" y="289"/>
                      <a:pt x="183" y="502"/>
                      <a:pt x="152" y="714"/>
                    </a:cubicBezTo>
                    <a:cubicBezTo>
                      <a:pt x="122" y="806"/>
                      <a:pt x="92" y="927"/>
                      <a:pt x="61" y="1018"/>
                    </a:cubicBezTo>
                    <a:cubicBezTo>
                      <a:pt x="61" y="1079"/>
                      <a:pt x="31" y="1110"/>
                      <a:pt x="31" y="1170"/>
                    </a:cubicBezTo>
                    <a:cubicBezTo>
                      <a:pt x="0" y="1231"/>
                      <a:pt x="0" y="1262"/>
                      <a:pt x="0" y="1322"/>
                    </a:cubicBezTo>
                    <a:cubicBezTo>
                      <a:pt x="0" y="1358"/>
                      <a:pt x="21" y="1373"/>
                      <a:pt x="45" y="1373"/>
                    </a:cubicBezTo>
                    <a:cubicBezTo>
                      <a:pt x="61" y="1373"/>
                      <a:pt x="79" y="1365"/>
                      <a:pt x="92" y="1353"/>
                    </a:cubicBezTo>
                    <a:cubicBezTo>
                      <a:pt x="122" y="1322"/>
                      <a:pt x="122" y="1262"/>
                      <a:pt x="152" y="1201"/>
                    </a:cubicBezTo>
                    <a:cubicBezTo>
                      <a:pt x="152" y="1170"/>
                      <a:pt x="183" y="1110"/>
                      <a:pt x="183" y="1049"/>
                    </a:cubicBezTo>
                    <a:cubicBezTo>
                      <a:pt x="213" y="927"/>
                      <a:pt x="244" y="836"/>
                      <a:pt x="274" y="714"/>
                    </a:cubicBezTo>
                    <a:cubicBezTo>
                      <a:pt x="304" y="502"/>
                      <a:pt x="335" y="289"/>
                      <a:pt x="365" y="46"/>
                    </a:cubicBezTo>
                    <a:cubicBezTo>
                      <a:pt x="365" y="15"/>
                      <a:pt x="335" y="0"/>
                      <a:pt x="3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1"/>
              <p:cNvSpPr/>
              <p:nvPr/>
            </p:nvSpPr>
            <p:spPr>
              <a:xfrm>
                <a:off x="11861425" y="2803200"/>
                <a:ext cx="5350" cy="12500"/>
              </a:xfrm>
              <a:custGeom>
                <a:avLst/>
                <a:gdLst/>
                <a:ahLst/>
                <a:cxnLst/>
                <a:rect l="l" t="t" r="r" b="b"/>
                <a:pathLst>
                  <a:path w="214" h="500" extrusionOk="0">
                    <a:moveTo>
                      <a:pt x="148" y="1"/>
                    </a:moveTo>
                    <a:cubicBezTo>
                      <a:pt x="140" y="1"/>
                      <a:pt x="131" y="5"/>
                      <a:pt x="122" y="13"/>
                    </a:cubicBezTo>
                    <a:cubicBezTo>
                      <a:pt x="92" y="13"/>
                      <a:pt x="61" y="44"/>
                      <a:pt x="61" y="74"/>
                    </a:cubicBezTo>
                    <a:cubicBezTo>
                      <a:pt x="61" y="105"/>
                      <a:pt x="61" y="105"/>
                      <a:pt x="92" y="135"/>
                    </a:cubicBezTo>
                    <a:lnTo>
                      <a:pt x="92" y="165"/>
                    </a:lnTo>
                    <a:lnTo>
                      <a:pt x="92" y="226"/>
                    </a:lnTo>
                    <a:cubicBezTo>
                      <a:pt x="92" y="257"/>
                      <a:pt x="92" y="257"/>
                      <a:pt x="92" y="257"/>
                    </a:cubicBezTo>
                    <a:lnTo>
                      <a:pt x="61" y="317"/>
                    </a:lnTo>
                    <a:cubicBezTo>
                      <a:pt x="61" y="317"/>
                      <a:pt x="61" y="348"/>
                      <a:pt x="61" y="348"/>
                    </a:cubicBezTo>
                    <a:cubicBezTo>
                      <a:pt x="61" y="348"/>
                      <a:pt x="31" y="378"/>
                      <a:pt x="31" y="378"/>
                    </a:cubicBezTo>
                    <a:cubicBezTo>
                      <a:pt x="31" y="409"/>
                      <a:pt x="1" y="409"/>
                      <a:pt x="1" y="439"/>
                    </a:cubicBezTo>
                    <a:cubicBezTo>
                      <a:pt x="1" y="469"/>
                      <a:pt x="31" y="500"/>
                      <a:pt x="61" y="500"/>
                    </a:cubicBezTo>
                    <a:cubicBezTo>
                      <a:pt x="92" y="500"/>
                      <a:pt x="92" y="469"/>
                      <a:pt x="122" y="469"/>
                    </a:cubicBezTo>
                    <a:cubicBezTo>
                      <a:pt x="122" y="439"/>
                      <a:pt x="153" y="409"/>
                      <a:pt x="153" y="409"/>
                    </a:cubicBezTo>
                    <a:cubicBezTo>
                      <a:pt x="183" y="378"/>
                      <a:pt x="183" y="317"/>
                      <a:pt x="213" y="287"/>
                    </a:cubicBezTo>
                    <a:cubicBezTo>
                      <a:pt x="213" y="196"/>
                      <a:pt x="213" y="135"/>
                      <a:pt x="183" y="44"/>
                    </a:cubicBezTo>
                    <a:cubicBezTo>
                      <a:pt x="183" y="22"/>
                      <a:pt x="168"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1"/>
              <p:cNvSpPr/>
              <p:nvPr/>
            </p:nvSpPr>
            <p:spPr>
              <a:xfrm>
                <a:off x="12182875" y="2884650"/>
                <a:ext cx="5325" cy="28625"/>
              </a:xfrm>
              <a:custGeom>
                <a:avLst/>
                <a:gdLst/>
                <a:ahLst/>
                <a:cxnLst/>
                <a:rect l="l" t="t" r="r" b="b"/>
                <a:pathLst>
                  <a:path w="213" h="1145" extrusionOk="0">
                    <a:moveTo>
                      <a:pt x="61" y="0"/>
                    </a:moveTo>
                    <a:cubicBezTo>
                      <a:pt x="30" y="0"/>
                      <a:pt x="0" y="23"/>
                      <a:pt x="0" y="69"/>
                    </a:cubicBezTo>
                    <a:cubicBezTo>
                      <a:pt x="0" y="251"/>
                      <a:pt x="0" y="433"/>
                      <a:pt x="0" y="616"/>
                    </a:cubicBezTo>
                    <a:cubicBezTo>
                      <a:pt x="0" y="676"/>
                      <a:pt x="30" y="768"/>
                      <a:pt x="30" y="859"/>
                    </a:cubicBezTo>
                    <a:cubicBezTo>
                      <a:pt x="30" y="920"/>
                      <a:pt x="61" y="950"/>
                      <a:pt x="61" y="1011"/>
                    </a:cubicBezTo>
                    <a:cubicBezTo>
                      <a:pt x="61" y="1041"/>
                      <a:pt x="61" y="1102"/>
                      <a:pt x="91" y="1132"/>
                    </a:cubicBezTo>
                    <a:cubicBezTo>
                      <a:pt x="100" y="1141"/>
                      <a:pt x="112" y="1145"/>
                      <a:pt x="123" y="1145"/>
                    </a:cubicBezTo>
                    <a:cubicBezTo>
                      <a:pt x="152" y="1145"/>
                      <a:pt x="182" y="1123"/>
                      <a:pt x="182" y="1102"/>
                    </a:cubicBezTo>
                    <a:cubicBezTo>
                      <a:pt x="213" y="1072"/>
                      <a:pt x="182" y="1011"/>
                      <a:pt x="182" y="980"/>
                    </a:cubicBezTo>
                    <a:cubicBezTo>
                      <a:pt x="182" y="950"/>
                      <a:pt x="152" y="889"/>
                      <a:pt x="152" y="859"/>
                    </a:cubicBezTo>
                    <a:cubicBezTo>
                      <a:pt x="152" y="768"/>
                      <a:pt x="122" y="676"/>
                      <a:pt x="122" y="585"/>
                    </a:cubicBezTo>
                    <a:cubicBezTo>
                      <a:pt x="122" y="403"/>
                      <a:pt x="122" y="251"/>
                      <a:pt x="122" y="69"/>
                    </a:cubicBezTo>
                    <a:cubicBezTo>
                      <a:pt x="122" y="23"/>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1"/>
              <p:cNvSpPr/>
              <p:nvPr/>
            </p:nvSpPr>
            <p:spPr>
              <a:xfrm>
                <a:off x="12188475" y="2885525"/>
                <a:ext cx="6575" cy="45500"/>
              </a:xfrm>
              <a:custGeom>
                <a:avLst/>
                <a:gdLst/>
                <a:ahLst/>
                <a:cxnLst/>
                <a:rect l="l" t="t" r="r" b="b"/>
                <a:pathLst>
                  <a:path w="263" h="1820" extrusionOk="0">
                    <a:moveTo>
                      <a:pt x="59" y="0"/>
                    </a:moveTo>
                    <a:cubicBezTo>
                      <a:pt x="28" y="0"/>
                      <a:pt x="0" y="26"/>
                      <a:pt x="19" y="64"/>
                    </a:cubicBezTo>
                    <a:cubicBezTo>
                      <a:pt x="110" y="337"/>
                      <a:pt x="80" y="641"/>
                      <a:pt x="110" y="915"/>
                    </a:cubicBezTo>
                    <a:cubicBezTo>
                      <a:pt x="110" y="1067"/>
                      <a:pt x="110" y="1219"/>
                      <a:pt x="110" y="1341"/>
                    </a:cubicBezTo>
                    <a:cubicBezTo>
                      <a:pt x="141" y="1493"/>
                      <a:pt x="110" y="1645"/>
                      <a:pt x="171" y="1796"/>
                    </a:cubicBezTo>
                    <a:cubicBezTo>
                      <a:pt x="171" y="1812"/>
                      <a:pt x="186" y="1819"/>
                      <a:pt x="202" y="1819"/>
                    </a:cubicBezTo>
                    <a:cubicBezTo>
                      <a:pt x="217" y="1819"/>
                      <a:pt x="232" y="1812"/>
                      <a:pt x="232" y="1796"/>
                    </a:cubicBezTo>
                    <a:cubicBezTo>
                      <a:pt x="262" y="1645"/>
                      <a:pt x="262" y="1493"/>
                      <a:pt x="262" y="1341"/>
                    </a:cubicBezTo>
                    <a:cubicBezTo>
                      <a:pt x="232" y="1189"/>
                      <a:pt x="232" y="1037"/>
                      <a:pt x="232" y="885"/>
                    </a:cubicBezTo>
                    <a:cubicBezTo>
                      <a:pt x="232" y="611"/>
                      <a:pt x="232" y="307"/>
                      <a:pt x="110" y="34"/>
                    </a:cubicBezTo>
                    <a:cubicBezTo>
                      <a:pt x="99" y="10"/>
                      <a:pt x="78" y="0"/>
                      <a:pt x="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1"/>
              <p:cNvSpPr/>
              <p:nvPr/>
            </p:nvSpPr>
            <p:spPr>
              <a:xfrm>
                <a:off x="12198825" y="2891300"/>
                <a:ext cx="5350" cy="46375"/>
              </a:xfrm>
              <a:custGeom>
                <a:avLst/>
                <a:gdLst/>
                <a:ahLst/>
                <a:cxnLst/>
                <a:rect l="l" t="t" r="r" b="b"/>
                <a:pathLst>
                  <a:path w="214" h="1855" extrusionOk="0">
                    <a:moveTo>
                      <a:pt x="61" y="0"/>
                    </a:moveTo>
                    <a:cubicBezTo>
                      <a:pt x="31" y="0"/>
                      <a:pt x="0" y="15"/>
                      <a:pt x="0" y="46"/>
                    </a:cubicBezTo>
                    <a:cubicBezTo>
                      <a:pt x="31" y="350"/>
                      <a:pt x="31" y="654"/>
                      <a:pt x="31" y="958"/>
                    </a:cubicBezTo>
                    <a:cubicBezTo>
                      <a:pt x="61" y="1079"/>
                      <a:pt x="61" y="1231"/>
                      <a:pt x="61" y="1383"/>
                    </a:cubicBezTo>
                    <a:cubicBezTo>
                      <a:pt x="61" y="1535"/>
                      <a:pt x="61" y="1687"/>
                      <a:pt x="92" y="1809"/>
                    </a:cubicBezTo>
                    <a:cubicBezTo>
                      <a:pt x="92" y="1839"/>
                      <a:pt x="114" y="1854"/>
                      <a:pt x="141" y="1854"/>
                    </a:cubicBezTo>
                    <a:cubicBezTo>
                      <a:pt x="168" y="1854"/>
                      <a:pt x="198" y="1839"/>
                      <a:pt x="213" y="1809"/>
                    </a:cubicBezTo>
                    <a:cubicBezTo>
                      <a:pt x="213" y="1687"/>
                      <a:pt x="183" y="1535"/>
                      <a:pt x="183" y="1383"/>
                    </a:cubicBezTo>
                    <a:lnTo>
                      <a:pt x="152" y="958"/>
                    </a:lnTo>
                    <a:lnTo>
                      <a:pt x="122" y="46"/>
                    </a:lnTo>
                    <a:cubicBezTo>
                      <a:pt x="122" y="15"/>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1"/>
              <p:cNvSpPr/>
              <p:nvPr/>
            </p:nvSpPr>
            <p:spPr>
              <a:xfrm>
                <a:off x="12208175" y="2892550"/>
                <a:ext cx="6625" cy="47400"/>
              </a:xfrm>
              <a:custGeom>
                <a:avLst/>
                <a:gdLst/>
                <a:ahLst/>
                <a:cxnLst/>
                <a:rect l="l" t="t" r="r" b="b"/>
                <a:pathLst>
                  <a:path w="265" h="1896" extrusionOk="0">
                    <a:moveTo>
                      <a:pt x="75" y="1"/>
                    </a:moveTo>
                    <a:cubicBezTo>
                      <a:pt x="39" y="1"/>
                      <a:pt x="0" y="44"/>
                      <a:pt x="22" y="87"/>
                    </a:cubicBezTo>
                    <a:cubicBezTo>
                      <a:pt x="143" y="360"/>
                      <a:pt x="113" y="664"/>
                      <a:pt x="113" y="938"/>
                    </a:cubicBezTo>
                    <a:cubicBezTo>
                      <a:pt x="113" y="1090"/>
                      <a:pt x="113" y="1242"/>
                      <a:pt x="113" y="1394"/>
                    </a:cubicBezTo>
                    <a:cubicBezTo>
                      <a:pt x="113" y="1546"/>
                      <a:pt x="113" y="1698"/>
                      <a:pt x="143" y="1850"/>
                    </a:cubicBezTo>
                    <a:cubicBezTo>
                      <a:pt x="143" y="1880"/>
                      <a:pt x="166" y="1895"/>
                      <a:pt x="189" y="1895"/>
                    </a:cubicBezTo>
                    <a:cubicBezTo>
                      <a:pt x="211" y="1895"/>
                      <a:pt x="234" y="1880"/>
                      <a:pt x="234" y="1850"/>
                    </a:cubicBezTo>
                    <a:cubicBezTo>
                      <a:pt x="265" y="1698"/>
                      <a:pt x="234" y="1546"/>
                      <a:pt x="234" y="1394"/>
                    </a:cubicBezTo>
                    <a:cubicBezTo>
                      <a:pt x="234" y="1212"/>
                      <a:pt x="234" y="1029"/>
                      <a:pt x="234" y="877"/>
                    </a:cubicBezTo>
                    <a:cubicBezTo>
                      <a:pt x="234" y="573"/>
                      <a:pt x="234" y="300"/>
                      <a:pt x="113" y="26"/>
                    </a:cubicBezTo>
                    <a:cubicBezTo>
                      <a:pt x="104" y="8"/>
                      <a:pt x="90" y="1"/>
                      <a:pt x="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1"/>
              <p:cNvSpPr/>
              <p:nvPr/>
            </p:nvSpPr>
            <p:spPr>
              <a:xfrm>
                <a:off x="12217275" y="2892550"/>
                <a:ext cx="8175" cy="29550"/>
              </a:xfrm>
              <a:custGeom>
                <a:avLst/>
                <a:gdLst/>
                <a:ahLst/>
                <a:cxnLst/>
                <a:rect l="l" t="t" r="r" b="b"/>
                <a:pathLst>
                  <a:path w="327" h="1182" extrusionOk="0">
                    <a:moveTo>
                      <a:pt x="89" y="1"/>
                    </a:moveTo>
                    <a:cubicBezTo>
                      <a:pt x="55" y="1"/>
                      <a:pt x="1" y="44"/>
                      <a:pt x="22" y="87"/>
                    </a:cubicBezTo>
                    <a:cubicBezTo>
                      <a:pt x="83" y="239"/>
                      <a:pt x="144" y="421"/>
                      <a:pt x="174" y="604"/>
                    </a:cubicBezTo>
                    <a:cubicBezTo>
                      <a:pt x="174" y="786"/>
                      <a:pt x="174" y="938"/>
                      <a:pt x="174" y="1120"/>
                    </a:cubicBezTo>
                    <a:cubicBezTo>
                      <a:pt x="174" y="1151"/>
                      <a:pt x="174" y="1181"/>
                      <a:pt x="205" y="1181"/>
                    </a:cubicBezTo>
                    <a:cubicBezTo>
                      <a:pt x="235" y="1181"/>
                      <a:pt x="265" y="1181"/>
                      <a:pt x="265" y="1151"/>
                    </a:cubicBezTo>
                    <a:cubicBezTo>
                      <a:pt x="326" y="968"/>
                      <a:pt x="296" y="756"/>
                      <a:pt x="296" y="573"/>
                    </a:cubicBezTo>
                    <a:cubicBezTo>
                      <a:pt x="265" y="391"/>
                      <a:pt x="205" y="208"/>
                      <a:pt x="113" y="26"/>
                    </a:cubicBezTo>
                    <a:cubicBezTo>
                      <a:pt x="113" y="8"/>
                      <a:pt x="103" y="1"/>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1"/>
              <p:cNvSpPr/>
              <p:nvPr/>
            </p:nvSpPr>
            <p:spPr>
              <a:xfrm>
                <a:off x="12229975" y="2887500"/>
                <a:ext cx="5300" cy="20900"/>
              </a:xfrm>
              <a:custGeom>
                <a:avLst/>
                <a:gdLst/>
                <a:ahLst/>
                <a:cxnLst/>
                <a:rect l="l" t="t" r="r" b="b"/>
                <a:pathLst>
                  <a:path w="212" h="836" extrusionOk="0">
                    <a:moveTo>
                      <a:pt x="61" y="0"/>
                    </a:moveTo>
                    <a:cubicBezTo>
                      <a:pt x="31" y="0"/>
                      <a:pt x="1" y="15"/>
                      <a:pt x="1" y="46"/>
                    </a:cubicBezTo>
                    <a:cubicBezTo>
                      <a:pt x="1" y="198"/>
                      <a:pt x="1" y="350"/>
                      <a:pt x="1" y="502"/>
                    </a:cubicBezTo>
                    <a:cubicBezTo>
                      <a:pt x="1" y="593"/>
                      <a:pt x="1" y="654"/>
                      <a:pt x="31" y="745"/>
                    </a:cubicBezTo>
                    <a:cubicBezTo>
                      <a:pt x="31" y="775"/>
                      <a:pt x="61" y="836"/>
                      <a:pt x="122" y="836"/>
                    </a:cubicBezTo>
                    <a:cubicBezTo>
                      <a:pt x="202" y="836"/>
                      <a:pt x="212" y="743"/>
                      <a:pt x="153" y="720"/>
                    </a:cubicBezTo>
                    <a:lnTo>
                      <a:pt x="153" y="720"/>
                    </a:lnTo>
                    <a:cubicBezTo>
                      <a:pt x="153" y="718"/>
                      <a:pt x="153" y="717"/>
                      <a:pt x="153" y="714"/>
                    </a:cubicBezTo>
                    <a:lnTo>
                      <a:pt x="153" y="684"/>
                    </a:lnTo>
                    <a:cubicBezTo>
                      <a:pt x="122" y="684"/>
                      <a:pt x="122" y="654"/>
                      <a:pt x="122" y="593"/>
                    </a:cubicBezTo>
                    <a:cubicBezTo>
                      <a:pt x="122" y="532"/>
                      <a:pt x="122" y="471"/>
                      <a:pt x="122" y="410"/>
                    </a:cubicBezTo>
                    <a:cubicBezTo>
                      <a:pt x="122" y="289"/>
                      <a:pt x="122" y="167"/>
                      <a:pt x="122" y="46"/>
                    </a:cubicBezTo>
                    <a:cubicBezTo>
                      <a:pt x="122" y="15"/>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1"/>
              <p:cNvSpPr/>
              <p:nvPr/>
            </p:nvSpPr>
            <p:spPr>
              <a:xfrm>
                <a:off x="12241375" y="2881025"/>
                <a:ext cx="4575" cy="12000"/>
              </a:xfrm>
              <a:custGeom>
                <a:avLst/>
                <a:gdLst/>
                <a:ahLst/>
                <a:cxnLst/>
                <a:rect l="l" t="t" r="r" b="b"/>
                <a:pathLst>
                  <a:path w="183" h="480" extrusionOk="0">
                    <a:moveTo>
                      <a:pt x="61" y="1"/>
                    </a:moveTo>
                    <a:cubicBezTo>
                      <a:pt x="1" y="1"/>
                      <a:pt x="1" y="31"/>
                      <a:pt x="1" y="62"/>
                    </a:cubicBezTo>
                    <a:cubicBezTo>
                      <a:pt x="31" y="122"/>
                      <a:pt x="31" y="214"/>
                      <a:pt x="31" y="274"/>
                    </a:cubicBezTo>
                    <a:cubicBezTo>
                      <a:pt x="31" y="305"/>
                      <a:pt x="61" y="335"/>
                      <a:pt x="61" y="366"/>
                    </a:cubicBezTo>
                    <a:cubicBezTo>
                      <a:pt x="61" y="366"/>
                      <a:pt x="61" y="396"/>
                      <a:pt x="61" y="426"/>
                    </a:cubicBezTo>
                    <a:cubicBezTo>
                      <a:pt x="61" y="426"/>
                      <a:pt x="61" y="457"/>
                      <a:pt x="92" y="457"/>
                    </a:cubicBezTo>
                    <a:cubicBezTo>
                      <a:pt x="107" y="472"/>
                      <a:pt x="122" y="479"/>
                      <a:pt x="137" y="479"/>
                    </a:cubicBezTo>
                    <a:cubicBezTo>
                      <a:pt x="153" y="479"/>
                      <a:pt x="168" y="472"/>
                      <a:pt x="183" y="457"/>
                    </a:cubicBezTo>
                    <a:cubicBezTo>
                      <a:pt x="183" y="396"/>
                      <a:pt x="183" y="366"/>
                      <a:pt x="183" y="335"/>
                    </a:cubicBezTo>
                    <a:cubicBezTo>
                      <a:pt x="153" y="305"/>
                      <a:pt x="153" y="274"/>
                      <a:pt x="153" y="244"/>
                    </a:cubicBezTo>
                    <a:cubicBezTo>
                      <a:pt x="153" y="183"/>
                      <a:pt x="122" y="122"/>
                      <a:pt x="122" y="31"/>
                    </a:cubicBezTo>
                    <a:cubicBezTo>
                      <a:pt x="122" y="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1"/>
              <p:cNvSpPr/>
              <p:nvPr/>
            </p:nvSpPr>
            <p:spPr>
              <a:xfrm>
                <a:off x="11964025" y="2837725"/>
                <a:ext cx="3050" cy="12550"/>
              </a:xfrm>
              <a:custGeom>
                <a:avLst/>
                <a:gdLst/>
                <a:ahLst/>
                <a:cxnLst/>
                <a:rect l="l" t="t" r="r" b="b"/>
                <a:pathLst>
                  <a:path w="122" h="502" extrusionOk="0">
                    <a:moveTo>
                      <a:pt x="61" y="0"/>
                    </a:moveTo>
                    <a:cubicBezTo>
                      <a:pt x="30" y="31"/>
                      <a:pt x="30" y="61"/>
                      <a:pt x="30" y="61"/>
                    </a:cubicBezTo>
                    <a:lnTo>
                      <a:pt x="30" y="274"/>
                    </a:lnTo>
                    <a:cubicBezTo>
                      <a:pt x="30" y="335"/>
                      <a:pt x="0" y="395"/>
                      <a:pt x="30" y="456"/>
                    </a:cubicBezTo>
                    <a:cubicBezTo>
                      <a:pt x="30" y="487"/>
                      <a:pt x="46" y="502"/>
                      <a:pt x="65" y="502"/>
                    </a:cubicBezTo>
                    <a:cubicBezTo>
                      <a:pt x="84" y="502"/>
                      <a:pt x="106" y="487"/>
                      <a:pt x="122" y="456"/>
                    </a:cubicBezTo>
                    <a:cubicBezTo>
                      <a:pt x="122" y="395"/>
                      <a:pt x="122" y="335"/>
                      <a:pt x="122" y="274"/>
                    </a:cubicBezTo>
                    <a:lnTo>
                      <a:pt x="122" y="61"/>
                    </a:lnTo>
                    <a:cubicBezTo>
                      <a:pt x="122" y="31"/>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1"/>
              <p:cNvSpPr/>
              <p:nvPr/>
            </p:nvSpPr>
            <p:spPr>
              <a:xfrm>
                <a:off x="11973125" y="2839250"/>
                <a:ext cx="4600" cy="19000"/>
              </a:xfrm>
              <a:custGeom>
                <a:avLst/>
                <a:gdLst/>
                <a:ahLst/>
                <a:cxnLst/>
                <a:rect l="l" t="t" r="r" b="b"/>
                <a:pathLst>
                  <a:path w="184" h="760" extrusionOk="0">
                    <a:moveTo>
                      <a:pt x="62" y="0"/>
                    </a:moveTo>
                    <a:cubicBezTo>
                      <a:pt x="31" y="0"/>
                      <a:pt x="1" y="0"/>
                      <a:pt x="1" y="61"/>
                    </a:cubicBezTo>
                    <a:cubicBezTo>
                      <a:pt x="1" y="152"/>
                      <a:pt x="31" y="274"/>
                      <a:pt x="31" y="395"/>
                    </a:cubicBezTo>
                    <a:cubicBezTo>
                      <a:pt x="31" y="456"/>
                      <a:pt x="31" y="486"/>
                      <a:pt x="62" y="547"/>
                    </a:cubicBezTo>
                    <a:cubicBezTo>
                      <a:pt x="62" y="608"/>
                      <a:pt x="62" y="669"/>
                      <a:pt x="62" y="730"/>
                    </a:cubicBezTo>
                    <a:cubicBezTo>
                      <a:pt x="92" y="760"/>
                      <a:pt x="92" y="760"/>
                      <a:pt x="122" y="760"/>
                    </a:cubicBezTo>
                    <a:cubicBezTo>
                      <a:pt x="153" y="760"/>
                      <a:pt x="153" y="760"/>
                      <a:pt x="183" y="730"/>
                    </a:cubicBezTo>
                    <a:cubicBezTo>
                      <a:pt x="183" y="669"/>
                      <a:pt x="183" y="608"/>
                      <a:pt x="183" y="547"/>
                    </a:cubicBezTo>
                    <a:cubicBezTo>
                      <a:pt x="153" y="486"/>
                      <a:pt x="153" y="426"/>
                      <a:pt x="153" y="395"/>
                    </a:cubicBezTo>
                    <a:cubicBezTo>
                      <a:pt x="153" y="274"/>
                      <a:pt x="122" y="152"/>
                      <a:pt x="122" y="61"/>
                    </a:cubicBezTo>
                    <a:cubicBezTo>
                      <a:pt x="122" y="0"/>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1"/>
              <p:cNvSpPr/>
              <p:nvPr/>
            </p:nvSpPr>
            <p:spPr>
              <a:xfrm>
                <a:off x="11985300" y="2843600"/>
                <a:ext cx="3825" cy="31950"/>
              </a:xfrm>
              <a:custGeom>
                <a:avLst/>
                <a:gdLst/>
                <a:ahLst/>
                <a:cxnLst/>
                <a:rect l="l" t="t" r="r" b="b"/>
                <a:pathLst>
                  <a:path w="153" h="1278" extrusionOk="0">
                    <a:moveTo>
                      <a:pt x="46" y="1"/>
                    </a:moveTo>
                    <a:cubicBezTo>
                      <a:pt x="23" y="1"/>
                      <a:pt x="0" y="24"/>
                      <a:pt x="0" y="69"/>
                    </a:cubicBezTo>
                    <a:cubicBezTo>
                      <a:pt x="0" y="252"/>
                      <a:pt x="31" y="464"/>
                      <a:pt x="31" y="677"/>
                    </a:cubicBezTo>
                    <a:cubicBezTo>
                      <a:pt x="31" y="768"/>
                      <a:pt x="31" y="859"/>
                      <a:pt x="31" y="981"/>
                    </a:cubicBezTo>
                    <a:cubicBezTo>
                      <a:pt x="31" y="1011"/>
                      <a:pt x="0" y="1072"/>
                      <a:pt x="0" y="1103"/>
                    </a:cubicBezTo>
                    <a:cubicBezTo>
                      <a:pt x="0" y="1163"/>
                      <a:pt x="0" y="1224"/>
                      <a:pt x="31" y="1255"/>
                    </a:cubicBezTo>
                    <a:cubicBezTo>
                      <a:pt x="31" y="1270"/>
                      <a:pt x="46" y="1277"/>
                      <a:pt x="65" y="1277"/>
                    </a:cubicBezTo>
                    <a:cubicBezTo>
                      <a:pt x="84" y="1277"/>
                      <a:pt x="107" y="1270"/>
                      <a:pt x="122" y="1255"/>
                    </a:cubicBezTo>
                    <a:cubicBezTo>
                      <a:pt x="152" y="1224"/>
                      <a:pt x="122" y="1163"/>
                      <a:pt x="122" y="1103"/>
                    </a:cubicBezTo>
                    <a:cubicBezTo>
                      <a:pt x="152" y="1072"/>
                      <a:pt x="152" y="1011"/>
                      <a:pt x="152" y="981"/>
                    </a:cubicBezTo>
                    <a:cubicBezTo>
                      <a:pt x="152" y="890"/>
                      <a:pt x="152" y="768"/>
                      <a:pt x="122" y="677"/>
                    </a:cubicBezTo>
                    <a:cubicBezTo>
                      <a:pt x="122" y="464"/>
                      <a:pt x="122" y="252"/>
                      <a:pt x="91" y="69"/>
                    </a:cubicBezTo>
                    <a:cubicBezTo>
                      <a:pt x="91" y="24"/>
                      <a:pt x="69" y="1"/>
                      <a:pt x="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1"/>
              <p:cNvSpPr/>
              <p:nvPr/>
            </p:nvSpPr>
            <p:spPr>
              <a:xfrm>
                <a:off x="11997800" y="2850725"/>
                <a:ext cx="5000" cy="28625"/>
              </a:xfrm>
              <a:custGeom>
                <a:avLst/>
                <a:gdLst/>
                <a:ahLst/>
                <a:cxnLst/>
                <a:rect l="l" t="t" r="r" b="b"/>
                <a:pathLst>
                  <a:path w="200" h="1145" extrusionOk="0">
                    <a:moveTo>
                      <a:pt x="59" y="0"/>
                    </a:moveTo>
                    <a:cubicBezTo>
                      <a:pt x="29" y="0"/>
                      <a:pt x="0" y="24"/>
                      <a:pt x="17" y="58"/>
                    </a:cubicBezTo>
                    <a:cubicBezTo>
                      <a:pt x="17" y="240"/>
                      <a:pt x="47" y="422"/>
                      <a:pt x="47" y="605"/>
                    </a:cubicBezTo>
                    <a:cubicBezTo>
                      <a:pt x="47" y="666"/>
                      <a:pt x="47" y="757"/>
                      <a:pt x="47" y="848"/>
                    </a:cubicBezTo>
                    <a:cubicBezTo>
                      <a:pt x="47" y="939"/>
                      <a:pt x="47" y="1030"/>
                      <a:pt x="78" y="1122"/>
                    </a:cubicBezTo>
                    <a:cubicBezTo>
                      <a:pt x="78" y="1137"/>
                      <a:pt x="93" y="1144"/>
                      <a:pt x="112" y="1144"/>
                    </a:cubicBezTo>
                    <a:cubicBezTo>
                      <a:pt x="131" y="1144"/>
                      <a:pt x="154" y="1137"/>
                      <a:pt x="169" y="1122"/>
                    </a:cubicBezTo>
                    <a:cubicBezTo>
                      <a:pt x="199" y="1030"/>
                      <a:pt x="199" y="939"/>
                      <a:pt x="199" y="848"/>
                    </a:cubicBezTo>
                    <a:cubicBezTo>
                      <a:pt x="199" y="757"/>
                      <a:pt x="169" y="666"/>
                      <a:pt x="169" y="574"/>
                    </a:cubicBezTo>
                    <a:cubicBezTo>
                      <a:pt x="169" y="392"/>
                      <a:pt x="138" y="210"/>
                      <a:pt x="108" y="58"/>
                    </a:cubicBezTo>
                    <a:cubicBezTo>
                      <a:pt x="108" y="17"/>
                      <a:pt x="83" y="0"/>
                      <a:pt x="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1"/>
              <p:cNvSpPr/>
              <p:nvPr/>
            </p:nvSpPr>
            <p:spPr>
              <a:xfrm>
                <a:off x="12015700" y="2858050"/>
                <a:ext cx="4575" cy="27950"/>
              </a:xfrm>
              <a:custGeom>
                <a:avLst/>
                <a:gdLst/>
                <a:ahLst/>
                <a:cxnLst/>
                <a:rect l="l" t="t" r="r" b="b"/>
                <a:pathLst>
                  <a:path w="183" h="1118" extrusionOk="0">
                    <a:moveTo>
                      <a:pt x="61" y="0"/>
                    </a:moveTo>
                    <a:cubicBezTo>
                      <a:pt x="30" y="0"/>
                      <a:pt x="0" y="23"/>
                      <a:pt x="0" y="69"/>
                    </a:cubicBezTo>
                    <a:cubicBezTo>
                      <a:pt x="30" y="221"/>
                      <a:pt x="30" y="403"/>
                      <a:pt x="30" y="585"/>
                    </a:cubicBezTo>
                    <a:lnTo>
                      <a:pt x="30" y="829"/>
                    </a:lnTo>
                    <a:cubicBezTo>
                      <a:pt x="30" y="920"/>
                      <a:pt x="30" y="1011"/>
                      <a:pt x="30" y="1072"/>
                    </a:cubicBezTo>
                    <a:cubicBezTo>
                      <a:pt x="46" y="1102"/>
                      <a:pt x="68" y="1117"/>
                      <a:pt x="91" y="1117"/>
                    </a:cubicBezTo>
                    <a:cubicBezTo>
                      <a:pt x="114" y="1117"/>
                      <a:pt x="137" y="1102"/>
                      <a:pt x="152" y="1072"/>
                    </a:cubicBezTo>
                    <a:cubicBezTo>
                      <a:pt x="182" y="1011"/>
                      <a:pt x="152" y="920"/>
                      <a:pt x="152" y="829"/>
                    </a:cubicBezTo>
                    <a:cubicBezTo>
                      <a:pt x="152" y="737"/>
                      <a:pt x="152" y="646"/>
                      <a:pt x="152" y="585"/>
                    </a:cubicBezTo>
                    <a:cubicBezTo>
                      <a:pt x="152" y="403"/>
                      <a:pt x="152" y="221"/>
                      <a:pt x="122" y="69"/>
                    </a:cubicBezTo>
                    <a:cubicBezTo>
                      <a:pt x="122" y="23"/>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1"/>
              <p:cNvSpPr/>
              <p:nvPr/>
            </p:nvSpPr>
            <p:spPr>
              <a:xfrm>
                <a:off x="12031650" y="2860325"/>
                <a:ext cx="5350" cy="30425"/>
              </a:xfrm>
              <a:custGeom>
                <a:avLst/>
                <a:gdLst/>
                <a:ahLst/>
                <a:cxnLst/>
                <a:rect l="l" t="t" r="r" b="b"/>
                <a:pathLst>
                  <a:path w="214" h="1217" extrusionOk="0">
                    <a:moveTo>
                      <a:pt x="61" y="0"/>
                    </a:moveTo>
                    <a:cubicBezTo>
                      <a:pt x="31" y="0"/>
                      <a:pt x="0" y="23"/>
                      <a:pt x="0" y="69"/>
                    </a:cubicBezTo>
                    <a:cubicBezTo>
                      <a:pt x="0" y="251"/>
                      <a:pt x="31" y="434"/>
                      <a:pt x="31" y="646"/>
                    </a:cubicBezTo>
                    <a:cubicBezTo>
                      <a:pt x="31" y="738"/>
                      <a:pt x="31" y="829"/>
                      <a:pt x="61" y="920"/>
                    </a:cubicBezTo>
                    <a:cubicBezTo>
                      <a:pt x="61" y="1011"/>
                      <a:pt x="61" y="1102"/>
                      <a:pt x="92" y="1194"/>
                    </a:cubicBezTo>
                    <a:cubicBezTo>
                      <a:pt x="107" y="1209"/>
                      <a:pt x="122" y="1216"/>
                      <a:pt x="137" y="1216"/>
                    </a:cubicBezTo>
                    <a:cubicBezTo>
                      <a:pt x="152" y="1216"/>
                      <a:pt x="167" y="1209"/>
                      <a:pt x="183" y="1194"/>
                    </a:cubicBezTo>
                    <a:cubicBezTo>
                      <a:pt x="213" y="1102"/>
                      <a:pt x="183" y="1011"/>
                      <a:pt x="183" y="920"/>
                    </a:cubicBezTo>
                    <a:cubicBezTo>
                      <a:pt x="183" y="798"/>
                      <a:pt x="152" y="707"/>
                      <a:pt x="152" y="616"/>
                    </a:cubicBezTo>
                    <a:cubicBezTo>
                      <a:pt x="152" y="434"/>
                      <a:pt x="122" y="251"/>
                      <a:pt x="122" y="69"/>
                    </a:cubicBez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1"/>
              <p:cNvSpPr/>
              <p:nvPr/>
            </p:nvSpPr>
            <p:spPr>
              <a:xfrm>
                <a:off x="12049875" y="2866400"/>
                <a:ext cx="3825" cy="30800"/>
              </a:xfrm>
              <a:custGeom>
                <a:avLst/>
                <a:gdLst/>
                <a:ahLst/>
                <a:cxnLst/>
                <a:rect l="l" t="t" r="r" b="b"/>
                <a:pathLst>
                  <a:path w="153" h="1232" extrusionOk="0">
                    <a:moveTo>
                      <a:pt x="62" y="1"/>
                    </a:moveTo>
                    <a:cubicBezTo>
                      <a:pt x="31" y="1"/>
                      <a:pt x="1" y="23"/>
                      <a:pt x="1" y="69"/>
                    </a:cubicBezTo>
                    <a:cubicBezTo>
                      <a:pt x="31" y="251"/>
                      <a:pt x="31" y="434"/>
                      <a:pt x="31" y="616"/>
                    </a:cubicBezTo>
                    <a:cubicBezTo>
                      <a:pt x="31" y="799"/>
                      <a:pt x="31" y="981"/>
                      <a:pt x="31" y="1163"/>
                    </a:cubicBezTo>
                    <a:cubicBezTo>
                      <a:pt x="31" y="1209"/>
                      <a:pt x="54" y="1232"/>
                      <a:pt x="81" y="1232"/>
                    </a:cubicBezTo>
                    <a:cubicBezTo>
                      <a:pt x="107" y="1232"/>
                      <a:pt x="138" y="1209"/>
                      <a:pt x="153" y="1163"/>
                    </a:cubicBezTo>
                    <a:cubicBezTo>
                      <a:pt x="153" y="981"/>
                      <a:pt x="153" y="799"/>
                      <a:pt x="153" y="616"/>
                    </a:cubicBezTo>
                    <a:cubicBezTo>
                      <a:pt x="153" y="434"/>
                      <a:pt x="122" y="251"/>
                      <a:pt x="122" y="69"/>
                    </a:cubicBezTo>
                    <a:cubicBezTo>
                      <a:pt x="122" y="23"/>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1"/>
              <p:cNvSpPr/>
              <p:nvPr/>
            </p:nvSpPr>
            <p:spPr>
              <a:xfrm>
                <a:off x="12065075" y="2869775"/>
                <a:ext cx="5350" cy="32675"/>
              </a:xfrm>
              <a:custGeom>
                <a:avLst/>
                <a:gdLst/>
                <a:ahLst/>
                <a:cxnLst/>
                <a:rect l="l" t="t" r="r" b="b"/>
                <a:pathLst>
                  <a:path w="214" h="1307" extrusionOk="0">
                    <a:moveTo>
                      <a:pt x="76" y="1"/>
                    </a:moveTo>
                    <a:cubicBezTo>
                      <a:pt x="42" y="1"/>
                      <a:pt x="1" y="33"/>
                      <a:pt x="1" y="86"/>
                    </a:cubicBezTo>
                    <a:cubicBezTo>
                      <a:pt x="31" y="268"/>
                      <a:pt x="62" y="481"/>
                      <a:pt x="62" y="694"/>
                    </a:cubicBezTo>
                    <a:cubicBezTo>
                      <a:pt x="62" y="785"/>
                      <a:pt x="62" y="907"/>
                      <a:pt x="62" y="998"/>
                    </a:cubicBezTo>
                    <a:cubicBezTo>
                      <a:pt x="62" y="1089"/>
                      <a:pt x="31" y="1211"/>
                      <a:pt x="92" y="1271"/>
                    </a:cubicBezTo>
                    <a:cubicBezTo>
                      <a:pt x="92" y="1297"/>
                      <a:pt x="103" y="1307"/>
                      <a:pt x="118" y="1307"/>
                    </a:cubicBezTo>
                    <a:cubicBezTo>
                      <a:pt x="138" y="1307"/>
                      <a:pt x="166" y="1289"/>
                      <a:pt x="183" y="1271"/>
                    </a:cubicBezTo>
                    <a:cubicBezTo>
                      <a:pt x="214" y="1211"/>
                      <a:pt x="183" y="1059"/>
                      <a:pt x="183" y="967"/>
                    </a:cubicBezTo>
                    <a:cubicBezTo>
                      <a:pt x="183" y="876"/>
                      <a:pt x="183" y="785"/>
                      <a:pt x="183" y="664"/>
                    </a:cubicBezTo>
                    <a:cubicBezTo>
                      <a:pt x="183" y="451"/>
                      <a:pt x="153" y="238"/>
                      <a:pt x="122" y="56"/>
                    </a:cubicBezTo>
                    <a:cubicBezTo>
                      <a:pt x="122" y="17"/>
                      <a:pt x="101"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1"/>
              <p:cNvSpPr/>
              <p:nvPr/>
            </p:nvSpPr>
            <p:spPr>
              <a:xfrm>
                <a:off x="12080275" y="2876925"/>
                <a:ext cx="4575" cy="25525"/>
              </a:xfrm>
              <a:custGeom>
                <a:avLst/>
                <a:gdLst/>
                <a:ahLst/>
                <a:cxnLst/>
                <a:rect l="l" t="t" r="r" b="b"/>
                <a:pathLst>
                  <a:path w="183" h="1021" extrusionOk="0">
                    <a:moveTo>
                      <a:pt x="106" y="1"/>
                    </a:moveTo>
                    <a:cubicBezTo>
                      <a:pt x="68" y="1"/>
                      <a:pt x="31" y="23"/>
                      <a:pt x="31" y="74"/>
                    </a:cubicBezTo>
                    <a:cubicBezTo>
                      <a:pt x="31" y="226"/>
                      <a:pt x="31" y="378"/>
                      <a:pt x="31" y="530"/>
                    </a:cubicBezTo>
                    <a:cubicBezTo>
                      <a:pt x="31" y="621"/>
                      <a:pt x="31" y="681"/>
                      <a:pt x="31" y="773"/>
                    </a:cubicBezTo>
                    <a:cubicBezTo>
                      <a:pt x="31" y="833"/>
                      <a:pt x="1" y="925"/>
                      <a:pt x="31" y="985"/>
                    </a:cubicBezTo>
                    <a:cubicBezTo>
                      <a:pt x="31" y="1003"/>
                      <a:pt x="51" y="1021"/>
                      <a:pt x="74" y="1021"/>
                    </a:cubicBezTo>
                    <a:cubicBezTo>
                      <a:pt x="91" y="1021"/>
                      <a:pt x="109" y="1011"/>
                      <a:pt x="122" y="985"/>
                    </a:cubicBezTo>
                    <a:cubicBezTo>
                      <a:pt x="153" y="925"/>
                      <a:pt x="153" y="833"/>
                      <a:pt x="153" y="773"/>
                    </a:cubicBezTo>
                    <a:cubicBezTo>
                      <a:pt x="153" y="681"/>
                      <a:pt x="153" y="621"/>
                      <a:pt x="183" y="530"/>
                    </a:cubicBezTo>
                    <a:cubicBezTo>
                      <a:pt x="183" y="378"/>
                      <a:pt x="183" y="226"/>
                      <a:pt x="183" y="43"/>
                    </a:cubicBezTo>
                    <a:cubicBezTo>
                      <a:pt x="169" y="16"/>
                      <a:pt x="137" y="1"/>
                      <a:pt x="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1"/>
              <p:cNvSpPr/>
              <p:nvPr/>
            </p:nvSpPr>
            <p:spPr>
              <a:xfrm>
                <a:off x="12093200" y="2875025"/>
                <a:ext cx="4575" cy="34075"/>
              </a:xfrm>
              <a:custGeom>
                <a:avLst/>
                <a:gdLst/>
                <a:ahLst/>
                <a:cxnLst/>
                <a:rect l="l" t="t" r="r" b="b"/>
                <a:pathLst>
                  <a:path w="183" h="1363" extrusionOk="0">
                    <a:moveTo>
                      <a:pt x="70" y="1"/>
                    </a:moveTo>
                    <a:cubicBezTo>
                      <a:pt x="37" y="1"/>
                      <a:pt x="0" y="25"/>
                      <a:pt x="0" y="58"/>
                    </a:cubicBezTo>
                    <a:cubicBezTo>
                      <a:pt x="31" y="271"/>
                      <a:pt x="61" y="484"/>
                      <a:pt x="61" y="697"/>
                    </a:cubicBezTo>
                    <a:cubicBezTo>
                      <a:pt x="61" y="788"/>
                      <a:pt x="61" y="879"/>
                      <a:pt x="31" y="1001"/>
                    </a:cubicBezTo>
                    <a:cubicBezTo>
                      <a:pt x="31" y="1092"/>
                      <a:pt x="31" y="1213"/>
                      <a:pt x="31" y="1305"/>
                    </a:cubicBezTo>
                    <a:cubicBezTo>
                      <a:pt x="31" y="1338"/>
                      <a:pt x="58" y="1362"/>
                      <a:pt x="88" y="1362"/>
                    </a:cubicBezTo>
                    <a:cubicBezTo>
                      <a:pt x="113" y="1362"/>
                      <a:pt x="139" y="1346"/>
                      <a:pt x="152" y="1305"/>
                    </a:cubicBezTo>
                    <a:cubicBezTo>
                      <a:pt x="152" y="1213"/>
                      <a:pt x="183" y="1092"/>
                      <a:pt x="183" y="1001"/>
                    </a:cubicBezTo>
                    <a:cubicBezTo>
                      <a:pt x="183" y="879"/>
                      <a:pt x="183" y="788"/>
                      <a:pt x="183" y="697"/>
                    </a:cubicBezTo>
                    <a:cubicBezTo>
                      <a:pt x="183" y="484"/>
                      <a:pt x="152" y="271"/>
                      <a:pt x="122" y="58"/>
                    </a:cubicBezTo>
                    <a:cubicBezTo>
                      <a:pt x="122" y="17"/>
                      <a:pt x="97" y="1"/>
                      <a:pt x="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1"/>
              <p:cNvSpPr/>
              <p:nvPr/>
            </p:nvSpPr>
            <p:spPr>
              <a:xfrm>
                <a:off x="12108400" y="2879100"/>
                <a:ext cx="6100" cy="32425"/>
              </a:xfrm>
              <a:custGeom>
                <a:avLst/>
                <a:gdLst/>
                <a:ahLst/>
                <a:cxnLst/>
                <a:rect l="l" t="t" r="r" b="b"/>
                <a:pathLst>
                  <a:path w="244" h="1297" extrusionOk="0">
                    <a:moveTo>
                      <a:pt x="85" y="1"/>
                    </a:moveTo>
                    <a:cubicBezTo>
                      <a:pt x="49" y="1"/>
                      <a:pt x="0" y="39"/>
                      <a:pt x="0" y="78"/>
                    </a:cubicBezTo>
                    <a:cubicBezTo>
                      <a:pt x="31" y="291"/>
                      <a:pt x="61" y="473"/>
                      <a:pt x="61" y="655"/>
                    </a:cubicBezTo>
                    <a:cubicBezTo>
                      <a:pt x="61" y="868"/>
                      <a:pt x="61" y="1050"/>
                      <a:pt x="61" y="1233"/>
                    </a:cubicBezTo>
                    <a:cubicBezTo>
                      <a:pt x="61" y="1270"/>
                      <a:pt x="96" y="1296"/>
                      <a:pt x="130" y="1296"/>
                    </a:cubicBezTo>
                    <a:cubicBezTo>
                      <a:pt x="151" y="1296"/>
                      <a:pt x="171" y="1286"/>
                      <a:pt x="183" y="1263"/>
                    </a:cubicBezTo>
                    <a:cubicBezTo>
                      <a:pt x="243" y="868"/>
                      <a:pt x="183" y="443"/>
                      <a:pt x="122" y="47"/>
                    </a:cubicBezTo>
                    <a:cubicBezTo>
                      <a:pt x="122" y="14"/>
                      <a:pt x="105" y="1"/>
                      <a:pt x="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1"/>
              <p:cNvSpPr/>
              <p:nvPr/>
            </p:nvSpPr>
            <p:spPr>
              <a:xfrm>
                <a:off x="12125875" y="2883250"/>
                <a:ext cx="4575" cy="32750"/>
              </a:xfrm>
              <a:custGeom>
                <a:avLst/>
                <a:gdLst/>
                <a:ahLst/>
                <a:cxnLst/>
                <a:rect l="l" t="t" r="r" b="b"/>
                <a:pathLst>
                  <a:path w="183" h="1310" extrusionOk="0">
                    <a:moveTo>
                      <a:pt x="82" y="0"/>
                    </a:moveTo>
                    <a:cubicBezTo>
                      <a:pt x="47" y="0"/>
                      <a:pt x="0" y="26"/>
                      <a:pt x="0" y="64"/>
                    </a:cubicBezTo>
                    <a:cubicBezTo>
                      <a:pt x="31" y="277"/>
                      <a:pt x="61" y="489"/>
                      <a:pt x="61" y="672"/>
                    </a:cubicBezTo>
                    <a:cubicBezTo>
                      <a:pt x="61" y="793"/>
                      <a:pt x="31" y="884"/>
                      <a:pt x="31" y="976"/>
                    </a:cubicBezTo>
                    <a:cubicBezTo>
                      <a:pt x="31" y="1067"/>
                      <a:pt x="0" y="1188"/>
                      <a:pt x="31" y="1280"/>
                    </a:cubicBezTo>
                    <a:cubicBezTo>
                      <a:pt x="31" y="1310"/>
                      <a:pt x="61" y="1310"/>
                      <a:pt x="92" y="1310"/>
                    </a:cubicBezTo>
                    <a:cubicBezTo>
                      <a:pt x="152" y="1219"/>
                      <a:pt x="152" y="1097"/>
                      <a:pt x="152" y="1006"/>
                    </a:cubicBezTo>
                    <a:cubicBezTo>
                      <a:pt x="183" y="915"/>
                      <a:pt x="183" y="793"/>
                      <a:pt x="183" y="672"/>
                    </a:cubicBezTo>
                    <a:cubicBezTo>
                      <a:pt x="183" y="459"/>
                      <a:pt x="152" y="246"/>
                      <a:pt x="122" y="33"/>
                    </a:cubicBezTo>
                    <a:cubicBezTo>
                      <a:pt x="122" y="10"/>
                      <a:pt x="104" y="0"/>
                      <a:pt x="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1"/>
              <p:cNvSpPr/>
              <p:nvPr/>
            </p:nvSpPr>
            <p:spPr>
              <a:xfrm>
                <a:off x="12140600" y="2884775"/>
                <a:ext cx="5825" cy="34400"/>
              </a:xfrm>
              <a:custGeom>
                <a:avLst/>
                <a:gdLst/>
                <a:ahLst/>
                <a:cxnLst/>
                <a:rect l="l" t="t" r="r" b="b"/>
                <a:pathLst>
                  <a:path w="233" h="1376" extrusionOk="0">
                    <a:moveTo>
                      <a:pt x="80" y="0"/>
                    </a:moveTo>
                    <a:cubicBezTo>
                      <a:pt x="40" y="0"/>
                      <a:pt x="1" y="26"/>
                      <a:pt x="19" y="64"/>
                    </a:cubicBezTo>
                    <a:cubicBezTo>
                      <a:pt x="50" y="276"/>
                      <a:pt x="80" y="489"/>
                      <a:pt x="80" y="702"/>
                    </a:cubicBezTo>
                    <a:cubicBezTo>
                      <a:pt x="110" y="823"/>
                      <a:pt x="110" y="915"/>
                      <a:pt x="110" y="1036"/>
                    </a:cubicBezTo>
                    <a:lnTo>
                      <a:pt x="110" y="1188"/>
                    </a:lnTo>
                    <a:cubicBezTo>
                      <a:pt x="110" y="1219"/>
                      <a:pt x="80" y="1279"/>
                      <a:pt x="110" y="1340"/>
                    </a:cubicBezTo>
                    <a:cubicBezTo>
                      <a:pt x="128" y="1358"/>
                      <a:pt x="156" y="1375"/>
                      <a:pt x="176" y="1375"/>
                    </a:cubicBezTo>
                    <a:cubicBezTo>
                      <a:pt x="191" y="1375"/>
                      <a:pt x="202" y="1366"/>
                      <a:pt x="202" y="1340"/>
                    </a:cubicBezTo>
                    <a:cubicBezTo>
                      <a:pt x="232" y="1310"/>
                      <a:pt x="232" y="1249"/>
                      <a:pt x="232" y="1188"/>
                    </a:cubicBezTo>
                    <a:cubicBezTo>
                      <a:pt x="232" y="1158"/>
                      <a:pt x="232" y="1097"/>
                      <a:pt x="232" y="1036"/>
                    </a:cubicBezTo>
                    <a:cubicBezTo>
                      <a:pt x="232" y="915"/>
                      <a:pt x="232" y="823"/>
                      <a:pt x="232" y="702"/>
                    </a:cubicBezTo>
                    <a:cubicBezTo>
                      <a:pt x="202" y="489"/>
                      <a:pt x="202" y="246"/>
                      <a:pt x="141" y="33"/>
                    </a:cubicBezTo>
                    <a:cubicBezTo>
                      <a:pt x="129" y="10"/>
                      <a:pt x="104"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1"/>
              <p:cNvSpPr/>
              <p:nvPr/>
            </p:nvSpPr>
            <p:spPr>
              <a:xfrm>
                <a:off x="12159300" y="2890525"/>
                <a:ext cx="3825" cy="30425"/>
              </a:xfrm>
              <a:custGeom>
                <a:avLst/>
                <a:gdLst/>
                <a:ahLst/>
                <a:cxnLst/>
                <a:rect l="l" t="t" r="r" b="b"/>
                <a:pathLst>
                  <a:path w="153" h="1217" extrusionOk="0">
                    <a:moveTo>
                      <a:pt x="92" y="1"/>
                    </a:moveTo>
                    <a:cubicBezTo>
                      <a:pt x="62" y="1"/>
                      <a:pt x="31" y="16"/>
                      <a:pt x="31" y="46"/>
                    </a:cubicBezTo>
                    <a:lnTo>
                      <a:pt x="31" y="593"/>
                    </a:lnTo>
                    <a:cubicBezTo>
                      <a:pt x="31" y="776"/>
                      <a:pt x="1" y="989"/>
                      <a:pt x="31" y="1171"/>
                    </a:cubicBezTo>
                    <a:cubicBezTo>
                      <a:pt x="31" y="1201"/>
                      <a:pt x="54" y="1217"/>
                      <a:pt x="81" y="1217"/>
                    </a:cubicBezTo>
                    <a:cubicBezTo>
                      <a:pt x="107" y="1217"/>
                      <a:pt x="138" y="1201"/>
                      <a:pt x="153" y="1171"/>
                    </a:cubicBezTo>
                    <a:cubicBezTo>
                      <a:pt x="153" y="989"/>
                      <a:pt x="153" y="776"/>
                      <a:pt x="153" y="593"/>
                    </a:cubicBezTo>
                    <a:lnTo>
                      <a:pt x="153" y="46"/>
                    </a:lnTo>
                    <a:cubicBezTo>
                      <a:pt x="153" y="16"/>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1"/>
              <p:cNvSpPr/>
              <p:nvPr/>
            </p:nvSpPr>
            <p:spPr>
              <a:xfrm>
                <a:off x="12169950" y="2896050"/>
                <a:ext cx="5350" cy="24850"/>
              </a:xfrm>
              <a:custGeom>
                <a:avLst/>
                <a:gdLst/>
                <a:ahLst/>
                <a:cxnLst/>
                <a:rect l="l" t="t" r="r" b="b"/>
                <a:pathLst>
                  <a:path w="214" h="994" extrusionOk="0">
                    <a:moveTo>
                      <a:pt x="61" y="0"/>
                    </a:moveTo>
                    <a:cubicBezTo>
                      <a:pt x="31" y="0"/>
                      <a:pt x="0" y="23"/>
                      <a:pt x="0" y="68"/>
                    </a:cubicBezTo>
                    <a:cubicBezTo>
                      <a:pt x="31" y="220"/>
                      <a:pt x="31" y="372"/>
                      <a:pt x="31" y="524"/>
                    </a:cubicBezTo>
                    <a:cubicBezTo>
                      <a:pt x="31" y="585"/>
                      <a:pt x="61" y="676"/>
                      <a:pt x="61" y="768"/>
                    </a:cubicBezTo>
                    <a:cubicBezTo>
                      <a:pt x="61" y="828"/>
                      <a:pt x="61" y="920"/>
                      <a:pt x="92" y="980"/>
                    </a:cubicBezTo>
                    <a:cubicBezTo>
                      <a:pt x="102" y="990"/>
                      <a:pt x="112" y="994"/>
                      <a:pt x="121" y="994"/>
                    </a:cubicBezTo>
                    <a:cubicBezTo>
                      <a:pt x="139" y="994"/>
                      <a:pt x="152" y="980"/>
                      <a:pt x="152" y="980"/>
                    </a:cubicBezTo>
                    <a:cubicBezTo>
                      <a:pt x="213" y="920"/>
                      <a:pt x="183" y="828"/>
                      <a:pt x="183" y="737"/>
                    </a:cubicBezTo>
                    <a:cubicBezTo>
                      <a:pt x="183" y="676"/>
                      <a:pt x="152" y="585"/>
                      <a:pt x="152" y="524"/>
                    </a:cubicBezTo>
                    <a:cubicBezTo>
                      <a:pt x="152" y="372"/>
                      <a:pt x="152" y="220"/>
                      <a:pt x="122" y="68"/>
                    </a:cubicBez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1"/>
              <p:cNvSpPr/>
              <p:nvPr/>
            </p:nvSpPr>
            <p:spPr>
              <a:xfrm>
                <a:off x="11641050" y="2870775"/>
                <a:ext cx="4600" cy="21250"/>
              </a:xfrm>
              <a:custGeom>
                <a:avLst/>
                <a:gdLst/>
                <a:ahLst/>
                <a:cxnLst/>
                <a:rect l="l" t="t" r="r" b="b"/>
                <a:pathLst>
                  <a:path w="184" h="850" extrusionOk="0">
                    <a:moveTo>
                      <a:pt x="62" y="0"/>
                    </a:moveTo>
                    <a:cubicBezTo>
                      <a:pt x="31" y="0"/>
                      <a:pt x="1" y="16"/>
                      <a:pt x="1" y="46"/>
                    </a:cubicBezTo>
                    <a:cubicBezTo>
                      <a:pt x="1" y="168"/>
                      <a:pt x="31" y="320"/>
                      <a:pt x="31" y="441"/>
                    </a:cubicBezTo>
                    <a:cubicBezTo>
                      <a:pt x="31" y="502"/>
                      <a:pt x="31" y="563"/>
                      <a:pt x="31" y="624"/>
                    </a:cubicBezTo>
                    <a:cubicBezTo>
                      <a:pt x="31" y="654"/>
                      <a:pt x="31" y="715"/>
                      <a:pt x="62" y="745"/>
                    </a:cubicBezTo>
                    <a:cubicBezTo>
                      <a:pt x="62" y="776"/>
                      <a:pt x="62" y="806"/>
                      <a:pt x="92" y="836"/>
                    </a:cubicBezTo>
                    <a:cubicBezTo>
                      <a:pt x="92" y="836"/>
                      <a:pt x="106" y="850"/>
                      <a:pt x="124" y="850"/>
                    </a:cubicBezTo>
                    <a:cubicBezTo>
                      <a:pt x="133" y="850"/>
                      <a:pt x="143" y="846"/>
                      <a:pt x="153" y="836"/>
                    </a:cubicBezTo>
                    <a:cubicBezTo>
                      <a:pt x="183" y="776"/>
                      <a:pt x="153" y="684"/>
                      <a:pt x="153" y="624"/>
                    </a:cubicBezTo>
                    <a:cubicBezTo>
                      <a:pt x="153" y="563"/>
                      <a:pt x="153" y="502"/>
                      <a:pt x="153" y="441"/>
                    </a:cubicBezTo>
                    <a:cubicBezTo>
                      <a:pt x="123" y="320"/>
                      <a:pt x="123" y="168"/>
                      <a:pt x="123" y="46"/>
                    </a:cubicBezTo>
                    <a:cubicBezTo>
                      <a:pt x="123" y="16"/>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1"/>
              <p:cNvSpPr/>
              <p:nvPr/>
            </p:nvSpPr>
            <p:spPr>
              <a:xfrm>
                <a:off x="11648650" y="2863925"/>
                <a:ext cx="3825" cy="27575"/>
              </a:xfrm>
              <a:custGeom>
                <a:avLst/>
                <a:gdLst/>
                <a:ahLst/>
                <a:cxnLst/>
                <a:rect l="l" t="t" r="r" b="b"/>
                <a:pathLst>
                  <a:path w="153" h="1103" extrusionOk="0">
                    <a:moveTo>
                      <a:pt x="92" y="1"/>
                    </a:moveTo>
                    <a:cubicBezTo>
                      <a:pt x="62" y="1"/>
                      <a:pt x="31" y="16"/>
                      <a:pt x="31" y="46"/>
                    </a:cubicBezTo>
                    <a:cubicBezTo>
                      <a:pt x="31" y="229"/>
                      <a:pt x="31" y="411"/>
                      <a:pt x="31" y="563"/>
                    </a:cubicBezTo>
                    <a:cubicBezTo>
                      <a:pt x="31" y="654"/>
                      <a:pt x="1" y="746"/>
                      <a:pt x="1" y="837"/>
                    </a:cubicBezTo>
                    <a:lnTo>
                      <a:pt x="1" y="958"/>
                    </a:lnTo>
                    <a:cubicBezTo>
                      <a:pt x="1" y="1019"/>
                      <a:pt x="1" y="1050"/>
                      <a:pt x="31" y="1080"/>
                    </a:cubicBezTo>
                    <a:cubicBezTo>
                      <a:pt x="46" y="1095"/>
                      <a:pt x="62" y="1103"/>
                      <a:pt x="77" y="1103"/>
                    </a:cubicBezTo>
                    <a:cubicBezTo>
                      <a:pt x="92" y="1103"/>
                      <a:pt x="107" y="1095"/>
                      <a:pt x="122" y="1080"/>
                    </a:cubicBezTo>
                    <a:cubicBezTo>
                      <a:pt x="153" y="1019"/>
                      <a:pt x="122" y="928"/>
                      <a:pt x="122" y="837"/>
                    </a:cubicBezTo>
                    <a:cubicBezTo>
                      <a:pt x="122" y="746"/>
                      <a:pt x="122" y="654"/>
                      <a:pt x="153" y="563"/>
                    </a:cubicBezTo>
                    <a:lnTo>
                      <a:pt x="153" y="46"/>
                    </a:lnTo>
                    <a:cubicBezTo>
                      <a:pt x="153" y="16"/>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1"/>
              <p:cNvSpPr/>
              <p:nvPr/>
            </p:nvSpPr>
            <p:spPr>
              <a:xfrm>
                <a:off x="11657025" y="2855575"/>
                <a:ext cx="4575" cy="49100"/>
              </a:xfrm>
              <a:custGeom>
                <a:avLst/>
                <a:gdLst/>
                <a:ahLst/>
                <a:cxnLst/>
                <a:rect l="l" t="t" r="r" b="b"/>
                <a:pathLst>
                  <a:path w="183" h="1964" extrusionOk="0">
                    <a:moveTo>
                      <a:pt x="46" y="1"/>
                    </a:moveTo>
                    <a:cubicBezTo>
                      <a:pt x="23" y="1"/>
                      <a:pt x="0" y="16"/>
                      <a:pt x="0" y="46"/>
                    </a:cubicBezTo>
                    <a:cubicBezTo>
                      <a:pt x="0" y="350"/>
                      <a:pt x="0" y="684"/>
                      <a:pt x="31" y="988"/>
                    </a:cubicBezTo>
                    <a:cubicBezTo>
                      <a:pt x="31" y="1140"/>
                      <a:pt x="31" y="1323"/>
                      <a:pt x="31" y="1475"/>
                    </a:cubicBezTo>
                    <a:cubicBezTo>
                      <a:pt x="31" y="1627"/>
                      <a:pt x="31" y="1779"/>
                      <a:pt x="61" y="1931"/>
                    </a:cubicBezTo>
                    <a:cubicBezTo>
                      <a:pt x="61" y="1954"/>
                      <a:pt x="74" y="1964"/>
                      <a:pt x="92" y="1964"/>
                    </a:cubicBezTo>
                    <a:cubicBezTo>
                      <a:pt x="122" y="1964"/>
                      <a:pt x="164" y="1938"/>
                      <a:pt x="183" y="1900"/>
                    </a:cubicBezTo>
                    <a:cubicBezTo>
                      <a:pt x="183" y="1748"/>
                      <a:pt x="152" y="1596"/>
                      <a:pt x="152" y="1444"/>
                    </a:cubicBezTo>
                    <a:cubicBezTo>
                      <a:pt x="152" y="1292"/>
                      <a:pt x="152" y="1140"/>
                      <a:pt x="152" y="988"/>
                    </a:cubicBezTo>
                    <a:cubicBezTo>
                      <a:pt x="122" y="654"/>
                      <a:pt x="122" y="350"/>
                      <a:pt x="91" y="46"/>
                    </a:cubicBezTo>
                    <a:cubicBezTo>
                      <a:pt x="91" y="16"/>
                      <a:pt x="69" y="1"/>
                      <a:pt x="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1"/>
              <p:cNvSpPr/>
              <p:nvPr/>
            </p:nvSpPr>
            <p:spPr>
              <a:xfrm>
                <a:off x="11665375" y="2852300"/>
                <a:ext cx="8850" cy="68350"/>
              </a:xfrm>
              <a:custGeom>
                <a:avLst/>
                <a:gdLst/>
                <a:ahLst/>
                <a:cxnLst/>
                <a:rect l="l" t="t" r="r" b="b"/>
                <a:pathLst>
                  <a:path w="354" h="2734" extrusionOk="0">
                    <a:moveTo>
                      <a:pt x="109" y="0"/>
                    </a:moveTo>
                    <a:cubicBezTo>
                      <a:pt x="77" y="0"/>
                      <a:pt x="44" y="33"/>
                      <a:pt x="61" y="86"/>
                    </a:cubicBezTo>
                    <a:cubicBezTo>
                      <a:pt x="183" y="937"/>
                      <a:pt x="1" y="1849"/>
                      <a:pt x="244" y="2700"/>
                    </a:cubicBezTo>
                    <a:cubicBezTo>
                      <a:pt x="244" y="2723"/>
                      <a:pt x="261" y="2733"/>
                      <a:pt x="282" y="2733"/>
                    </a:cubicBezTo>
                    <a:cubicBezTo>
                      <a:pt x="314" y="2733"/>
                      <a:pt x="354" y="2707"/>
                      <a:pt x="335" y="2670"/>
                    </a:cubicBezTo>
                    <a:cubicBezTo>
                      <a:pt x="153" y="1788"/>
                      <a:pt x="305" y="907"/>
                      <a:pt x="153" y="56"/>
                    </a:cubicBezTo>
                    <a:cubicBezTo>
                      <a:pt x="153" y="17"/>
                      <a:pt x="131" y="0"/>
                      <a:pt x="1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1"/>
              <p:cNvSpPr/>
              <p:nvPr/>
            </p:nvSpPr>
            <p:spPr>
              <a:xfrm>
                <a:off x="11675250" y="2838100"/>
                <a:ext cx="5350" cy="52825"/>
              </a:xfrm>
              <a:custGeom>
                <a:avLst/>
                <a:gdLst/>
                <a:ahLst/>
                <a:cxnLst/>
                <a:rect l="l" t="t" r="r" b="b"/>
                <a:pathLst>
                  <a:path w="214" h="2113" extrusionOk="0">
                    <a:moveTo>
                      <a:pt x="46" y="0"/>
                    </a:moveTo>
                    <a:cubicBezTo>
                      <a:pt x="24" y="0"/>
                      <a:pt x="1" y="16"/>
                      <a:pt x="1" y="46"/>
                    </a:cubicBezTo>
                    <a:cubicBezTo>
                      <a:pt x="1" y="411"/>
                      <a:pt x="31" y="745"/>
                      <a:pt x="62" y="1110"/>
                    </a:cubicBezTo>
                    <a:cubicBezTo>
                      <a:pt x="62" y="1262"/>
                      <a:pt x="92" y="1444"/>
                      <a:pt x="92" y="1627"/>
                    </a:cubicBezTo>
                    <a:cubicBezTo>
                      <a:pt x="92" y="1718"/>
                      <a:pt x="92" y="1779"/>
                      <a:pt x="92" y="1870"/>
                    </a:cubicBezTo>
                    <a:cubicBezTo>
                      <a:pt x="92" y="1961"/>
                      <a:pt x="92" y="2022"/>
                      <a:pt x="122" y="2113"/>
                    </a:cubicBezTo>
                    <a:lnTo>
                      <a:pt x="183" y="2113"/>
                    </a:lnTo>
                    <a:cubicBezTo>
                      <a:pt x="214" y="2022"/>
                      <a:pt x="214" y="1961"/>
                      <a:pt x="214" y="1870"/>
                    </a:cubicBezTo>
                    <a:lnTo>
                      <a:pt x="214" y="1627"/>
                    </a:lnTo>
                    <a:cubicBezTo>
                      <a:pt x="183" y="1475"/>
                      <a:pt x="183" y="1292"/>
                      <a:pt x="183" y="1110"/>
                    </a:cubicBezTo>
                    <a:cubicBezTo>
                      <a:pt x="153" y="745"/>
                      <a:pt x="122" y="411"/>
                      <a:pt x="92" y="46"/>
                    </a:cubicBezTo>
                    <a:cubicBezTo>
                      <a:pt x="92" y="16"/>
                      <a:pt x="69"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1"/>
              <p:cNvSpPr/>
              <p:nvPr/>
            </p:nvSpPr>
            <p:spPr>
              <a:xfrm>
                <a:off x="11685125" y="2828975"/>
                <a:ext cx="4600" cy="43800"/>
              </a:xfrm>
              <a:custGeom>
                <a:avLst/>
                <a:gdLst/>
                <a:ahLst/>
                <a:cxnLst/>
                <a:rect l="l" t="t" r="r" b="b"/>
                <a:pathLst>
                  <a:path w="184" h="1752" extrusionOk="0">
                    <a:moveTo>
                      <a:pt x="73" y="1"/>
                    </a:moveTo>
                    <a:cubicBezTo>
                      <a:pt x="46" y="1"/>
                      <a:pt x="16" y="16"/>
                      <a:pt x="1" y="46"/>
                    </a:cubicBezTo>
                    <a:cubicBezTo>
                      <a:pt x="1" y="320"/>
                      <a:pt x="1" y="624"/>
                      <a:pt x="31" y="897"/>
                    </a:cubicBezTo>
                    <a:cubicBezTo>
                      <a:pt x="31" y="1171"/>
                      <a:pt x="31" y="1444"/>
                      <a:pt x="62" y="1718"/>
                    </a:cubicBezTo>
                    <a:cubicBezTo>
                      <a:pt x="73" y="1741"/>
                      <a:pt x="94" y="1751"/>
                      <a:pt x="115" y="1751"/>
                    </a:cubicBezTo>
                    <a:cubicBezTo>
                      <a:pt x="148" y="1751"/>
                      <a:pt x="183" y="1725"/>
                      <a:pt x="183" y="1688"/>
                    </a:cubicBezTo>
                    <a:cubicBezTo>
                      <a:pt x="183" y="1414"/>
                      <a:pt x="153" y="1141"/>
                      <a:pt x="122" y="867"/>
                    </a:cubicBezTo>
                    <a:cubicBezTo>
                      <a:pt x="122" y="593"/>
                      <a:pt x="122" y="320"/>
                      <a:pt x="122" y="46"/>
                    </a:cubicBezTo>
                    <a:cubicBezTo>
                      <a:pt x="122" y="16"/>
                      <a:pt x="100"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1"/>
              <p:cNvSpPr/>
              <p:nvPr/>
            </p:nvSpPr>
            <p:spPr>
              <a:xfrm>
                <a:off x="11697300" y="2821375"/>
                <a:ext cx="3050" cy="38025"/>
              </a:xfrm>
              <a:custGeom>
                <a:avLst/>
                <a:gdLst/>
                <a:ahLst/>
                <a:cxnLst/>
                <a:rect l="l" t="t" r="r" b="b"/>
                <a:pathLst>
                  <a:path w="122" h="1521" extrusionOk="0">
                    <a:moveTo>
                      <a:pt x="61" y="1"/>
                    </a:moveTo>
                    <a:cubicBezTo>
                      <a:pt x="31" y="1"/>
                      <a:pt x="0" y="16"/>
                      <a:pt x="0" y="46"/>
                    </a:cubicBezTo>
                    <a:cubicBezTo>
                      <a:pt x="0" y="289"/>
                      <a:pt x="0" y="533"/>
                      <a:pt x="0" y="776"/>
                    </a:cubicBezTo>
                    <a:cubicBezTo>
                      <a:pt x="0" y="989"/>
                      <a:pt x="0" y="1232"/>
                      <a:pt x="0" y="1475"/>
                    </a:cubicBezTo>
                    <a:cubicBezTo>
                      <a:pt x="0" y="1505"/>
                      <a:pt x="31" y="1520"/>
                      <a:pt x="61" y="1520"/>
                    </a:cubicBezTo>
                    <a:cubicBezTo>
                      <a:pt x="91" y="1520"/>
                      <a:pt x="122" y="1505"/>
                      <a:pt x="122" y="1475"/>
                    </a:cubicBezTo>
                    <a:cubicBezTo>
                      <a:pt x="122" y="1232"/>
                      <a:pt x="122" y="989"/>
                      <a:pt x="122" y="776"/>
                    </a:cubicBezTo>
                    <a:cubicBezTo>
                      <a:pt x="122" y="533"/>
                      <a:pt x="122" y="289"/>
                      <a:pt x="122" y="46"/>
                    </a:cubicBezTo>
                    <a:cubicBezTo>
                      <a:pt x="122" y="16"/>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1"/>
              <p:cNvSpPr/>
              <p:nvPr/>
            </p:nvSpPr>
            <p:spPr>
              <a:xfrm>
                <a:off x="11705650" y="2810300"/>
                <a:ext cx="6100" cy="35425"/>
              </a:xfrm>
              <a:custGeom>
                <a:avLst/>
                <a:gdLst/>
                <a:ahLst/>
                <a:cxnLst/>
                <a:rect l="l" t="t" r="r" b="b"/>
                <a:pathLst>
                  <a:path w="244" h="1417" extrusionOk="0">
                    <a:moveTo>
                      <a:pt x="69" y="0"/>
                    </a:moveTo>
                    <a:cubicBezTo>
                      <a:pt x="35" y="0"/>
                      <a:pt x="1" y="26"/>
                      <a:pt x="1" y="64"/>
                    </a:cubicBezTo>
                    <a:cubicBezTo>
                      <a:pt x="61" y="277"/>
                      <a:pt x="92" y="489"/>
                      <a:pt x="92" y="702"/>
                    </a:cubicBezTo>
                    <a:cubicBezTo>
                      <a:pt x="92" y="945"/>
                      <a:pt x="92" y="1158"/>
                      <a:pt x="92" y="1371"/>
                    </a:cubicBezTo>
                    <a:cubicBezTo>
                      <a:pt x="92" y="1401"/>
                      <a:pt x="115" y="1416"/>
                      <a:pt x="137" y="1416"/>
                    </a:cubicBezTo>
                    <a:cubicBezTo>
                      <a:pt x="160" y="1416"/>
                      <a:pt x="183" y="1401"/>
                      <a:pt x="183" y="1371"/>
                    </a:cubicBezTo>
                    <a:cubicBezTo>
                      <a:pt x="244" y="1158"/>
                      <a:pt x="213" y="915"/>
                      <a:pt x="213" y="702"/>
                    </a:cubicBezTo>
                    <a:cubicBezTo>
                      <a:pt x="213" y="489"/>
                      <a:pt x="153" y="246"/>
                      <a:pt x="122" y="33"/>
                    </a:cubicBezTo>
                    <a:cubicBezTo>
                      <a:pt x="111" y="10"/>
                      <a:pt x="90"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1"/>
              <p:cNvSpPr/>
              <p:nvPr/>
            </p:nvSpPr>
            <p:spPr>
              <a:xfrm>
                <a:off x="11716300" y="2801325"/>
                <a:ext cx="3825" cy="24075"/>
              </a:xfrm>
              <a:custGeom>
                <a:avLst/>
                <a:gdLst/>
                <a:ahLst/>
                <a:cxnLst/>
                <a:rect l="l" t="t" r="r" b="b"/>
                <a:pathLst>
                  <a:path w="153" h="963" extrusionOk="0">
                    <a:moveTo>
                      <a:pt x="52" y="0"/>
                    </a:moveTo>
                    <a:cubicBezTo>
                      <a:pt x="25" y="0"/>
                      <a:pt x="0" y="17"/>
                      <a:pt x="0" y="58"/>
                    </a:cubicBezTo>
                    <a:cubicBezTo>
                      <a:pt x="30" y="210"/>
                      <a:pt x="30" y="362"/>
                      <a:pt x="30" y="514"/>
                    </a:cubicBezTo>
                    <a:lnTo>
                      <a:pt x="30" y="727"/>
                    </a:lnTo>
                    <a:cubicBezTo>
                      <a:pt x="30" y="757"/>
                      <a:pt x="30" y="788"/>
                      <a:pt x="30" y="818"/>
                    </a:cubicBezTo>
                    <a:cubicBezTo>
                      <a:pt x="30" y="879"/>
                      <a:pt x="30" y="909"/>
                      <a:pt x="30" y="939"/>
                    </a:cubicBezTo>
                    <a:cubicBezTo>
                      <a:pt x="46" y="955"/>
                      <a:pt x="61" y="962"/>
                      <a:pt x="72" y="962"/>
                    </a:cubicBezTo>
                    <a:cubicBezTo>
                      <a:pt x="84" y="962"/>
                      <a:pt x="91" y="955"/>
                      <a:pt x="91" y="939"/>
                    </a:cubicBezTo>
                    <a:cubicBezTo>
                      <a:pt x="152" y="879"/>
                      <a:pt x="152" y="788"/>
                      <a:pt x="152" y="727"/>
                    </a:cubicBezTo>
                    <a:lnTo>
                      <a:pt x="152" y="514"/>
                    </a:lnTo>
                    <a:cubicBezTo>
                      <a:pt x="122" y="362"/>
                      <a:pt x="122" y="210"/>
                      <a:pt x="122" y="58"/>
                    </a:cubicBezTo>
                    <a:cubicBezTo>
                      <a:pt x="122" y="25"/>
                      <a:pt x="85" y="0"/>
                      <a:pt x="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1"/>
              <p:cNvSpPr/>
              <p:nvPr/>
            </p:nvSpPr>
            <p:spPr>
              <a:xfrm>
                <a:off x="11638025" y="2888250"/>
                <a:ext cx="5725" cy="32900"/>
              </a:xfrm>
              <a:custGeom>
                <a:avLst/>
                <a:gdLst/>
                <a:ahLst/>
                <a:cxnLst/>
                <a:rect l="l" t="t" r="r" b="b"/>
                <a:pathLst>
                  <a:path w="229" h="1316" extrusionOk="0">
                    <a:moveTo>
                      <a:pt x="179" y="1"/>
                    </a:moveTo>
                    <a:cubicBezTo>
                      <a:pt x="152" y="1"/>
                      <a:pt x="122" y="16"/>
                      <a:pt x="122" y="46"/>
                    </a:cubicBezTo>
                    <a:cubicBezTo>
                      <a:pt x="92" y="259"/>
                      <a:pt x="92" y="472"/>
                      <a:pt x="61" y="654"/>
                    </a:cubicBezTo>
                    <a:cubicBezTo>
                      <a:pt x="61" y="776"/>
                      <a:pt x="61" y="867"/>
                      <a:pt x="31" y="988"/>
                    </a:cubicBezTo>
                    <a:cubicBezTo>
                      <a:pt x="31" y="1080"/>
                      <a:pt x="0" y="1201"/>
                      <a:pt x="31" y="1292"/>
                    </a:cubicBezTo>
                    <a:cubicBezTo>
                      <a:pt x="46" y="1308"/>
                      <a:pt x="61" y="1315"/>
                      <a:pt x="76" y="1315"/>
                    </a:cubicBezTo>
                    <a:cubicBezTo>
                      <a:pt x="92" y="1315"/>
                      <a:pt x="107" y="1308"/>
                      <a:pt x="122" y="1292"/>
                    </a:cubicBezTo>
                    <a:cubicBezTo>
                      <a:pt x="152" y="1201"/>
                      <a:pt x="152" y="1080"/>
                      <a:pt x="152" y="988"/>
                    </a:cubicBezTo>
                    <a:cubicBezTo>
                      <a:pt x="152" y="897"/>
                      <a:pt x="183" y="776"/>
                      <a:pt x="183" y="684"/>
                    </a:cubicBezTo>
                    <a:cubicBezTo>
                      <a:pt x="183" y="472"/>
                      <a:pt x="213" y="259"/>
                      <a:pt x="213" y="46"/>
                    </a:cubicBezTo>
                    <a:cubicBezTo>
                      <a:pt x="228" y="16"/>
                      <a:pt x="206" y="1"/>
                      <a:pt x="1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1"/>
              <p:cNvSpPr/>
              <p:nvPr/>
            </p:nvSpPr>
            <p:spPr>
              <a:xfrm>
                <a:off x="11629650" y="2878375"/>
                <a:ext cx="4600" cy="47900"/>
              </a:xfrm>
              <a:custGeom>
                <a:avLst/>
                <a:gdLst/>
                <a:ahLst/>
                <a:cxnLst/>
                <a:rect l="l" t="t" r="r" b="b"/>
                <a:pathLst>
                  <a:path w="184" h="1916" extrusionOk="0">
                    <a:moveTo>
                      <a:pt x="77" y="0"/>
                    </a:moveTo>
                    <a:cubicBezTo>
                      <a:pt x="54" y="0"/>
                      <a:pt x="31" y="16"/>
                      <a:pt x="31" y="46"/>
                    </a:cubicBezTo>
                    <a:cubicBezTo>
                      <a:pt x="31" y="350"/>
                      <a:pt x="62" y="654"/>
                      <a:pt x="62" y="958"/>
                    </a:cubicBezTo>
                    <a:cubicBezTo>
                      <a:pt x="31" y="1110"/>
                      <a:pt x="31" y="1262"/>
                      <a:pt x="31" y="1414"/>
                    </a:cubicBezTo>
                    <a:cubicBezTo>
                      <a:pt x="31" y="1566"/>
                      <a:pt x="1" y="1718"/>
                      <a:pt x="1" y="1870"/>
                    </a:cubicBezTo>
                    <a:cubicBezTo>
                      <a:pt x="1" y="1900"/>
                      <a:pt x="16" y="1915"/>
                      <a:pt x="35" y="1915"/>
                    </a:cubicBezTo>
                    <a:cubicBezTo>
                      <a:pt x="54" y="1915"/>
                      <a:pt x="77" y="1900"/>
                      <a:pt x="92" y="1870"/>
                    </a:cubicBezTo>
                    <a:cubicBezTo>
                      <a:pt x="123" y="1718"/>
                      <a:pt x="123" y="1566"/>
                      <a:pt x="153" y="1444"/>
                    </a:cubicBezTo>
                    <a:cubicBezTo>
                      <a:pt x="153" y="1292"/>
                      <a:pt x="183" y="1140"/>
                      <a:pt x="183" y="988"/>
                    </a:cubicBezTo>
                    <a:cubicBezTo>
                      <a:pt x="183" y="654"/>
                      <a:pt x="153" y="350"/>
                      <a:pt x="123" y="46"/>
                    </a:cubicBezTo>
                    <a:cubicBezTo>
                      <a:pt x="123" y="16"/>
                      <a:pt x="100" y="0"/>
                      <a:pt x="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1"/>
              <p:cNvSpPr/>
              <p:nvPr/>
            </p:nvSpPr>
            <p:spPr>
              <a:xfrm>
                <a:off x="11618275" y="2888250"/>
                <a:ext cx="4575" cy="46575"/>
              </a:xfrm>
              <a:custGeom>
                <a:avLst/>
                <a:gdLst/>
                <a:ahLst/>
                <a:cxnLst/>
                <a:rect l="l" t="t" r="r" b="b"/>
                <a:pathLst>
                  <a:path w="183" h="1863" extrusionOk="0">
                    <a:moveTo>
                      <a:pt x="122" y="1"/>
                    </a:moveTo>
                    <a:cubicBezTo>
                      <a:pt x="91" y="1"/>
                      <a:pt x="61" y="16"/>
                      <a:pt x="61" y="46"/>
                    </a:cubicBezTo>
                    <a:cubicBezTo>
                      <a:pt x="61" y="350"/>
                      <a:pt x="30" y="654"/>
                      <a:pt x="30" y="958"/>
                    </a:cubicBezTo>
                    <a:cubicBezTo>
                      <a:pt x="30" y="1110"/>
                      <a:pt x="30" y="1262"/>
                      <a:pt x="30" y="1414"/>
                    </a:cubicBezTo>
                    <a:cubicBezTo>
                      <a:pt x="30" y="1475"/>
                      <a:pt x="30" y="1536"/>
                      <a:pt x="30" y="1596"/>
                    </a:cubicBezTo>
                    <a:cubicBezTo>
                      <a:pt x="30" y="1687"/>
                      <a:pt x="0" y="1748"/>
                      <a:pt x="30" y="1839"/>
                    </a:cubicBezTo>
                    <a:cubicBezTo>
                      <a:pt x="46" y="1855"/>
                      <a:pt x="68" y="1862"/>
                      <a:pt x="87" y="1862"/>
                    </a:cubicBezTo>
                    <a:cubicBezTo>
                      <a:pt x="106" y="1862"/>
                      <a:pt x="122" y="1855"/>
                      <a:pt x="122" y="1839"/>
                    </a:cubicBezTo>
                    <a:cubicBezTo>
                      <a:pt x="152" y="1748"/>
                      <a:pt x="152" y="1687"/>
                      <a:pt x="152" y="1596"/>
                    </a:cubicBezTo>
                    <a:cubicBezTo>
                      <a:pt x="152" y="1536"/>
                      <a:pt x="152" y="1475"/>
                      <a:pt x="152" y="1414"/>
                    </a:cubicBezTo>
                    <a:cubicBezTo>
                      <a:pt x="152" y="1262"/>
                      <a:pt x="152" y="1110"/>
                      <a:pt x="152" y="958"/>
                    </a:cubicBezTo>
                    <a:cubicBezTo>
                      <a:pt x="152" y="654"/>
                      <a:pt x="152" y="350"/>
                      <a:pt x="182" y="46"/>
                    </a:cubicBezTo>
                    <a:cubicBezTo>
                      <a:pt x="182" y="16"/>
                      <a:pt x="152" y="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1"/>
              <p:cNvSpPr/>
              <p:nvPr/>
            </p:nvSpPr>
            <p:spPr>
              <a:xfrm>
                <a:off x="11605350" y="2897375"/>
                <a:ext cx="3825" cy="42575"/>
              </a:xfrm>
              <a:custGeom>
                <a:avLst/>
                <a:gdLst/>
                <a:ahLst/>
                <a:cxnLst/>
                <a:rect l="l" t="t" r="r" b="b"/>
                <a:pathLst>
                  <a:path w="153" h="1703" extrusionOk="0">
                    <a:moveTo>
                      <a:pt x="92" y="0"/>
                    </a:moveTo>
                    <a:cubicBezTo>
                      <a:pt x="61" y="0"/>
                      <a:pt x="31" y="15"/>
                      <a:pt x="31" y="46"/>
                    </a:cubicBezTo>
                    <a:cubicBezTo>
                      <a:pt x="61" y="319"/>
                      <a:pt x="31" y="593"/>
                      <a:pt x="31" y="836"/>
                    </a:cubicBezTo>
                    <a:cubicBezTo>
                      <a:pt x="31" y="1110"/>
                      <a:pt x="0" y="1383"/>
                      <a:pt x="0" y="1657"/>
                    </a:cubicBezTo>
                    <a:cubicBezTo>
                      <a:pt x="0" y="1687"/>
                      <a:pt x="23" y="1702"/>
                      <a:pt x="46" y="1702"/>
                    </a:cubicBezTo>
                    <a:cubicBezTo>
                      <a:pt x="69" y="1702"/>
                      <a:pt x="92" y="1687"/>
                      <a:pt x="92" y="1657"/>
                    </a:cubicBezTo>
                    <a:cubicBezTo>
                      <a:pt x="152" y="1414"/>
                      <a:pt x="152" y="1140"/>
                      <a:pt x="152" y="867"/>
                    </a:cubicBezTo>
                    <a:cubicBezTo>
                      <a:pt x="152" y="593"/>
                      <a:pt x="152" y="319"/>
                      <a:pt x="152" y="46"/>
                    </a:cubicBezTo>
                    <a:cubicBezTo>
                      <a:pt x="152" y="15"/>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1"/>
              <p:cNvSpPr/>
              <p:nvPr/>
            </p:nvSpPr>
            <p:spPr>
              <a:xfrm>
                <a:off x="11590150" y="2906050"/>
                <a:ext cx="6100" cy="40850"/>
              </a:xfrm>
              <a:custGeom>
                <a:avLst/>
                <a:gdLst/>
                <a:ahLst/>
                <a:cxnLst/>
                <a:rect l="l" t="t" r="r" b="b"/>
                <a:pathLst>
                  <a:path w="244" h="1634" extrusionOk="0">
                    <a:moveTo>
                      <a:pt x="123" y="0"/>
                    </a:moveTo>
                    <a:cubicBezTo>
                      <a:pt x="96" y="0"/>
                      <a:pt x="61" y="26"/>
                      <a:pt x="61" y="64"/>
                    </a:cubicBezTo>
                    <a:cubicBezTo>
                      <a:pt x="92" y="337"/>
                      <a:pt x="122" y="580"/>
                      <a:pt x="92" y="854"/>
                    </a:cubicBezTo>
                    <a:cubicBezTo>
                      <a:pt x="92" y="975"/>
                      <a:pt x="92" y="1097"/>
                      <a:pt x="61" y="1219"/>
                    </a:cubicBezTo>
                    <a:cubicBezTo>
                      <a:pt x="61" y="1310"/>
                      <a:pt x="61" y="1371"/>
                      <a:pt x="31" y="1431"/>
                    </a:cubicBezTo>
                    <a:cubicBezTo>
                      <a:pt x="31" y="1492"/>
                      <a:pt x="0" y="1553"/>
                      <a:pt x="31" y="1583"/>
                    </a:cubicBezTo>
                    <a:cubicBezTo>
                      <a:pt x="31" y="1619"/>
                      <a:pt x="52" y="1634"/>
                      <a:pt x="75" y="1634"/>
                    </a:cubicBezTo>
                    <a:cubicBezTo>
                      <a:pt x="92" y="1634"/>
                      <a:pt x="109" y="1626"/>
                      <a:pt x="122" y="1614"/>
                    </a:cubicBezTo>
                    <a:cubicBezTo>
                      <a:pt x="152" y="1553"/>
                      <a:pt x="152" y="1492"/>
                      <a:pt x="152" y="1431"/>
                    </a:cubicBezTo>
                    <a:cubicBezTo>
                      <a:pt x="183" y="1371"/>
                      <a:pt x="183" y="1310"/>
                      <a:pt x="183" y="1249"/>
                    </a:cubicBezTo>
                    <a:cubicBezTo>
                      <a:pt x="213" y="1097"/>
                      <a:pt x="213" y="975"/>
                      <a:pt x="213" y="824"/>
                    </a:cubicBezTo>
                    <a:cubicBezTo>
                      <a:pt x="244" y="550"/>
                      <a:pt x="213" y="307"/>
                      <a:pt x="152" y="33"/>
                    </a:cubicBezTo>
                    <a:cubicBezTo>
                      <a:pt x="152" y="10"/>
                      <a:pt x="139" y="0"/>
                      <a:pt x="1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1"/>
              <p:cNvSpPr/>
              <p:nvPr/>
            </p:nvSpPr>
            <p:spPr>
              <a:xfrm>
                <a:off x="11576475" y="2911800"/>
                <a:ext cx="4575" cy="36250"/>
              </a:xfrm>
              <a:custGeom>
                <a:avLst/>
                <a:gdLst/>
                <a:ahLst/>
                <a:cxnLst/>
                <a:rect l="l" t="t" r="r" b="b"/>
                <a:pathLst>
                  <a:path w="183" h="1450" extrusionOk="0">
                    <a:moveTo>
                      <a:pt x="137" y="1"/>
                    </a:moveTo>
                    <a:cubicBezTo>
                      <a:pt x="114" y="1"/>
                      <a:pt x="91" y="16"/>
                      <a:pt x="91" y="46"/>
                    </a:cubicBezTo>
                    <a:cubicBezTo>
                      <a:pt x="61" y="290"/>
                      <a:pt x="61" y="502"/>
                      <a:pt x="31" y="745"/>
                    </a:cubicBezTo>
                    <a:cubicBezTo>
                      <a:pt x="31" y="867"/>
                      <a:pt x="31" y="958"/>
                      <a:pt x="31" y="1080"/>
                    </a:cubicBezTo>
                    <a:cubicBezTo>
                      <a:pt x="0" y="1141"/>
                      <a:pt x="0" y="1201"/>
                      <a:pt x="0" y="1232"/>
                    </a:cubicBezTo>
                    <a:cubicBezTo>
                      <a:pt x="0" y="1293"/>
                      <a:pt x="0" y="1353"/>
                      <a:pt x="0" y="1414"/>
                    </a:cubicBezTo>
                    <a:cubicBezTo>
                      <a:pt x="18" y="1432"/>
                      <a:pt x="46" y="1449"/>
                      <a:pt x="66" y="1449"/>
                    </a:cubicBezTo>
                    <a:cubicBezTo>
                      <a:pt x="81" y="1449"/>
                      <a:pt x="91" y="1440"/>
                      <a:pt x="91" y="1414"/>
                    </a:cubicBezTo>
                    <a:cubicBezTo>
                      <a:pt x="152" y="1323"/>
                      <a:pt x="122" y="1201"/>
                      <a:pt x="152" y="1110"/>
                    </a:cubicBezTo>
                    <a:cubicBezTo>
                      <a:pt x="152" y="989"/>
                      <a:pt x="152" y="867"/>
                      <a:pt x="152" y="745"/>
                    </a:cubicBezTo>
                    <a:lnTo>
                      <a:pt x="183" y="46"/>
                    </a:lnTo>
                    <a:cubicBezTo>
                      <a:pt x="183" y="16"/>
                      <a:pt x="160" y="1"/>
                      <a:pt x="1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1"/>
              <p:cNvSpPr/>
              <p:nvPr/>
            </p:nvSpPr>
            <p:spPr>
              <a:xfrm>
                <a:off x="11560500" y="2917125"/>
                <a:ext cx="7625" cy="34400"/>
              </a:xfrm>
              <a:custGeom>
                <a:avLst/>
                <a:gdLst/>
                <a:ahLst/>
                <a:cxnLst/>
                <a:rect l="l" t="t" r="r" b="b"/>
                <a:pathLst>
                  <a:path w="305" h="1376" extrusionOk="0">
                    <a:moveTo>
                      <a:pt x="244" y="1"/>
                    </a:moveTo>
                    <a:cubicBezTo>
                      <a:pt x="214" y="1"/>
                      <a:pt x="183" y="16"/>
                      <a:pt x="183" y="46"/>
                    </a:cubicBezTo>
                    <a:cubicBezTo>
                      <a:pt x="153" y="259"/>
                      <a:pt x="153" y="502"/>
                      <a:pt x="123" y="715"/>
                    </a:cubicBezTo>
                    <a:cubicBezTo>
                      <a:pt x="92" y="806"/>
                      <a:pt x="92" y="928"/>
                      <a:pt x="62" y="1049"/>
                    </a:cubicBezTo>
                    <a:cubicBezTo>
                      <a:pt x="62" y="1140"/>
                      <a:pt x="1" y="1262"/>
                      <a:pt x="31" y="1353"/>
                    </a:cubicBezTo>
                    <a:cubicBezTo>
                      <a:pt x="31" y="1368"/>
                      <a:pt x="47" y="1376"/>
                      <a:pt x="62" y="1376"/>
                    </a:cubicBezTo>
                    <a:cubicBezTo>
                      <a:pt x="77" y="1376"/>
                      <a:pt x="92" y="1368"/>
                      <a:pt x="92" y="1353"/>
                    </a:cubicBezTo>
                    <a:cubicBezTo>
                      <a:pt x="183" y="1292"/>
                      <a:pt x="183" y="1140"/>
                      <a:pt x="183" y="1049"/>
                    </a:cubicBezTo>
                    <a:cubicBezTo>
                      <a:pt x="214" y="958"/>
                      <a:pt x="214" y="836"/>
                      <a:pt x="244" y="745"/>
                    </a:cubicBezTo>
                    <a:cubicBezTo>
                      <a:pt x="275" y="502"/>
                      <a:pt x="275" y="289"/>
                      <a:pt x="305" y="46"/>
                    </a:cubicBezTo>
                    <a:cubicBezTo>
                      <a:pt x="305" y="16"/>
                      <a:pt x="275" y="1"/>
                      <a:pt x="2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1"/>
              <p:cNvSpPr/>
              <p:nvPr/>
            </p:nvSpPr>
            <p:spPr>
              <a:xfrm>
                <a:off x="11549875" y="2923525"/>
                <a:ext cx="6100" cy="35375"/>
              </a:xfrm>
              <a:custGeom>
                <a:avLst/>
                <a:gdLst/>
                <a:ahLst/>
                <a:cxnLst/>
                <a:rect l="l" t="t" r="r" b="b"/>
                <a:pathLst>
                  <a:path w="244" h="1415" extrusionOk="0">
                    <a:moveTo>
                      <a:pt x="99" y="0"/>
                    </a:moveTo>
                    <a:cubicBezTo>
                      <a:pt x="66" y="0"/>
                      <a:pt x="31" y="26"/>
                      <a:pt x="31" y="64"/>
                    </a:cubicBezTo>
                    <a:cubicBezTo>
                      <a:pt x="92" y="276"/>
                      <a:pt x="122" y="520"/>
                      <a:pt x="92" y="732"/>
                    </a:cubicBezTo>
                    <a:cubicBezTo>
                      <a:pt x="92" y="854"/>
                      <a:pt x="92" y="976"/>
                      <a:pt x="61" y="1097"/>
                    </a:cubicBezTo>
                    <a:cubicBezTo>
                      <a:pt x="61" y="1128"/>
                      <a:pt x="31" y="1188"/>
                      <a:pt x="31" y="1249"/>
                    </a:cubicBezTo>
                    <a:cubicBezTo>
                      <a:pt x="0" y="1310"/>
                      <a:pt x="0" y="1340"/>
                      <a:pt x="0" y="1401"/>
                    </a:cubicBezTo>
                    <a:cubicBezTo>
                      <a:pt x="0" y="1401"/>
                      <a:pt x="14" y="1415"/>
                      <a:pt x="32" y="1415"/>
                    </a:cubicBezTo>
                    <a:cubicBezTo>
                      <a:pt x="41" y="1415"/>
                      <a:pt x="51" y="1411"/>
                      <a:pt x="61" y="1401"/>
                    </a:cubicBezTo>
                    <a:cubicBezTo>
                      <a:pt x="152" y="1371"/>
                      <a:pt x="152" y="1219"/>
                      <a:pt x="183" y="1128"/>
                    </a:cubicBezTo>
                    <a:cubicBezTo>
                      <a:pt x="213" y="1006"/>
                      <a:pt x="213" y="884"/>
                      <a:pt x="213" y="763"/>
                    </a:cubicBezTo>
                    <a:cubicBezTo>
                      <a:pt x="244" y="520"/>
                      <a:pt x="213" y="276"/>
                      <a:pt x="152" y="33"/>
                    </a:cubicBezTo>
                    <a:cubicBezTo>
                      <a:pt x="141" y="10"/>
                      <a:pt x="120"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1"/>
              <p:cNvSpPr/>
              <p:nvPr/>
            </p:nvSpPr>
            <p:spPr>
              <a:xfrm>
                <a:off x="11532400" y="2924725"/>
                <a:ext cx="4575" cy="33650"/>
              </a:xfrm>
              <a:custGeom>
                <a:avLst/>
                <a:gdLst/>
                <a:ahLst/>
                <a:cxnLst/>
                <a:rect l="l" t="t" r="r" b="b"/>
                <a:pathLst>
                  <a:path w="183" h="1346" extrusionOk="0">
                    <a:moveTo>
                      <a:pt x="92" y="1"/>
                    </a:moveTo>
                    <a:cubicBezTo>
                      <a:pt x="61" y="1"/>
                      <a:pt x="31" y="16"/>
                      <a:pt x="31" y="46"/>
                    </a:cubicBezTo>
                    <a:cubicBezTo>
                      <a:pt x="61" y="259"/>
                      <a:pt x="61" y="502"/>
                      <a:pt x="61" y="715"/>
                    </a:cubicBezTo>
                    <a:cubicBezTo>
                      <a:pt x="61" y="806"/>
                      <a:pt x="31" y="928"/>
                      <a:pt x="31" y="1019"/>
                    </a:cubicBezTo>
                    <a:lnTo>
                      <a:pt x="31" y="1171"/>
                    </a:lnTo>
                    <a:cubicBezTo>
                      <a:pt x="31" y="1232"/>
                      <a:pt x="0" y="1292"/>
                      <a:pt x="31" y="1323"/>
                    </a:cubicBezTo>
                    <a:cubicBezTo>
                      <a:pt x="46" y="1338"/>
                      <a:pt x="61" y="1346"/>
                      <a:pt x="73" y="1346"/>
                    </a:cubicBezTo>
                    <a:cubicBezTo>
                      <a:pt x="84" y="1346"/>
                      <a:pt x="92" y="1338"/>
                      <a:pt x="92" y="1323"/>
                    </a:cubicBezTo>
                    <a:cubicBezTo>
                      <a:pt x="152" y="1292"/>
                      <a:pt x="152" y="1262"/>
                      <a:pt x="152" y="1201"/>
                    </a:cubicBezTo>
                    <a:cubicBezTo>
                      <a:pt x="152" y="1140"/>
                      <a:pt x="152" y="1080"/>
                      <a:pt x="152" y="1049"/>
                    </a:cubicBezTo>
                    <a:cubicBezTo>
                      <a:pt x="183" y="928"/>
                      <a:pt x="183" y="836"/>
                      <a:pt x="183" y="715"/>
                    </a:cubicBezTo>
                    <a:cubicBezTo>
                      <a:pt x="183" y="502"/>
                      <a:pt x="183" y="289"/>
                      <a:pt x="152" y="46"/>
                    </a:cubicBezTo>
                    <a:cubicBezTo>
                      <a:pt x="152" y="16"/>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1"/>
              <p:cNvSpPr/>
              <p:nvPr/>
            </p:nvSpPr>
            <p:spPr>
              <a:xfrm>
                <a:off x="11518725" y="2927000"/>
                <a:ext cx="3050" cy="26625"/>
              </a:xfrm>
              <a:custGeom>
                <a:avLst/>
                <a:gdLst/>
                <a:ahLst/>
                <a:cxnLst/>
                <a:rect l="l" t="t" r="r" b="b"/>
                <a:pathLst>
                  <a:path w="122" h="1065" extrusionOk="0">
                    <a:moveTo>
                      <a:pt x="61" y="1"/>
                    </a:moveTo>
                    <a:cubicBezTo>
                      <a:pt x="31" y="1"/>
                      <a:pt x="0" y="16"/>
                      <a:pt x="0" y="46"/>
                    </a:cubicBezTo>
                    <a:cubicBezTo>
                      <a:pt x="31" y="198"/>
                      <a:pt x="31" y="381"/>
                      <a:pt x="31" y="533"/>
                    </a:cubicBezTo>
                    <a:cubicBezTo>
                      <a:pt x="31" y="624"/>
                      <a:pt x="0" y="715"/>
                      <a:pt x="0" y="776"/>
                    </a:cubicBezTo>
                    <a:cubicBezTo>
                      <a:pt x="0" y="867"/>
                      <a:pt x="0" y="958"/>
                      <a:pt x="0" y="1019"/>
                    </a:cubicBezTo>
                    <a:cubicBezTo>
                      <a:pt x="15" y="1049"/>
                      <a:pt x="38" y="1065"/>
                      <a:pt x="61" y="1065"/>
                    </a:cubicBezTo>
                    <a:cubicBezTo>
                      <a:pt x="84" y="1065"/>
                      <a:pt x="107" y="1049"/>
                      <a:pt x="122" y="1019"/>
                    </a:cubicBezTo>
                    <a:cubicBezTo>
                      <a:pt x="122" y="958"/>
                      <a:pt x="122" y="867"/>
                      <a:pt x="122" y="776"/>
                    </a:cubicBezTo>
                    <a:cubicBezTo>
                      <a:pt x="122" y="715"/>
                      <a:pt x="122" y="624"/>
                      <a:pt x="122" y="533"/>
                    </a:cubicBezTo>
                    <a:cubicBezTo>
                      <a:pt x="122" y="381"/>
                      <a:pt x="122" y="198"/>
                      <a:pt x="122" y="46"/>
                    </a:cubicBezTo>
                    <a:cubicBezTo>
                      <a:pt x="122" y="16"/>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1"/>
              <p:cNvSpPr/>
              <p:nvPr/>
            </p:nvSpPr>
            <p:spPr>
              <a:xfrm>
                <a:off x="11508075" y="2922250"/>
                <a:ext cx="4600" cy="10025"/>
              </a:xfrm>
              <a:custGeom>
                <a:avLst/>
                <a:gdLst/>
                <a:ahLst/>
                <a:cxnLst/>
                <a:rect l="l" t="t" r="r" b="b"/>
                <a:pathLst>
                  <a:path w="184" h="401" extrusionOk="0">
                    <a:moveTo>
                      <a:pt x="107" y="1"/>
                    </a:moveTo>
                    <a:cubicBezTo>
                      <a:pt x="99" y="1"/>
                      <a:pt x="92" y="8"/>
                      <a:pt x="92" y="24"/>
                    </a:cubicBezTo>
                    <a:cubicBezTo>
                      <a:pt x="61" y="24"/>
                      <a:pt x="61" y="24"/>
                      <a:pt x="61" y="54"/>
                    </a:cubicBezTo>
                    <a:cubicBezTo>
                      <a:pt x="31" y="54"/>
                      <a:pt x="31" y="84"/>
                      <a:pt x="31" y="115"/>
                    </a:cubicBezTo>
                    <a:cubicBezTo>
                      <a:pt x="61" y="115"/>
                      <a:pt x="61" y="115"/>
                      <a:pt x="61" y="145"/>
                    </a:cubicBezTo>
                    <a:cubicBezTo>
                      <a:pt x="61" y="176"/>
                      <a:pt x="61" y="176"/>
                      <a:pt x="61" y="176"/>
                    </a:cubicBezTo>
                    <a:lnTo>
                      <a:pt x="61" y="206"/>
                    </a:lnTo>
                    <a:lnTo>
                      <a:pt x="61" y="236"/>
                    </a:lnTo>
                    <a:lnTo>
                      <a:pt x="31" y="267"/>
                    </a:lnTo>
                    <a:cubicBezTo>
                      <a:pt x="31" y="267"/>
                      <a:pt x="31" y="297"/>
                      <a:pt x="31" y="297"/>
                    </a:cubicBezTo>
                    <a:cubicBezTo>
                      <a:pt x="31" y="297"/>
                      <a:pt x="1" y="327"/>
                      <a:pt x="1" y="358"/>
                    </a:cubicBezTo>
                    <a:cubicBezTo>
                      <a:pt x="1" y="379"/>
                      <a:pt x="16" y="401"/>
                      <a:pt x="46" y="401"/>
                    </a:cubicBezTo>
                    <a:cubicBezTo>
                      <a:pt x="59" y="401"/>
                      <a:pt x="74" y="397"/>
                      <a:pt x="92" y="388"/>
                    </a:cubicBezTo>
                    <a:cubicBezTo>
                      <a:pt x="122" y="388"/>
                      <a:pt x="153" y="327"/>
                      <a:pt x="153" y="297"/>
                    </a:cubicBezTo>
                    <a:cubicBezTo>
                      <a:pt x="183" y="297"/>
                      <a:pt x="183" y="267"/>
                      <a:pt x="183" y="236"/>
                    </a:cubicBezTo>
                    <a:cubicBezTo>
                      <a:pt x="183" y="176"/>
                      <a:pt x="183" y="115"/>
                      <a:pt x="153" y="54"/>
                    </a:cubicBezTo>
                    <a:cubicBezTo>
                      <a:pt x="153" y="24"/>
                      <a:pt x="153" y="24"/>
                      <a:pt x="122" y="24"/>
                    </a:cubicBezTo>
                    <a:cubicBezTo>
                      <a:pt x="122" y="8"/>
                      <a:pt x="115" y="1"/>
                      <a:pt x="1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1"/>
              <p:cNvSpPr/>
              <p:nvPr/>
            </p:nvSpPr>
            <p:spPr>
              <a:xfrm>
                <a:off x="11505050" y="2924350"/>
                <a:ext cx="3050" cy="3050"/>
              </a:xfrm>
              <a:custGeom>
                <a:avLst/>
                <a:gdLst/>
                <a:ahLst/>
                <a:cxnLst/>
                <a:rect l="l" t="t" r="r" b="b"/>
                <a:pathLst>
                  <a:path w="122" h="122" extrusionOk="0">
                    <a:moveTo>
                      <a:pt x="0" y="0"/>
                    </a:moveTo>
                    <a:cubicBezTo>
                      <a:pt x="0" y="31"/>
                      <a:pt x="0" y="31"/>
                      <a:pt x="0" y="31"/>
                    </a:cubicBezTo>
                    <a:cubicBezTo>
                      <a:pt x="0" y="61"/>
                      <a:pt x="0" y="61"/>
                      <a:pt x="0" y="61"/>
                    </a:cubicBezTo>
                    <a:cubicBezTo>
                      <a:pt x="30" y="92"/>
                      <a:pt x="30" y="92"/>
                      <a:pt x="30" y="92"/>
                    </a:cubicBezTo>
                    <a:cubicBezTo>
                      <a:pt x="30" y="92"/>
                      <a:pt x="30" y="92"/>
                      <a:pt x="30" y="122"/>
                    </a:cubicBezTo>
                    <a:lnTo>
                      <a:pt x="91" y="122"/>
                    </a:lnTo>
                    <a:cubicBezTo>
                      <a:pt x="91" y="92"/>
                      <a:pt x="91" y="92"/>
                      <a:pt x="91" y="92"/>
                    </a:cubicBezTo>
                    <a:cubicBezTo>
                      <a:pt x="91" y="92"/>
                      <a:pt x="91" y="92"/>
                      <a:pt x="122" y="61"/>
                    </a:cubicBezTo>
                    <a:cubicBezTo>
                      <a:pt x="122" y="61"/>
                      <a:pt x="122" y="61"/>
                      <a:pt x="122" y="31"/>
                    </a:cubicBezTo>
                    <a:cubicBezTo>
                      <a:pt x="122" y="31"/>
                      <a:pt x="122" y="31"/>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1"/>
              <p:cNvSpPr/>
              <p:nvPr/>
            </p:nvSpPr>
            <p:spPr>
              <a:xfrm>
                <a:off x="11881175" y="2808450"/>
                <a:ext cx="5350" cy="40800"/>
              </a:xfrm>
              <a:custGeom>
                <a:avLst/>
                <a:gdLst/>
                <a:ahLst/>
                <a:cxnLst/>
                <a:rect l="l" t="t" r="r" b="b"/>
                <a:pathLst>
                  <a:path w="214" h="1632" extrusionOk="0">
                    <a:moveTo>
                      <a:pt x="164" y="1"/>
                    </a:moveTo>
                    <a:cubicBezTo>
                      <a:pt x="138" y="1"/>
                      <a:pt x="107" y="16"/>
                      <a:pt x="92" y="47"/>
                    </a:cubicBezTo>
                    <a:cubicBezTo>
                      <a:pt x="92" y="320"/>
                      <a:pt x="62" y="563"/>
                      <a:pt x="62" y="837"/>
                    </a:cubicBezTo>
                    <a:cubicBezTo>
                      <a:pt x="31" y="958"/>
                      <a:pt x="31" y="1110"/>
                      <a:pt x="31" y="1232"/>
                    </a:cubicBezTo>
                    <a:cubicBezTo>
                      <a:pt x="31" y="1354"/>
                      <a:pt x="1" y="1475"/>
                      <a:pt x="31" y="1597"/>
                    </a:cubicBezTo>
                    <a:cubicBezTo>
                      <a:pt x="31" y="1622"/>
                      <a:pt x="42" y="1632"/>
                      <a:pt x="57" y="1632"/>
                    </a:cubicBezTo>
                    <a:cubicBezTo>
                      <a:pt x="77" y="1632"/>
                      <a:pt x="105" y="1614"/>
                      <a:pt x="123" y="1597"/>
                    </a:cubicBezTo>
                    <a:cubicBezTo>
                      <a:pt x="153" y="1475"/>
                      <a:pt x="153" y="1354"/>
                      <a:pt x="153" y="1232"/>
                    </a:cubicBezTo>
                    <a:cubicBezTo>
                      <a:pt x="153" y="1110"/>
                      <a:pt x="153" y="958"/>
                      <a:pt x="183" y="837"/>
                    </a:cubicBezTo>
                    <a:cubicBezTo>
                      <a:pt x="183" y="563"/>
                      <a:pt x="214" y="320"/>
                      <a:pt x="214" y="47"/>
                    </a:cubicBezTo>
                    <a:cubicBezTo>
                      <a:pt x="214" y="16"/>
                      <a:pt x="191" y="1"/>
                      <a:pt x="1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1"/>
              <p:cNvSpPr/>
              <p:nvPr/>
            </p:nvSpPr>
            <p:spPr>
              <a:xfrm>
                <a:off x="11891825" y="2813025"/>
                <a:ext cx="6475" cy="45550"/>
              </a:xfrm>
              <a:custGeom>
                <a:avLst/>
                <a:gdLst/>
                <a:ahLst/>
                <a:cxnLst/>
                <a:rect l="l" t="t" r="r" b="b"/>
                <a:pathLst>
                  <a:path w="259" h="1822" extrusionOk="0">
                    <a:moveTo>
                      <a:pt x="209" y="0"/>
                    </a:moveTo>
                    <a:cubicBezTo>
                      <a:pt x="183" y="0"/>
                      <a:pt x="152" y="16"/>
                      <a:pt x="152" y="46"/>
                    </a:cubicBezTo>
                    <a:cubicBezTo>
                      <a:pt x="122" y="350"/>
                      <a:pt x="92" y="654"/>
                      <a:pt x="92" y="958"/>
                    </a:cubicBezTo>
                    <a:cubicBezTo>
                      <a:pt x="61" y="1079"/>
                      <a:pt x="61" y="1231"/>
                      <a:pt x="61" y="1383"/>
                    </a:cubicBezTo>
                    <a:cubicBezTo>
                      <a:pt x="31" y="1444"/>
                      <a:pt x="31" y="1505"/>
                      <a:pt x="31" y="1596"/>
                    </a:cubicBezTo>
                    <a:cubicBezTo>
                      <a:pt x="31" y="1657"/>
                      <a:pt x="1" y="1718"/>
                      <a:pt x="1" y="1779"/>
                    </a:cubicBezTo>
                    <a:cubicBezTo>
                      <a:pt x="1" y="1800"/>
                      <a:pt x="31" y="1821"/>
                      <a:pt x="49" y="1821"/>
                    </a:cubicBezTo>
                    <a:cubicBezTo>
                      <a:pt x="56" y="1821"/>
                      <a:pt x="61" y="1818"/>
                      <a:pt x="61" y="1809"/>
                    </a:cubicBezTo>
                    <a:cubicBezTo>
                      <a:pt x="152" y="1748"/>
                      <a:pt x="152" y="1566"/>
                      <a:pt x="183" y="1475"/>
                    </a:cubicBezTo>
                    <a:cubicBezTo>
                      <a:pt x="183" y="1323"/>
                      <a:pt x="183" y="1140"/>
                      <a:pt x="213" y="988"/>
                    </a:cubicBezTo>
                    <a:cubicBezTo>
                      <a:pt x="213" y="684"/>
                      <a:pt x="244" y="350"/>
                      <a:pt x="244" y="46"/>
                    </a:cubicBezTo>
                    <a:cubicBezTo>
                      <a:pt x="259" y="16"/>
                      <a:pt x="236" y="0"/>
                      <a:pt x="2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1"/>
              <p:cNvSpPr/>
              <p:nvPr/>
            </p:nvSpPr>
            <p:spPr>
              <a:xfrm>
                <a:off x="11902475" y="2817775"/>
                <a:ext cx="7600" cy="83225"/>
              </a:xfrm>
              <a:custGeom>
                <a:avLst/>
                <a:gdLst/>
                <a:ahLst/>
                <a:cxnLst/>
                <a:rect l="l" t="t" r="r" b="b"/>
                <a:pathLst>
                  <a:path w="304" h="3329" extrusionOk="0">
                    <a:moveTo>
                      <a:pt x="255" y="0"/>
                    </a:moveTo>
                    <a:cubicBezTo>
                      <a:pt x="228" y="0"/>
                      <a:pt x="198" y="23"/>
                      <a:pt x="182" y="69"/>
                    </a:cubicBezTo>
                    <a:cubicBezTo>
                      <a:pt x="122" y="585"/>
                      <a:pt x="91" y="1133"/>
                      <a:pt x="61" y="1649"/>
                    </a:cubicBezTo>
                    <a:cubicBezTo>
                      <a:pt x="61" y="2196"/>
                      <a:pt x="0" y="2744"/>
                      <a:pt x="61" y="3260"/>
                    </a:cubicBezTo>
                    <a:cubicBezTo>
                      <a:pt x="61" y="3306"/>
                      <a:pt x="84" y="3329"/>
                      <a:pt x="106" y="3329"/>
                    </a:cubicBezTo>
                    <a:cubicBezTo>
                      <a:pt x="129" y="3329"/>
                      <a:pt x="152" y="3306"/>
                      <a:pt x="152" y="3260"/>
                    </a:cubicBezTo>
                    <a:cubicBezTo>
                      <a:pt x="213" y="2744"/>
                      <a:pt x="182" y="2196"/>
                      <a:pt x="213" y="1649"/>
                    </a:cubicBezTo>
                    <a:cubicBezTo>
                      <a:pt x="213" y="1133"/>
                      <a:pt x="243" y="585"/>
                      <a:pt x="304" y="69"/>
                    </a:cubicBezTo>
                    <a:cubicBezTo>
                      <a:pt x="304" y="23"/>
                      <a:pt x="281" y="0"/>
                      <a:pt x="2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1"/>
              <p:cNvSpPr/>
              <p:nvPr/>
            </p:nvSpPr>
            <p:spPr>
              <a:xfrm>
                <a:off x="11698050" y="3334375"/>
                <a:ext cx="6875" cy="12300"/>
              </a:xfrm>
              <a:custGeom>
                <a:avLst/>
                <a:gdLst/>
                <a:ahLst/>
                <a:cxnLst/>
                <a:rect l="l" t="t" r="r" b="b"/>
                <a:pathLst>
                  <a:path w="275" h="492" extrusionOk="0">
                    <a:moveTo>
                      <a:pt x="58" y="0"/>
                    </a:moveTo>
                    <a:cubicBezTo>
                      <a:pt x="49" y="0"/>
                      <a:pt x="40" y="4"/>
                      <a:pt x="31" y="13"/>
                    </a:cubicBezTo>
                    <a:cubicBezTo>
                      <a:pt x="1" y="43"/>
                      <a:pt x="1" y="74"/>
                      <a:pt x="31" y="104"/>
                    </a:cubicBezTo>
                    <a:cubicBezTo>
                      <a:pt x="61" y="165"/>
                      <a:pt x="92" y="195"/>
                      <a:pt x="92" y="256"/>
                    </a:cubicBezTo>
                    <a:cubicBezTo>
                      <a:pt x="122" y="286"/>
                      <a:pt x="122" y="317"/>
                      <a:pt x="122" y="347"/>
                    </a:cubicBezTo>
                    <a:cubicBezTo>
                      <a:pt x="122" y="378"/>
                      <a:pt x="122" y="378"/>
                      <a:pt x="122" y="378"/>
                    </a:cubicBezTo>
                    <a:lnTo>
                      <a:pt x="122" y="408"/>
                    </a:lnTo>
                    <a:cubicBezTo>
                      <a:pt x="122" y="408"/>
                      <a:pt x="122" y="438"/>
                      <a:pt x="153" y="469"/>
                    </a:cubicBezTo>
                    <a:cubicBezTo>
                      <a:pt x="168" y="484"/>
                      <a:pt x="183" y="492"/>
                      <a:pt x="198" y="492"/>
                    </a:cubicBezTo>
                    <a:cubicBezTo>
                      <a:pt x="213" y="492"/>
                      <a:pt x="229" y="484"/>
                      <a:pt x="244" y="469"/>
                    </a:cubicBezTo>
                    <a:cubicBezTo>
                      <a:pt x="274" y="438"/>
                      <a:pt x="244" y="378"/>
                      <a:pt x="244" y="347"/>
                    </a:cubicBezTo>
                    <a:cubicBezTo>
                      <a:pt x="244" y="286"/>
                      <a:pt x="244" y="256"/>
                      <a:pt x="213" y="226"/>
                    </a:cubicBezTo>
                    <a:cubicBezTo>
                      <a:pt x="183" y="165"/>
                      <a:pt x="153" y="104"/>
                      <a:pt x="122" y="43"/>
                    </a:cubicBezTo>
                    <a:cubicBezTo>
                      <a:pt x="101" y="22"/>
                      <a:pt x="79" y="0"/>
                      <a:pt x="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1"/>
              <p:cNvSpPr/>
              <p:nvPr/>
            </p:nvSpPr>
            <p:spPr>
              <a:xfrm>
                <a:off x="11710200" y="3336900"/>
                <a:ext cx="6125" cy="20675"/>
              </a:xfrm>
              <a:custGeom>
                <a:avLst/>
                <a:gdLst/>
                <a:ahLst/>
                <a:cxnLst/>
                <a:rect l="l" t="t" r="r" b="b"/>
                <a:pathLst>
                  <a:path w="245" h="827" extrusionOk="0">
                    <a:moveTo>
                      <a:pt x="70" y="0"/>
                    </a:moveTo>
                    <a:cubicBezTo>
                      <a:pt x="36" y="0"/>
                      <a:pt x="1" y="26"/>
                      <a:pt x="1" y="64"/>
                    </a:cubicBezTo>
                    <a:cubicBezTo>
                      <a:pt x="31" y="185"/>
                      <a:pt x="62" y="307"/>
                      <a:pt x="92" y="429"/>
                    </a:cubicBezTo>
                    <a:cubicBezTo>
                      <a:pt x="92" y="489"/>
                      <a:pt x="92" y="550"/>
                      <a:pt x="123" y="611"/>
                    </a:cubicBezTo>
                    <a:cubicBezTo>
                      <a:pt x="123" y="672"/>
                      <a:pt x="123" y="733"/>
                      <a:pt x="153" y="793"/>
                    </a:cubicBezTo>
                    <a:cubicBezTo>
                      <a:pt x="153" y="817"/>
                      <a:pt x="166" y="827"/>
                      <a:pt x="183" y="827"/>
                    </a:cubicBezTo>
                    <a:cubicBezTo>
                      <a:pt x="209" y="827"/>
                      <a:pt x="244" y="801"/>
                      <a:pt x="244" y="763"/>
                    </a:cubicBezTo>
                    <a:cubicBezTo>
                      <a:pt x="244" y="702"/>
                      <a:pt x="244" y="641"/>
                      <a:pt x="244" y="581"/>
                    </a:cubicBezTo>
                    <a:cubicBezTo>
                      <a:pt x="214" y="520"/>
                      <a:pt x="214" y="459"/>
                      <a:pt x="214" y="398"/>
                    </a:cubicBezTo>
                    <a:cubicBezTo>
                      <a:pt x="183" y="277"/>
                      <a:pt x="153" y="155"/>
                      <a:pt x="123" y="34"/>
                    </a:cubicBezTo>
                    <a:cubicBezTo>
                      <a:pt x="111" y="10"/>
                      <a:pt x="90" y="0"/>
                      <a:pt x="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1"/>
              <p:cNvSpPr/>
              <p:nvPr/>
            </p:nvSpPr>
            <p:spPr>
              <a:xfrm>
                <a:off x="11718100" y="3340700"/>
                <a:ext cx="5825" cy="17700"/>
              </a:xfrm>
              <a:custGeom>
                <a:avLst/>
                <a:gdLst/>
                <a:ahLst/>
                <a:cxnLst/>
                <a:rect l="l" t="t" r="r" b="b"/>
                <a:pathLst>
                  <a:path w="233" h="708" extrusionOk="0">
                    <a:moveTo>
                      <a:pt x="73" y="0"/>
                    </a:moveTo>
                    <a:cubicBezTo>
                      <a:pt x="40" y="0"/>
                      <a:pt x="1" y="26"/>
                      <a:pt x="19" y="64"/>
                    </a:cubicBezTo>
                    <a:cubicBezTo>
                      <a:pt x="50" y="185"/>
                      <a:pt x="50" y="307"/>
                      <a:pt x="80" y="398"/>
                    </a:cubicBezTo>
                    <a:cubicBezTo>
                      <a:pt x="80" y="459"/>
                      <a:pt x="80" y="520"/>
                      <a:pt x="80" y="581"/>
                    </a:cubicBezTo>
                    <a:cubicBezTo>
                      <a:pt x="80" y="608"/>
                      <a:pt x="80" y="707"/>
                      <a:pt x="144" y="707"/>
                    </a:cubicBezTo>
                    <a:cubicBezTo>
                      <a:pt x="152" y="707"/>
                      <a:pt x="161" y="706"/>
                      <a:pt x="171" y="702"/>
                    </a:cubicBezTo>
                    <a:cubicBezTo>
                      <a:pt x="232" y="702"/>
                      <a:pt x="202" y="581"/>
                      <a:pt x="202" y="550"/>
                    </a:cubicBezTo>
                    <a:cubicBezTo>
                      <a:pt x="202" y="489"/>
                      <a:pt x="202" y="429"/>
                      <a:pt x="202" y="398"/>
                    </a:cubicBezTo>
                    <a:cubicBezTo>
                      <a:pt x="171" y="277"/>
                      <a:pt x="141" y="155"/>
                      <a:pt x="110" y="33"/>
                    </a:cubicBezTo>
                    <a:cubicBezTo>
                      <a:pt x="110" y="10"/>
                      <a:pt x="93" y="0"/>
                      <a:pt x="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1"/>
              <p:cNvSpPr/>
              <p:nvPr/>
            </p:nvSpPr>
            <p:spPr>
              <a:xfrm>
                <a:off x="11728450" y="3343800"/>
                <a:ext cx="6100" cy="18575"/>
              </a:xfrm>
              <a:custGeom>
                <a:avLst/>
                <a:gdLst/>
                <a:ahLst/>
                <a:cxnLst/>
                <a:rect l="l" t="t" r="r" b="b"/>
                <a:pathLst>
                  <a:path w="244" h="743" extrusionOk="0">
                    <a:moveTo>
                      <a:pt x="61" y="1"/>
                    </a:moveTo>
                    <a:cubicBezTo>
                      <a:pt x="31" y="1"/>
                      <a:pt x="0" y="31"/>
                      <a:pt x="0" y="61"/>
                    </a:cubicBezTo>
                    <a:cubicBezTo>
                      <a:pt x="0" y="183"/>
                      <a:pt x="31" y="305"/>
                      <a:pt x="61" y="396"/>
                    </a:cubicBezTo>
                    <a:cubicBezTo>
                      <a:pt x="61" y="457"/>
                      <a:pt x="61" y="517"/>
                      <a:pt x="92" y="578"/>
                    </a:cubicBezTo>
                    <a:cubicBezTo>
                      <a:pt x="92" y="609"/>
                      <a:pt x="92" y="639"/>
                      <a:pt x="122" y="669"/>
                    </a:cubicBezTo>
                    <a:cubicBezTo>
                      <a:pt x="122" y="700"/>
                      <a:pt x="122" y="700"/>
                      <a:pt x="152" y="730"/>
                    </a:cubicBezTo>
                    <a:cubicBezTo>
                      <a:pt x="161" y="739"/>
                      <a:pt x="170" y="743"/>
                      <a:pt x="178" y="743"/>
                    </a:cubicBezTo>
                    <a:cubicBezTo>
                      <a:pt x="198" y="743"/>
                      <a:pt x="213" y="721"/>
                      <a:pt x="213" y="700"/>
                    </a:cubicBezTo>
                    <a:cubicBezTo>
                      <a:pt x="244" y="669"/>
                      <a:pt x="244" y="669"/>
                      <a:pt x="213" y="609"/>
                    </a:cubicBezTo>
                    <a:cubicBezTo>
                      <a:pt x="213" y="609"/>
                      <a:pt x="213" y="578"/>
                      <a:pt x="213" y="548"/>
                    </a:cubicBezTo>
                    <a:cubicBezTo>
                      <a:pt x="183" y="487"/>
                      <a:pt x="183" y="426"/>
                      <a:pt x="152" y="365"/>
                    </a:cubicBezTo>
                    <a:cubicBezTo>
                      <a:pt x="152" y="274"/>
                      <a:pt x="122" y="153"/>
                      <a:pt x="122" y="61"/>
                    </a:cubicBezTo>
                    <a:cubicBezTo>
                      <a:pt x="122" y="3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1"/>
              <p:cNvSpPr/>
              <p:nvPr/>
            </p:nvSpPr>
            <p:spPr>
              <a:xfrm>
                <a:off x="11738325" y="3346075"/>
                <a:ext cx="4575" cy="14475"/>
              </a:xfrm>
              <a:custGeom>
                <a:avLst/>
                <a:gdLst/>
                <a:ahLst/>
                <a:cxnLst/>
                <a:rect l="l" t="t" r="r" b="b"/>
                <a:pathLst>
                  <a:path w="183" h="579" extrusionOk="0">
                    <a:moveTo>
                      <a:pt x="61" y="1"/>
                    </a:moveTo>
                    <a:cubicBezTo>
                      <a:pt x="31" y="31"/>
                      <a:pt x="1" y="62"/>
                      <a:pt x="1" y="92"/>
                    </a:cubicBezTo>
                    <a:cubicBezTo>
                      <a:pt x="31" y="153"/>
                      <a:pt x="31" y="244"/>
                      <a:pt x="31" y="305"/>
                    </a:cubicBezTo>
                    <a:cubicBezTo>
                      <a:pt x="31" y="366"/>
                      <a:pt x="61" y="396"/>
                      <a:pt x="61" y="426"/>
                    </a:cubicBezTo>
                    <a:cubicBezTo>
                      <a:pt x="61" y="457"/>
                      <a:pt x="61" y="518"/>
                      <a:pt x="92" y="548"/>
                    </a:cubicBezTo>
                    <a:cubicBezTo>
                      <a:pt x="92" y="578"/>
                      <a:pt x="122" y="578"/>
                      <a:pt x="153" y="578"/>
                    </a:cubicBezTo>
                    <a:cubicBezTo>
                      <a:pt x="183" y="578"/>
                      <a:pt x="183" y="548"/>
                      <a:pt x="183" y="518"/>
                    </a:cubicBezTo>
                    <a:cubicBezTo>
                      <a:pt x="183" y="487"/>
                      <a:pt x="183" y="457"/>
                      <a:pt x="183" y="457"/>
                    </a:cubicBezTo>
                    <a:cubicBezTo>
                      <a:pt x="183" y="426"/>
                      <a:pt x="183" y="426"/>
                      <a:pt x="183" y="396"/>
                    </a:cubicBezTo>
                    <a:cubicBezTo>
                      <a:pt x="183" y="366"/>
                      <a:pt x="153" y="305"/>
                      <a:pt x="153" y="274"/>
                    </a:cubicBezTo>
                    <a:cubicBezTo>
                      <a:pt x="153" y="214"/>
                      <a:pt x="153" y="122"/>
                      <a:pt x="122" y="62"/>
                    </a:cubicBezTo>
                    <a:cubicBezTo>
                      <a:pt x="122" y="3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1"/>
              <p:cNvSpPr/>
              <p:nvPr/>
            </p:nvSpPr>
            <p:spPr>
              <a:xfrm>
                <a:off x="11747725" y="3339175"/>
                <a:ext cx="5825" cy="20900"/>
              </a:xfrm>
              <a:custGeom>
                <a:avLst/>
                <a:gdLst/>
                <a:ahLst/>
                <a:cxnLst/>
                <a:rect l="l" t="t" r="r" b="b"/>
                <a:pathLst>
                  <a:path w="233" h="836" extrusionOk="0">
                    <a:moveTo>
                      <a:pt x="73" y="1"/>
                    </a:moveTo>
                    <a:cubicBezTo>
                      <a:pt x="40" y="1"/>
                      <a:pt x="1" y="27"/>
                      <a:pt x="20" y="64"/>
                    </a:cubicBezTo>
                    <a:cubicBezTo>
                      <a:pt x="50" y="186"/>
                      <a:pt x="50" y="307"/>
                      <a:pt x="81" y="429"/>
                    </a:cubicBezTo>
                    <a:cubicBezTo>
                      <a:pt x="81" y="490"/>
                      <a:pt x="81" y="550"/>
                      <a:pt x="111" y="611"/>
                    </a:cubicBezTo>
                    <a:cubicBezTo>
                      <a:pt x="111" y="672"/>
                      <a:pt x="111" y="733"/>
                      <a:pt x="111" y="794"/>
                    </a:cubicBezTo>
                    <a:cubicBezTo>
                      <a:pt x="125" y="821"/>
                      <a:pt x="151" y="836"/>
                      <a:pt x="175" y="836"/>
                    </a:cubicBezTo>
                    <a:cubicBezTo>
                      <a:pt x="205" y="836"/>
                      <a:pt x="232" y="813"/>
                      <a:pt x="232" y="763"/>
                    </a:cubicBezTo>
                    <a:cubicBezTo>
                      <a:pt x="232" y="702"/>
                      <a:pt x="232" y="642"/>
                      <a:pt x="232" y="581"/>
                    </a:cubicBezTo>
                    <a:cubicBezTo>
                      <a:pt x="202" y="520"/>
                      <a:pt x="202" y="459"/>
                      <a:pt x="202" y="398"/>
                    </a:cubicBezTo>
                    <a:cubicBezTo>
                      <a:pt x="172" y="277"/>
                      <a:pt x="141" y="155"/>
                      <a:pt x="111" y="34"/>
                    </a:cubicBezTo>
                    <a:cubicBezTo>
                      <a:pt x="111" y="10"/>
                      <a:pt x="93"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1"/>
              <p:cNvSpPr/>
              <p:nvPr/>
            </p:nvSpPr>
            <p:spPr>
              <a:xfrm>
                <a:off x="11761125" y="3335900"/>
                <a:ext cx="6100" cy="24375"/>
              </a:xfrm>
              <a:custGeom>
                <a:avLst/>
                <a:gdLst/>
                <a:ahLst/>
                <a:cxnLst/>
                <a:rect l="l" t="t" r="r" b="b"/>
                <a:pathLst>
                  <a:path w="244" h="975" extrusionOk="0">
                    <a:moveTo>
                      <a:pt x="57" y="0"/>
                    </a:moveTo>
                    <a:cubicBezTo>
                      <a:pt x="49" y="0"/>
                      <a:pt x="40" y="4"/>
                      <a:pt x="31" y="13"/>
                    </a:cubicBezTo>
                    <a:cubicBezTo>
                      <a:pt x="0" y="13"/>
                      <a:pt x="0" y="43"/>
                      <a:pt x="0" y="74"/>
                    </a:cubicBezTo>
                    <a:cubicBezTo>
                      <a:pt x="0" y="225"/>
                      <a:pt x="31" y="377"/>
                      <a:pt x="61" y="499"/>
                    </a:cubicBezTo>
                    <a:cubicBezTo>
                      <a:pt x="61" y="590"/>
                      <a:pt x="92" y="651"/>
                      <a:pt x="92" y="712"/>
                    </a:cubicBezTo>
                    <a:cubicBezTo>
                      <a:pt x="92" y="803"/>
                      <a:pt x="92" y="864"/>
                      <a:pt x="122" y="925"/>
                    </a:cubicBezTo>
                    <a:cubicBezTo>
                      <a:pt x="122" y="960"/>
                      <a:pt x="153" y="975"/>
                      <a:pt x="185" y="975"/>
                    </a:cubicBezTo>
                    <a:cubicBezTo>
                      <a:pt x="208" y="975"/>
                      <a:pt x="231" y="968"/>
                      <a:pt x="244" y="955"/>
                    </a:cubicBezTo>
                    <a:cubicBezTo>
                      <a:pt x="244" y="925"/>
                      <a:pt x="244" y="894"/>
                      <a:pt x="244" y="864"/>
                    </a:cubicBezTo>
                    <a:cubicBezTo>
                      <a:pt x="244" y="864"/>
                      <a:pt x="242" y="862"/>
                      <a:pt x="239" y="859"/>
                    </a:cubicBezTo>
                    <a:lnTo>
                      <a:pt x="239" y="859"/>
                    </a:lnTo>
                    <a:cubicBezTo>
                      <a:pt x="230" y="802"/>
                      <a:pt x="213" y="757"/>
                      <a:pt x="213" y="712"/>
                    </a:cubicBezTo>
                    <a:cubicBezTo>
                      <a:pt x="213" y="621"/>
                      <a:pt x="183" y="560"/>
                      <a:pt x="183" y="469"/>
                    </a:cubicBezTo>
                    <a:cubicBezTo>
                      <a:pt x="152" y="347"/>
                      <a:pt x="122" y="195"/>
                      <a:pt x="92" y="43"/>
                    </a:cubicBezTo>
                    <a:cubicBezTo>
                      <a:pt x="92" y="22"/>
                      <a:pt x="76" y="0"/>
                      <a:pt x="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1"/>
              <p:cNvSpPr/>
              <p:nvPr/>
            </p:nvSpPr>
            <p:spPr>
              <a:xfrm>
                <a:off x="11774050" y="3331275"/>
                <a:ext cx="3825" cy="30700"/>
              </a:xfrm>
              <a:custGeom>
                <a:avLst/>
                <a:gdLst/>
                <a:ahLst/>
                <a:cxnLst/>
                <a:rect l="l" t="t" r="r" b="b"/>
                <a:pathLst>
                  <a:path w="153" h="1228" extrusionOk="0">
                    <a:moveTo>
                      <a:pt x="76" y="0"/>
                    </a:moveTo>
                    <a:cubicBezTo>
                      <a:pt x="53" y="0"/>
                      <a:pt x="31" y="15"/>
                      <a:pt x="31" y="46"/>
                    </a:cubicBezTo>
                    <a:cubicBezTo>
                      <a:pt x="0" y="259"/>
                      <a:pt x="0" y="441"/>
                      <a:pt x="0" y="623"/>
                    </a:cubicBezTo>
                    <a:cubicBezTo>
                      <a:pt x="0" y="806"/>
                      <a:pt x="0" y="988"/>
                      <a:pt x="31" y="1170"/>
                    </a:cubicBezTo>
                    <a:cubicBezTo>
                      <a:pt x="31" y="1204"/>
                      <a:pt x="67" y="1228"/>
                      <a:pt x="100" y="1228"/>
                    </a:cubicBezTo>
                    <a:cubicBezTo>
                      <a:pt x="127" y="1228"/>
                      <a:pt x="152" y="1212"/>
                      <a:pt x="152" y="1170"/>
                    </a:cubicBezTo>
                    <a:cubicBezTo>
                      <a:pt x="152" y="988"/>
                      <a:pt x="122" y="806"/>
                      <a:pt x="122" y="623"/>
                    </a:cubicBezTo>
                    <a:cubicBezTo>
                      <a:pt x="122" y="410"/>
                      <a:pt x="122" y="228"/>
                      <a:pt x="122" y="46"/>
                    </a:cubicBezTo>
                    <a:cubicBezTo>
                      <a:pt x="122" y="15"/>
                      <a:pt x="99"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1"/>
              <p:cNvSpPr/>
              <p:nvPr/>
            </p:nvSpPr>
            <p:spPr>
              <a:xfrm>
                <a:off x="11785725" y="3323975"/>
                <a:ext cx="7350" cy="38925"/>
              </a:xfrm>
              <a:custGeom>
                <a:avLst/>
                <a:gdLst/>
                <a:ahLst/>
                <a:cxnLst/>
                <a:rect l="l" t="t" r="r" b="b"/>
                <a:pathLst>
                  <a:path w="294" h="1557" extrusionOk="0">
                    <a:moveTo>
                      <a:pt x="73" y="1"/>
                    </a:moveTo>
                    <a:cubicBezTo>
                      <a:pt x="40" y="1"/>
                      <a:pt x="1" y="27"/>
                      <a:pt x="20" y="64"/>
                    </a:cubicBezTo>
                    <a:cubicBezTo>
                      <a:pt x="107" y="529"/>
                      <a:pt x="138" y="966"/>
                      <a:pt x="114" y="1428"/>
                    </a:cubicBezTo>
                    <a:lnTo>
                      <a:pt x="114" y="1428"/>
                    </a:lnTo>
                    <a:cubicBezTo>
                      <a:pt x="113" y="1430"/>
                      <a:pt x="112" y="1431"/>
                      <a:pt x="111" y="1432"/>
                    </a:cubicBezTo>
                    <a:cubicBezTo>
                      <a:pt x="112" y="1433"/>
                      <a:pt x="113" y="1433"/>
                      <a:pt x="114" y="1434"/>
                    </a:cubicBezTo>
                    <a:lnTo>
                      <a:pt x="114" y="1434"/>
                    </a:lnTo>
                    <a:cubicBezTo>
                      <a:pt x="113" y="1453"/>
                      <a:pt x="112" y="1473"/>
                      <a:pt x="111" y="1493"/>
                    </a:cubicBezTo>
                    <a:cubicBezTo>
                      <a:pt x="111" y="1530"/>
                      <a:pt x="146" y="1556"/>
                      <a:pt x="179" y="1556"/>
                    </a:cubicBezTo>
                    <a:cubicBezTo>
                      <a:pt x="200" y="1556"/>
                      <a:pt x="221" y="1546"/>
                      <a:pt x="232" y="1523"/>
                    </a:cubicBezTo>
                    <a:cubicBezTo>
                      <a:pt x="263" y="1462"/>
                      <a:pt x="263" y="1432"/>
                      <a:pt x="293" y="1402"/>
                    </a:cubicBezTo>
                    <a:cubicBezTo>
                      <a:pt x="293" y="1381"/>
                      <a:pt x="266" y="1348"/>
                      <a:pt x="239" y="1336"/>
                    </a:cubicBezTo>
                    <a:lnTo>
                      <a:pt x="239" y="1336"/>
                    </a:lnTo>
                    <a:cubicBezTo>
                      <a:pt x="256" y="917"/>
                      <a:pt x="221" y="476"/>
                      <a:pt x="111" y="34"/>
                    </a:cubicBezTo>
                    <a:cubicBezTo>
                      <a:pt x="111" y="11"/>
                      <a:pt x="93"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1"/>
              <p:cNvSpPr/>
              <p:nvPr/>
            </p:nvSpPr>
            <p:spPr>
              <a:xfrm>
                <a:off x="11799125" y="3322150"/>
                <a:ext cx="6400" cy="37050"/>
              </a:xfrm>
              <a:custGeom>
                <a:avLst/>
                <a:gdLst/>
                <a:ahLst/>
                <a:cxnLst/>
                <a:rect l="l" t="t" r="r" b="b"/>
                <a:pathLst>
                  <a:path w="256" h="1482" extrusionOk="0">
                    <a:moveTo>
                      <a:pt x="61" y="0"/>
                    </a:moveTo>
                    <a:cubicBezTo>
                      <a:pt x="31" y="0"/>
                      <a:pt x="0" y="16"/>
                      <a:pt x="0" y="46"/>
                    </a:cubicBezTo>
                    <a:cubicBezTo>
                      <a:pt x="31" y="380"/>
                      <a:pt x="61" y="715"/>
                      <a:pt x="61" y="1019"/>
                    </a:cubicBezTo>
                    <a:cubicBezTo>
                      <a:pt x="61" y="1110"/>
                      <a:pt x="61" y="1201"/>
                      <a:pt x="61" y="1262"/>
                    </a:cubicBezTo>
                    <a:cubicBezTo>
                      <a:pt x="61" y="1323"/>
                      <a:pt x="31" y="1414"/>
                      <a:pt x="91" y="1444"/>
                    </a:cubicBezTo>
                    <a:cubicBezTo>
                      <a:pt x="109" y="1471"/>
                      <a:pt x="132" y="1482"/>
                      <a:pt x="154" y="1482"/>
                    </a:cubicBezTo>
                    <a:cubicBezTo>
                      <a:pt x="208" y="1482"/>
                      <a:pt x="256" y="1417"/>
                      <a:pt x="213" y="1353"/>
                    </a:cubicBezTo>
                    <a:cubicBezTo>
                      <a:pt x="213" y="1333"/>
                      <a:pt x="200" y="1326"/>
                      <a:pt x="183" y="1324"/>
                    </a:cubicBezTo>
                    <a:lnTo>
                      <a:pt x="183" y="1324"/>
                    </a:lnTo>
                    <a:cubicBezTo>
                      <a:pt x="183" y="1323"/>
                      <a:pt x="183" y="1323"/>
                      <a:pt x="183" y="1323"/>
                    </a:cubicBezTo>
                    <a:lnTo>
                      <a:pt x="183" y="1231"/>
                    </a:lnTo>
                    <a:lnTo>
                      <a:pt x="183" y="1049"/>
                    </a:lnTo>
                    <a:cubicBezTo>
                      <a:pt x="183" y="958"/>
                      <a:pt x="183" y="836"/>
                      <a:pt x="183" y="715"/>
                    </a:cubicBezTo>
                    <a:cubicBezTo>
                      <a:pt x="152" y="502"/>
                      <a:pt x="152" y="259"/>
                      <a:pt x="122" y="46"/>
                    </a:cubicBezTo>
                    <a:cubicBezTo>
                      <a:pt x="122" y="16"/>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1"/>
              <p:cNvSpPr/>
              <p:nvPr/>
            </p:nvSpPr>
            <p:spPr>
              <a:xfrm>
                <a:off x="11812800" y="3322150"/>
                <a:ext cx="4575" cy="37250"/>
              </a:xfrm>
              <a:custGeom>
                <a:avLst/>
                <a:gdLst/>
                <a:ahLst/>
                <a:cxnLst/>
                <a:rect l="l" t="t" r="r" b="b"/>
                <a:pathLst>
                  <a:path w="183" h="1490" extrusionOk="0">
                    <a:moveTo>
                      <a:pt x="46" y="0"/>
                    </a:moveTo>
                    <a:cubicBezTo>
                      <a:pt x="23" y="0"/>
                      <a:pt x="0" y="16"/>
                      <a:pt x="0" y="46"/>
                    </a:cubicBezTo>
                    <a:cubicBezTo>
                      <a:pt x="0" y="289"/>
                      <a:pt x="31" y="502"/>
                      <a:pt x="31" y="745"/>
                    </a:cubicBezTo>
                    <a:cubicBezTo>
                      <a:pt x="31" y="867"/>
                      <a:pt x="61" y="958"/>
                      <a:pt x="61" y="1079"/>
                    </a:cubicBezTo>
                    <a:cubicBezTo>
                      <a:pt x="61" y="1201"/>
                      <a:pt x="61" y="1323"/>
                      <a:pt x="61" y="1444"/>
                    </a:cubicBezTo>
                    <a:cubicBezTo>
                      <a:pt x="61" y="1475"/>
                      <a:pt x="92" y="1490"/>
                      <a:pt x="122" y="1490"/>
                    </a:cubicBezTo>
                    <a:cubicBezTo>
                      <a:pt x="152" y="1490"/>
                      <a:pt x="183" y="1475"/>
                      <a:pt x="183" y="1444"/>
                    </a:cubicBezTo>
                    <a:cubicBezTo>
                      <a:pt x="183" y="1323"/>
                      <a:pt x="183" y="1201"/>
                      <a:pt x="183" y="1079"/>
                    </a:cubicBezTo>
                    <a:cubicBezTo>
                      <a:pt x="183" y="958"/>
                      <a:pt x="183" y="836"/>
                      <a:pt x="152" y="745"/>
                    </a:cubicBezTo>
                    <a:cubicBezTo>
                      <a:pt x="152" y="502"/>
                      <a:pt x="122" y="259"/>
                      <a:pt x="92" y="46"/>
                    </a:cubicBezTo>
                    <a:cubicBezTo>
                      <a:pt x="92" y="16"/>
                      <a:pt x="69"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1"/>
              <p:cNvSpPr/>
              <p:nvPr/>
            </p:nvSpPr>
            <p:spPr>
              <a:xfrm>
                <a:off x="11826050" y="3322600"/>
                <a:ext cx="5775" cy="37875"/>
              </a:xfrm>
              <a:custGeom>
                <a:avLst/>
                <a:gdLst/>
                <a:ahLst/>
                <a:cxnLst/>
                <a:rect l="l" t="t" r="r" b="b"/>
                <a:pathLst>
                  <a:path w="231" h="1515" extrusionOk="0">
                    <a:moveTo>
                      <a:pt x="60" y="1"/>
                    </a:moveTo>
                    <a:cubicBezTo>
                      <a:pt x="30" y="1"/>
                      <a:pt x="1" y="25"/>
                      <a:pt x="17" y="58"/>
                    </a:cubicBezTo>
                    <a:cubicBezTo>
                      <a:pt x="48" y="302"/>
                      <a:pt x="78" y="545"/>
                      <a:pt x="78" y="757"/>
                    </a:cubicBezTo>
                    <a:cubicBezTo>
                      <a:pt x="78" y="879"/>
                      <a:pt x="109" y="1001"/>
                      <a:pt x="78" y="1092"/>
                    </a:cubicBezTo>
                    <a:cubicBezTo>
                      <a:pt x="78" y="1213"/>
                      <a:pt x="78" y="1335"/>
                      <a:pt x="78" y="1457"/>
                    </a:cubicBezTo>
                    <a:cubicBezTo>
                      <a:pt x="78" y="1490"/>
                      <a:pt x="106" y="1514"/>
                      <a:pt x="136" y="1514"/>
                    </a:cubicBezTo>
                    <a:cubicBezTo>
                      <a:pt x="160" y="1514"/>
                      <a:pt x="186" y="1498"/>
                      <a:pt x="200" y="1457"/>
                    </a:cubicBezTo>
                    <a:cubicBezTo>
                      <a:pt x="230" y="1365"/>
                      <a:pt x="230" y="1213"/>
                      <a:pt x="230" y="1092"/>
                    </a:cubicBezTo>
                    <a:cubicBezTo>
                      <a:pt x="230" y="1001"/>
                      <a:pt x="230" y="879"/>
                      <a:pt x="200" y="757"/>
                    </a:cubicBezTo>
                    <a:cubicBezTo>
                      <a:pt x="200" y="514"/>
                      <a:pt x="169" y="271"/>
                      <a:pt x="109" y="58"/>
                    </a:cubicBezTo>
                    <a:cubicBezTo>
                      <a:pt x="109" y="17"/>
                      <a:pt x="84" y="1"/>
                      <a:pt x="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1"/>
              <p:cNvSpPr/>
              <p:nvPr/>
            </p:nvSpPr>
            <p:spPr>
              <a:xfrm>
                <a:off x="11839400" y="3328975"/>
                <a:ext cx="5325" cy="33600"/>
              </a:xfrm>
              <a:custGeom>
                <a:avLst/>
                <a:gdLst/>
                <a:ahLst/>
                <a:cxnLst/>
                <a:rect l="l" t="t" r="r" b="b"/>
                <a:pathLst>
                  <a:path w="213" h="1344" extrusionOk="0">
                    <a:moveTo>
                      <a:pt x="61" y="1"/>
                    </a:moveTo>
                    <a:cubicBezTo>
                      <a:pt x="31" y="1"/>
                      <a:pt x="0" y="16"/>
                      <a:pt x="0" y="47"/>
                    </a:cubicBezTo>
                    <a:cubicBezTo>
                      <a:pt x="31" y="259"/>
                      <a:pt x="31" y="472"/>
                      <a:pt x="61" y="685"/>
                    </a:cubicBezTo>
                    <a:cubicBezTo>
                      <a:pt x="61" y="806"/>
                      <a:pt x="61" y="898"/>
                      <a:pt x="91" y="1019"/>
                    </a:cubicBezTo>
                    <a:cubicBezTo>
                      <a:pt x="91" y="1050"/>
                      <a:pt x="91" y="1110"/>
                      <a:pt x="91" y="1171"/>
                    </a:cubicBezTo>
                    <a:cubicBezTo>
                      <a:pt x="91" y="1232"/>
                      <a:pt x="91" y="1262"/>
                      <a:pt x="122" y="1323"/>
                    </a:cubicBezTo>
                    <a:cubicBezTo>
                      <a:pt x="134" y="1336"/>
                      <a:pt x="147" y="1343"/>
                      <a:pt x="160" y="1343"/>
                    </a:cubicBezTo>
                    <a:cubicBezTo>
                      <a:pt x="177" y="1343"/>
                      <a:pt x="195" y="1328"/>
                      <a:pt x="213" y="1293"/>
                    </a:cubicBezTo>
                    <a:cubicBezTo>
                      <a:pt x="213" y="1262"/>
                      <a:pt x="213" y="1202"/>
                      <a:pt x="213" y="1141"/>
                    </a:cubicBezTo>
                    <a:cubicBezTo>
                      <a:pt x="213" y="1080"/>
                      <a:pt x="213" y="1050"/>
                      <a:pt x="213" y="989"/>
                    </a:cubicBezTo>
                    <a:cubicBezTo>
                      <a:pt x="183" y="898"/>
                      <a:pt x="183" y="776"/>
                      <a:pt x="183" y="685"/>
                    </a:cubicBezTo>
                    <a:cubicBezTo>
                      <a:pt x="152" y="472"/>
                      <a:pt x="152" y="259"/>
                      <a:pt x="122" y="47"/>
                    </a:cubicBezTo>
                    <a:cubicBezTo>
                      <a:pt x="122" y="16"/>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1"/>
              <p:cNvSpPr/>
              <p:nvPr/>
            </p:nvSpPr>
            <p:spPr>
              <a:xfrm>
                <a:off x="11851075" y="3339925"/>
                <a:ext cx="6575" cy="25750"/>
              </a:xfrm>
              <a:custGeom>
                <a:avLst/>
                <a:gdLst/>
                <a:ahLst/>
                <a:cxnLst/>
                <a:rect l="l" t="t" r="r" b="b"/>
                <a:pathLst>
                  <a:path w="263" h="1030" extrusionOk="0">
                    <a:moveTo>
                      <a:pt x="73" y="1"/>
                    </a:moveTo>
                    <a:cubicBezTo>
                      <a:pt x="40" y="1"/>
                      <a:pt x="1" y="27"/>
                      <a:pt x="20" y="64"/>
                    </a:cubicBezTo>
                    <a:cubicBezTo>
                      <a:pt x="50" y="216"/>
                      <a:pt x="80" y="368"/>
                      <a:pt x="80" y="520"/>
                    </a:cubicBezTo>
                    <a:cubicBezTo>
                      <a:pt x="80" y="612"/>
                      <a:pt x="111" y="672"/>
                      <a:pt x="111" y="764"/>
                    </a:cubicBezTo>
                    <a:cubicBezTo>
                      <a:pt x="111" y="794"/>
                      <a:pt x="111" y="824"/>
                      <a:pt x="111" y="885"/>
                    </a:cubicBezTo>
                    <a:cubicBezTo>
                      <a:pt x="111" y="916"/>
                      <a:pt x="111" y="946"/>
                      <a:pt x="141" y="1007"/>
                    </a:cubicBezTo>
                    <a:cubicBezTo>
                      <a:pt x="141" y="1022"/>
                      <a:pt x="164" y="1030"/>
                      <a:pt x="187" y="1030"/>
                    </a:cubicBezTo>
                    <a:cubicBezTo>
                      <a:pt x="210" y="1030"/>
                      <a:pt x="232" y="1022"/>
                      <a:pt x="232" y="1007"/>
                    </a:cubicBezTo>
                    <a:cubicBezTo>
                      <a:pt x="263" y="916"/>
                      <a:pt x="232" y="824"/>
                      <a:pt x="232" y="733"/>
                    </a:cubicBezTo>
                    <a:cubicBezTo>
                      <a:pt x="232" y="672"/>
                      <a:pt x="202" y="612"/>
                      <a:pt x="202" y="520"/>
                    </a:cubicBezTo>
                    <a:cubicBezTo>
                      <a:pt x="172" y="368"/>
                      <a:pt x="141" y="216"/>
                      <a:pt x="111" y="34"/>
                    </a:cubicBezTo>
                    <a:cubicBezTo>
                      <a:pt x="111" y="11"/>
                      <a:pt x="93"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1"/>
              <p:cNvSpPr/>
              <p:nvPr/>
            </p:nvSpPr>
            <p:spPr>
              <a:xfrm>
                <a:off x="11863700" y="3347600"/>
                <a:ext cx="3825" cy="19400"/>
              </a:xfrm>
              <a:custGeom>
                <a:avLst/>
                <a:gdLst/>
                <a:ahLst/>
                <a:cxnLst/>
                <a:rect l="l" t="t" r="r" b="b"/>
                <a:pathLst>
                  <a:path w="153" h="776" extrusionOk="0">
                    <a:moveTo>
                      <a:pt x="62" y="1"/>
                    </a:moveTo>
                    <a:cubicBezTo>
                      <a:pt x="31" y="1"/>
                      <a:pt x="1" y="31"/>
                      <a:pt x="1" y="61"/>
                    </a:cubicBezTo>
                    <a:cubicBezTo>
                      <a:pt x="1" y="183"/>
                      <a:pt x="1" y="305"/>
                      <a:pt x="1" y="396"/>
                    </a:cubicBezTo>
                    <a:cubicBezTo>
                      <a:pt x="1" y="457"/>
                      <a:pt x="1" y="517"/>
                      <a:pt x="1" y="578"/>
                    </a:cubicBezTo>
                    <a:cubicBezTo>
                      <a:pt x="1" y="639"/>
                      <a:pt x="1" y="669"/>
                      <a:pt x="31" y="730"/>
                    </a:cubicBezTo>
                    <a:cubicBezTo>
                      <a:pt x="46" y="761"/>
                      <a:pt x="69" y="776"/>
                      <a:pt x="88" y="776"/>
                    </a:cubicBezTo>
                    <a:cubicBezTo>
                      <a:pt x="107" y="776"/>
                      <a:pt x="122" y="761"/>
                      <a:pt x="122" y="730"/>
                    </a:cubicBezTo>
                    <a:cubicBezTo>
                      <a:pt x="153" y="669"/>
                      <a:pt x="122" y="609"/>
                      <a:pt x="122" y="548"/>
                    </a:cubicBezTo>
                    <a:cubicBezTo>
                      <a:pt x="122" y="517"/>
                      <a:pt x="122" y="457"/>
                      <a:pt x="122" y="396"/>
                    </a:cubicBezTo>
                    <a:cubicBezTo>
                      <a:pt x="122" y="274"/>
                      <a:pt x="122" y="183"/>
                      <a:pt x="122" y="61"/>
                    </a:cubicBezTo>
                    <a:cubicBezTo>
                      <a:pt x="122" y="3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1"/>
              <p:cNvSpPr/>
              <p:nvPr/>
            </p:nvSpPr>
            <p:spPr>
              <a:xfrm>
                <a:off x="11871300" y="3353375"/>
                <a:ext cx="6100" cy="12300"/>
              </a:xfrm>
              <a:custGeom>
                <a:avLst/>
                <a:gdLst/>
                <a:ahLst/>
                <a:cxnLst/>
                <a:rect l="l" t="t" r="r" b="b"/>
                <a:pathLst>
                  <a:path w="244" h="492" extrusionOk="0">
                    <a:moveTo>
                      <a:pt x="58" y="0"/>
                    </a:moveTo>
                    <a:cubicBezTo>
                      <a:pt x="49" y="0"/>
                      <a:pt x="40" y="4"/>
                      <a:pt x="31" y="13"/>
                    </a:cubicBezTo>
                    <a:cubicBezTo>
                      <a:pt x="31" y="43"/>
                      <a:pt x="1" y="74"/>
                      <a:pt x="31" y="104"/>
                    </a:cubicBezTo>
                    <a:cubicBezTo>
                      <a:pt x="62" y="165"/>
                      <a:pt x="92" y="195"/>
                      <a:pt x="92" y="256"/>
                    </a:cubicBezTo>
                    <a:cubicBezTo>
                      <a:pt x="92" y="317"/>
                      <a:pt x="122" y="317"/>
                      <a:pt x="122" y="378"/>
                    </a:cubicBezTo>
                    <a:lnTo>
                      <a:pt x="122" y="408"/>
                    </a:lnTo>
                    <a:cubicBezTo>
                      <a:pt x="122" y="438"/>
                      <a:pt x="122" y="469"/>
                      <a:pt x="122" y="469"/>
                    </a:cubicBezTo>
                    <a:cubicBezTo>
                      <a:pt x="138" y="484"/>
                      <a:pt x="153" y="492"/>
                      <a:pt x="168" y="492"/>
                    </a:cubicBezTo>
                    <a:cubicBezTo>
                      <a:pt x="183" y="492"/>
                      <a:pt x="198" y="484"/>
                      <a:pt x="214" y="469"/>
                    </a:cubicBezTo>
                    <a:cubicBezTo>
                      <a:pt x="244" y="438"/>
                      <a:pt x="214" y="408"/>
                      <a:pt x="214" y="347"/>
                    </a:cubicBezTo>
                    <a:cubicBezTo>
                      <a:pt x="214" y="317"/>
                      <a:pt x="214" y="286"/>
                      <a:pt x="214" y="226"/>
                    </a:cubicBezTo>
                    <a:cubicBezTo>
                      <a:pt x="183" y="165"/>
                      <a:pt x="153" y="104"/>
                      <a:pt x="122" y="43"/>
                    </a:cubicBezTo>
                    <a:cubicBezTo>
                      <a:pt x="101" y="22"/>
                      <a:pt x="79" y="0"/>
                      <a:pt x="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1"/>
              <p:cNvSpPr/>
              <p:nvPr/>
            </p:nvSpPr>
            <p:spPr>
              <a:xfrm>
                <a:off x="11778600" y="3350325"/>
                <a:ext cx="4575" cy="9800"/>
              </a:xfrm>
              <a:custGeom>
                <a:avLst/>
                <a:gdLst/>
                <a:ahLst/>
                <a:cxnLst/>
                <a:rect l="l" t="t" r="r" b="b"/>
                <a:pathLst>
                  <a:path w="183" h="392" extrusionOk="0">
                    <a:moveTo>
                      <a:pt x="63" y="1"/>
                    </a:moveTo>
                    <a:cubicBezTo>
                      <a:pt x="51" y="1"/>
                      <a:pt x="40" y="4"/>
                      <a:pt x="31" y="13"/>
                    </a:cubicBezTo>
                    <a:cubicBezTo>
                      <a:pt x="1" y="13"/>
                      <a:pt x="1" y="44"/>
                      <a:pt x="1" y="74"/>
                    </a:cubicBezTo>
                    <a:cubicBezTo>
                      <a:pt x="1" y="135"/>
                      <a:pt x="31" y="196"/>
                      <a:pt x="31" y="256"/>
                    </a:cubicBezTo>
                    <a:lnTo>
                      <a:pt x="61" y="317"/>
                    </a:lnTo>
                    <a:cubicBezTo>
                      <a:pt x="61" y="348"/>
                      <a:pt x="61" y="378"/>
                      <a:pt x="92" y="378"/>
                    </a:cubicBezTo>
                    <a:cubicBezTo>
                      <a:pt x="92" y="378"/>
                      <a:pt x="105" y="391"/>
                      <a:pt x="123" y="391"/>
                    </a:cubicBezTo>
                    <a:cubicBezTo>
                      <a:pt x="132" y="391"/>
                      <a:pt x="142" y="388"/>
                      <a:pt x="153" y="378"/>
                    </a:cubicBezTo>
                    <a:cubicBezTo>
                      <a:pt x="153" y="378"/>
                      <a:pt x="153" y="378"/>
                      <a:pt x="183" y="348"/>
                    </a:cubicBezTo>
                    <a:cubicBezTo>
                      <a:pt x="183" y="348"/>
                      <a:pt x="183" y="348"/>
                      <a:pt x="183" y="317"/>
                    </a:cubicBezTo>
                    <a:cubicBezTo>
                      <a:pt x="183" y="317"/>
                      <a:pt x="183" y="287"/>
                      <a:pt x="183" y="287"/>
                    </a:cubicBezTo>
                    <a:cubicBezTo>
                      <a:pt x="183" y="256"/>
                      <a:pt x="153" y="226"/>
                      <a:pt x="153" y="196"/>
                    </a:cubicBezTo>
                    <a:cubicBezTo>
                      <a:pt x="153" y="165"/>
                      <a:pt x="122" y="104"/>
                      <a:pt x="122" y="44"/>
                    </a:cubicBezTo>
                    <a:cubicBezTo>
                      <a:pt x="122" y="22"/>
                      <a:pt x="92" y="1"/>
                      <a:pt x="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1"/>
              <p:cNvSpPr/>
              <p:nvPr/>
            </p:nvSpPr>
            <p:spPr>
              <a:xfrm>
                <a:off x="11792275" y="3351400"/>
                <a:ext cx="4600" cy="10250"/>
              </a:xfrm>
              <a:custGeom>
                <a:avLst/>
                <a:gdLst/>
                <a:ahLst/>
                <a:cxnLst/>
                <a:rect l="l" t="t" r="r" b="b"/>
                <a:pathLst>
                  <a:path w="184" h="410" extrusionOk="0">
                    <a:moveTo>
                      <a:pt x="61" y="1"/>
                    </a:moveTo>
                    <a:cubicBezTo>
                      <a:pt x="31" y="1"/>
                      <a:pt x="31" y="31"/>
                      <a:pt x="31" y="61"/>
                    </a:cubicBezTo>
                    <a:cubicBezTo>
                      <a:pt x="1" y="122"/>
                      <a:pt x="31" y="153"/>
                      <a:pt x="31" y="213"/>
                    </a:cubicBezTo>
                    <a:cubicBezTo>
                      <a:pt x="31" y="244"/>
                      <a:pt x="31" y="274"/>
                      <a:pt x="31" y="305"/>
                    </a:cubicBezTo>
                    <a:cubicBezTo>
                      <a:pt x="61" y="335"/>
                      <a:pt x="61" y="365"/>
                      <a:pt x="61" y="396"/>
                    </a:cubicBezTo>
                    <a:cubicBezTo>
                      <a:pt x="82" y="396"/>
                      <a:pt x="102" y="409"/>
                      <a:pt x="122" y="409"/>
                    </a:cubicBezTo>
                    <a:cubicBezTo>
                      <a:pt x="132" y="409"/>
                      <a:pt x="143" y="406"/>
                      <a:pt x="153" y="396"/>
                    </a:cubicBezTo>
                    <a:cubicBezTo>
                      <a:pt x="153" y="396"/>
                      <a:pt x="183" y="365"/>
                      <a:pt x="183" y="365"/>
                    </a:cubicBezTo>
                    <a:cubicBezTo>
                      <a:pt x="183" y="335"/>
                      <a:pt x="153" y="305"/>
                      <a:pt x="153" y="274"/>
                    </a:cubicBezTo>
                    <a:cubicBezTo>
                      <a:pt x="153" y="244"/>
                      <a:pt x="153" y="213"/>
                      <a:pt x="153" y="183"/>
                    </a:cubicBezTo>
                    <a:lnTo>
                      <a:pt x="153" y="153"/>
                    </a:lnTo>
                    <a:cubicBezTo>
                      <a:pt x="153" y="153"/>
                      <a:pt x="153" y="153"/>
                      <a:pt x="153" y="122"/>
                    </a:cubicBezTo>
                    <a:lnTo>
                      <a:pt x="153" y="61"/>
                    </a:lnTo>
                    <a:cubicBezTo>
                      <a:pt x="153"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1"/>
              <p:cNvSpPr/>
              <p:nvPr/>
            </p:nvSpPr>
            <p:spPr>
              <a:xfrm>
                <a:off x="11805200" y="3351100"/>
                <a:ext cx="4575" cy="10975"/>
              </a:xfrm>
              <a:custGeom>
                <a:avLst/>
                <a:gdLst/>
                <a:ahLst/>
                <a:cxnLst/>
                <a:rect l="l" t="t" r="r" b="b"/>
                <a:pathLst>
                  <a:path w="183" h="439" extrusionOk="0">
                    <a:moveTo>
                      <a:pt x="87" y="0"/>
                    </a:moveTo>
                    <a:cubicBezTo>
                      <a:pt x="79" y="0"/>
                      <a:pt x="70" y="4"/>
                      <a:pt x="61" y="13"/>
                    </a:cubicBezTo>
                    <a:cubicBezTo>
                      <a:pt x="0" y="13"/>
                      <a:pt x="0" y="43"/>
                      <a:pt x="0" y="73"/>
                    </a:cubicBezTo>
                    <a:cubicBezTo>
                      <a:pt x="0" y="104"/>
                      <a:pt x="31" y="134"/>
                      <a:pt x="31" y="165"/>
                    </a:cubicBezTo>
                    <a:cubicBezTo>
                      <a:pt x="31" y="165"/>
                      <a:pt x="31" y="195"/>
                      <a:pt x="31" y="195"/>
                    </a:cubicBezTo>
                    <a:cubicBezTo>
                      <a:pt x="31" y="195"/>
                      <a:pt x="31" y="225"/>
                      <a:pt x="31" y="225"/>
                    </a:cubicBezTo>
                    <a:lnTo>
                      <a:pt x="31" y="256"/>
                    </a:lnTo>
                    <a:lnTo>
                      <a:pt x="31" y="317"/>
                    </a:lnTo>
                    <a:cubicBezTo>
                      <a:pt x="31" y="347"/>
                      <a:pt x="31" y="377"/>
                      <a:pt x="61" y="408"/>
                    </a:cubicBezTo>
                    <a:cubicBezTo>
                      <a:pt x="61" y="438"/>
                      <a:pt x="92" y="438"/>
                      <a:pt x="122" y="438"/>
                    </a:cubicBezTo>
                    <a:cubicBezTo>
                      <a:pt x="122" y="438"/>
                      <a:pt x="152" y="438"/>
                      <a:pt x="152" y="408"/>
                    </a:cubicBezTo>
                    <a:cubicBezTo>
                      <a:pt x="183" y="377"/>
                      <a:pt x="183" y="347"/>
                      <a:pt x="183" y="317"/>
                    </a:cubicBezTo>
                    <a:cubicBezTo>
                      <a:pt x="183" y="286"/>
                      <a:pt x="183" y="256"/>
                      <a:pt x="183" y="225"/>
                    </a:cubicBezTo>
                    <a:cubicBezTo>
                      <a:pt x="152" y="165"/>
                      <a:pt x="152" y="104"/>
                      <a:pt x="122" y="43"/>
                    </a:cubicBezTo>
                    <a:cubicBezTo>
                      <a:pt x="122" y="22"/>
                      <a:pt x="107" y="0"/>
                      <a:pt x="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1"/>
              <p:cNvSpPr/>
              <p:nvPr/>
            </p:nvSpPr>
            <p:spPr>
              <a:xfrm>
                <a:off x="11818875" y="3352925"/>
                <a:ext cx="5350" cy="11725"/>
              </a:xfrm>
              <a:custGeom>
                <a:avLst/>
                <a:gdLst/>
                <a:ahLst/>
                <a:cxnLst/>
                <a:rect l="l" t="t" r="r" b="b"/>
                <a:pathLst>
                  <a:path w="214" h="469" extrusionOk="0">
                    <a:moveTo>
                      <a:pt x="61" y="0"/>
                    </a:moveTo>
                    <a:cubicBezTo>
                      <a:pt x="31" y="31"/>
                      <a:pt x="1" y="61"/>
                      <a:pt x="31" y="92"/>
                    </a:cubicBezTo>
                    <a:cubicBezTo>
                      <a:pt x="31" y="152"/>
                      <a:pt x="31" y="213"/>
                      <a:pt x="61" y="274"/>
                    </a:cubicBezTo>
                    <a:cubicBezTo>
                      <a:pt x="61" y="304"/>
                      <a:pt x="61" y="335"/>
                      <a:pt x="61" y="365"/>
                    </a:cubicBezTo>
                    <a:lnTo>
                      <a:pt x="92" y="396"/>
                    </a:lnTo>
                    <a:cubicBezTo>
                      <a:pt x="92" y="426"/>
                      <a:pt x="92" y="456"/>
                      <a:pt x="122" y="456"/>
                    </a:cubicBezTo>
                    <a:cubicBezTo>
                      <a:pt x="131" y="465"/>
                      <a:pt x="140" y="469"/>
                      <a:pt x="148" y="469"/>
                    </a:cubicBezTo>
                    <a:cubicBezTo>
                      <a:pt x="168" y="469"/>
                      <a:pt x="183" y="447"/>
                      <a:pt x="183" y="426"/>
                    </a:cubicBezTo>
                    <a:cubicBezTo>
                      <a:pt x="213" y="426"/>
                      <a:pt x="213" y="396"/>
                      <a:pt x="183" y="365"/>
                    </a:cubicBezTo>
                    <a:cubicBezTo>
                      <a:pt x="183" y="365"/>
                      <a:pt x="183" y="335"/>
                      <a:pt x="183" y="335"/>
                    </a:cubicBezTo>
                    <a:cubicBezTo>
                      <a:pt x="183" y="304"/>
                      <a:pt x="183" y="274"/>
                      <a:pt x="183" y="244"/>
                    </a:cubicBezTo>
                    <a:cubicBezTo>
                      <a:pt x="153" y="183"/>
                      <a:pt x="153" y="92"/>
                      <a:pt x="153" y="31"/>
                    </a:cubicBezTo>
                    <a:cubicBezTo>
                      <a:pt x="122" y="0"/>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1"/>
              <p:cNvSpPr/>
              <p:nvPr/>
            </p:nvSpPr>
            <p:spPr>
              <a:xfrm>
                <a:off x="11831025" y="3351825"/>
                <a:ext cx="5350" cy="10250"/>
              </a:xfrm>
              <a:custGeom>
                <a:avLst/>
                <a:gdLst/>
                <a:ahLst/>
                <a:cxnLst/>
                <a:rect l="l" t="t" r="r" b="b"/>
                <a:pathLst>
                  <a:path w="214" h="410" extrusionOk="0">
                    <a:moveTo>
                      <a:pt x="62" y="1"/>
                    </a:moveTo>
                    <a:cubicBezTo>
                      <a:pt x="52" y="1"/>
                      <a:pt x="41" y="4"/>
                      <a:pt x="31" y="14"/>
                    </a:cubicBezTo>
                    <a:cubicBezTo>
                      <a:pt x="1" y="14"/>
                      <a:pt x="1" y="75"/>
                      <a:pt x="31" y="75"/>
                    </a:cubicBezTo>
                    <a:cubicBezTo>
                      <a:pt x="31" y="105"/>
                      <a:pt x="31" y="136"/>
                      <a:pt x="62" y="166"/>
                    </a:cubicBezTo>
                    <a:cubicBezTo>
                      <a:pt x="62" y="166"/>
                      <a:pt x="62" y="196"/>
                      <a:pt x="62" y="196"/>
                    </a:cubicBezTo>
                    <a:cubicBezTo>
                      <a:pt x="62" y="196"/>
                      <a:pt x="62" y="227"/>
                      <a:pt x="92" y="227"/>
                    </a:cubicBezTo>
                    <a:cubicBezTo>
                      <a:pt x="92" y="227"/>
                      <a:pt x="92" y="257"/>
                      <a:pt x="92" y="257"/>
                    </a:cubicBezTo>
                    <a:cubicBezTo>
                      <a:pt x="92" y="288"/>
                      <a:pt x="92" y="288"/>
                      <a:pt x="92" y="288"/>
                    </a:cubicBezTo>
                    <a:cubicBezTo>
                      <a:pt x="92" y="318"/>
                      <a:pt x="92" y="379"/>
                      <a:pt x="122" y="409"/>
                    </a:cubicBezTo>
                    <a:lnTo>
                      <a:pt x="183" y="409"/>
                    </a:lnTo>
                    <a:cubicBezTo>
                      <a:pt x="214" y="379"/>
                      <a:pt x="214" y="318"/>
                      <a:pt x="214" y="288"/>
                    </a:cubicBezTo>
                    <a:cubicBezTo>
                      <a:pt x="214" y="257"/>
                      <a:pt x="214" y="227"/>
                      <a:pt x="183" y="196"/>
                    </a:cubicBezTo>
                    <a:cubicBezTo>
                      <a:pt x="183" y="136"/>
                      <a:pt x="153" y="75"/>
                      <a:pt x="122" y="14"/>
                    </a:cubicBezTo>
                    <a:cubicBezTo>
                      <a:pt x="102" y="14"/>
                      <a:pt x="8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1"/>
              <p:cNvSpPr/>
              <p:nvPr/>
            </p:nvSpPr>
            <p:spPr>
              <a:xfrm>
                <a:off x="11843950" y="3352925"/>
                <a:ext cx="3825" cy="9900"/>
              </a:xfrm>
              <a:custGeom>
                <a:avLst/>
                <a:gdLst/>
                <a:ahLst/>
                <a:cxnLst/>
                <a:rect l="l" t="t" r="r" b="b"/>
                <a:pathLst>
                  <a:path w="153" h="396" extrusionOk="0">
                    <a:moveTo>
                      <a:pt x="92" y="0"/>
                    </a:moveTo>
                    <a:cubicBezTo>
                      <a:pt x="61" y="0"/>
                      <a:pt x="1" y="31"/>
                      <a:pt x="31" y="61"/>
                    </a:cubicBezTo>
                    <a:cubicBezTo>
                      <a:pt x="31" y="122"/>
                      <a:pt x="31" y="152"/>
                      <a:pt x="31" y="213"/>
                    </a:cubicBezTo>
                    <a:cubicBezTo>
                      <a:pt x="31" y="244"/>
                      <a:pt x="31" y="304"/>
                      <a:pt x="31" y="365"/>
                    </a:cubicBezTo>
                    <a:cubicBezTo>
                      <a:pt x="61" y="396"/>
                      <a:pt x="92" y="396"/>
                      <a:pt x="122" y="396"/>
                    </a:cubicBezTo>
                    <a:cubicBezTo>
                      <a:pt x="153" y="396"/>
                      <a:pt x="153" y="365"/>
                      <a:pt x="153" y="335"/>
                    </a:cubicBezTo>
                    <a:cubicBezTo>
                      <a:pt x="153" y="304"/>
                      <a:pt x="153" y="244"/>
                      <a:pt x="153" y="213"/>
                    </a:cubicBezTo>
                    <a:lnTo>
                      <a:pt x="153" y="61"/>
                    </a:lnTo>
                    <a:cubicBezTo>
                      <a:pt x="153" y="31"/>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1"/>
              <p:cNvSpPr/>
              <p:nvPr/>
            </p:nvSpPr>
            <p:spPr>
              <a:xfrm>
                <a:off x="11857625" y="3354450"/>
                <a:ext cx="3825" cy="8375"/>
              </a:xfrm>
              <a:custGeom>
                <a:avLst/>
                <a:gdLst/>
                <a:ahLst/>
                <a:cxnLst/>
                <a:rect l="l" t="t" r="r" b="b"/>
                <a:pathLst>
                  <a:path w="153" h="335" extrusionOk="0">
                    <a:moveTo>
                      <a:pt x="61" y="0"/>
                    </a:moveTo>
                    <a:cubicBezTo>
                      <a:pt x="31" y="0"/>
                      <a:pt x="1" y="31"/>
                      <a:pt x="1" y="61"/>
                    </a:cubicBezTo>
                    <a:cubicBezTo>
                      <a:pt x="1" y="152"/>
                      <a:pt x="1" y="213"/>
                      <a:pt x="1" y="274"/>
                    </a:cubicBezTo>
                    <a:cubicBezTo>
                      <a:pt x="1" y="304"/>
                      <a:pt x="31" y="304"/>
                      <a:pt x="31" y="304"/>
                    </a:cubicBezTo>
                    <a:cubicBezTo>
                      <a:pt x="31" y="335"/>
                      <a:pt x="61" y="335"/>
                      <a:pt x="61" y="335"/>
                    </a:cubicBezTo>
                    <a:cubicBezTo>
                      <a:pt x="92" y="335"/>
                      <a:pt x="92" y="335"/>
                      <a:pt x="122" y="304"/>
                    </a:cubicBezTo>
                    <a:cubicBezTo>
                      <a:pt x="122" y="304"/>
                      <a:pt x="122" y="304"/>
                      <a:pt x="122" y="274"/>
                    </a:cubicBezTo>
                    <a:cubicBezTo>
                      <a:pt x="153" y="213"/>
                      <a:pt x="122" y="152"/>
                      <a:pt x="122" y="61"/>
                    </a:cubicBezTo>
                    <a:cubicBezTo>
                      <a:pt x="122" y="31"/>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1"/>
              <p:cNvSpPr/>
              <p:nvPr/>
            </p:nvSpPr>
            <p:spPr>
              <a:xfrm>
                <a:off x="12115225" y="3416000"/>
                <a:ext cx="3075" cy="13325"/>
              </a:xfrm>
              <a:custGeom>
                <a:avLst/>
                <a:gdLst/>
                <a:ahLst/>
                <a:cxnLst/>
                <a:rect l="l" t="t" r="r" b="b"/>
                <a:pathLst>
                  <a:path w="123" h="533" extrusionOk="0">
                    <a:moveTo>
                      <a:pt x="62" y="0"/>
                    </a:moveTo>
                    <a:cubicBezTo>
                      <a:pt x="31" y="0"/>
                      <a:pt x="1" y="31"/>
                      <a:pt x="1" y="61"/>
                    </a:cubicBezTo>
                    <a:lnTo>
                      <a:pt x="1" y="274"/>
                    </a:lnTo>
                    <a:lnTo>
                      <a:pt x="1" y="395"/>
                    </a:lnTo>
                    <a:cubicBezTo>
                      <a:pt x="1" y="426"/>
                      <a:pt x="1" y="456"/>
                      <a:pt x="1" y="487"/>
                    </a:cubicBezTo>
                    <a:cubicBezTo>
                      <a:pt x="1" y="517"/>
                      <a:pt x="24" y="532"/>
                      <a:pt x="50" y="532"/>
                    </a:cubicBezTo>
                    <a:cubicBezTo>
                      <a:pt x="77" y="532"/>
                      <a:pt x="107" y="517"/>
                      <a:pt x="122" y="487"/>
                    </a:cubicBezTo>
                    <a:cubicBezTo>
                      <a:pt x="122" y="456"/>
                      <a:pt x="122" y="426"/>
                      <a:pt x="122" y="395"/>
                    </a:cubicBezTo>
                    <a:lnTo>
                      <a:pt x="122" y="274"/>
                    </a:lnTo>
                    <a:lnTo>
                      <a:pt x="122" y="61"/>
                    </a:lnTo>
                    <a:cubicBezTo>
                      <a:pt x="122" y="31"/>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1"/>
              <p:cNvSpPr/>
              <p:nvPr/>
            </p:nvSpPr>
            <p:spPr>
              <a:xfrm>
                <a:off x="12122825" y="3406500"/>
                <a:ext cx="3825" cy="31175"/>
              </a:xfrm>
              <a:custGeom>
                <a:avLst/>
                <a:gdLst/>
                <a:ahLst/>
                <a:cxnLst/>
                <a:rect l="l" t="t" r="r" b="b"/>
                <a:pathLst>
                  <a:path w="153" h="1247" extrusionOk="0">
                    <a:moveTo>
                      <a:pt x="92" y="0"/>
                    </a:moveTo>
                    <a:cubicBezTo>
                      <a:pt x="62" y="0"/>
                      <a:pt x="31" y="16"/>
                      <a:pt x="31" y="46"/>
                    </a:cubicBezTo>
                    <a:cubicBezTo>
                      <a:pt x="31" y="259"/>
                      <a:pt x="31" y="441"/>
                      <a:pt x="31" y="654"/>
                    </a:cubicBezTo>
                    <a:lnTo>
                      <a:pt x="31" y="927"/>
                    </a:lnTo>
                    <a:cubicBezTo>
                      <a:pt x="31" y="1019"/>
                      <a:pt x="1" y="1110"/>
                      <a:pt x="31" y="1201"/>
                    </a:cubicBezTo>
                    <a:cubicBezTo>
                      <a:pt x="46" y="1231"/>
                      <a:pt x="69" y="1247"/>
                      <a:pt x="88" y="1247"/>
                    </a:cubicBezTo>
                    <a:cubicBezTo>
                      <a:pt x="107" y="1247"/>
                      <a:pt x="122" y="1231"/>
                      <a:pt x="122" y="1201"/>
                    </a:cubicBezTo>
                    <a:cubicBezTo>
                      <a:pt x="153" y="1110"/>
                      <a:pt x="153" y="1019"/>
                      <a:pt x="153" y="927"/>
                    </a:cubicBezTo>
                    <a:lnTo>
                      <a:pt x="153" y="654"/>
                    </a:lnTo>
                    <a:cubicBezTo>
                      <a:pt x="153" y="441"/>
                      <a:pt x="153" y="259"/>
                      <a:pt x="153" y="46"/>
                    </a:cubicBezTo>
                    <a:cubicBezTo>
                      <a:pt x="153" y="16"/>
                      <a:pt x="12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1"/>
              <p:cNvSpPr/>
              <p:nvPr/>
            </p:nvSpPr>
            <p:spPr>
              <a:xfrm>
                <a:off x="12132700" y="3404225"/>
                <a:ext cx="3075" cy="38200"/>
              </a:xfrm>
              <a:custGeom>
                <a:avLst/>
                <a:gdLst/>
                <a:ahLst/>
                <a:cxnLst/>
                <a:rect l="l" t="t" r="r" b="b"/>
                <a:pathLst>
                  <a:path w="123" h="1528" extrusionOk="0">
                    <a:moveTo>
                      <a:pt x="62" y="0"/>
                    </a:moveTo>
                    <a:cubicBezTo>
                      <a:pt x="31" y="0"/>
                      <a:pt x="1" y="15"/>
                      <a:pt x="1" y="46"/>
                    </a:cubicBezTo>
                    <a:cubicBezTo>
                      <a:pt x="1" y="319"/>
                      <a:pt x="1" y="562"/>
                      <a:pt x="1" y="806"/>
                    </a:cubicBezTo>
                    <a:lnTo>
                      <a:pt x="1" y="1170"/>
                    </a:lnTo>
                    <a:lnTo>
                      <a:pt x="1" y="1383"/>
                    </a:lnTo>
                    <a:cubicBezTo>
                      <a:pt x="1" y="1414"/>
                      <a:pt x="1" y="1474"/>
                      <a:pt x="31" y="1505"/>
                    </a:cubicBezTo>
                    <a:cubicBezTo>
                      <a:pt x="47" y="1520"/>
                      <a:pt x="62" y="1528"/>
                      <a:pt x="73" y="1528"/>
                    </a:cubicBezTo>
                    <a:cubicBezTo>
                      <a:pt x="85" y="1528"/>
                      <a:pt x="92" y="1520"/>
                      <a:pt x="92" y="1505"/>
                    </a:cubicBezTo>
                    <a:cubicBezTo>
                      <a:pt x="123" y="1474"/>
                      <a:pt x="123" y="1444"/>
                      <a:pt x="123" y="1383"/>
                    </a:cubicBezTo>
                    <a:lnTo>
                      <a:pt x="123" y="1201"/>
                    </a:lnTo>
                    <a:lnTo>
                      <a:pt x="123" y="806"/>
                    </a:lnTo>
                    <a:cubicBezTo>
                      <a:pt x="123" y="562"/>
                      <a:pt x="123" y="319"/>
                      <a:pt x="123" y="46"/>
                    </a:cubicBezTo>
                    <a:cubicBezTo>
                      <a:pt x="123" y="15"/>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1"/>
              <p:cNvSpPr/>
              <p:nvPr/>
            </p:nvSpPr>
            <p:spPr>
              <a:xfrm>
                <a:off x="12147150" y="3406250"/>
                <a:ext cx="4575" cy="35225"/>
              </a:xfrm>
              <a:custGeom>
                <a:avLst/>
                <a:gdLst/>
                <a:ahLst/>
                <a:cxnLst/>
                <a:rect l="l" t="t" r="r" b="b"/>
                <a:pathLst>
                  <a:path w="183" h="1409" extrusionOk="0">
                    <a:moveTo>
                      <a:pt x="63" y="1"/>
                    </a:moveTo>
                    <a:cubicBezTo>
                      <a:pt x="31" y="1"/>
                      <a:pt x="0" y="33"/>
                      <a:pt x="0" y="86"/>
                    </a:cubicBezTo>
                    <a:cubicBezTo>
                      <a:pt x="31" y="299"/>
                      <a:pt x="61" y="512"/>
                      <a:pt x="61" y="725"/>
                    </a:cubicBezTo>
                    <a:cubicBezTo>
                      <a:pt x="61" y="846"/>
                      <a:pt x="61" y="937"/>
                      <a:pt x="31" y="1059"/>
                    </a:cubicBezTo>
                    <a:lnTo>
                      <a:pt x="31" y="1211"/>
                    </a:lnTo>
                    <a:cubicBezTo>
                      <a:pt x="31" y="1241"/>
                      <a:pt x="0" y="1302"/>
                      <a:pt x="31" y="1363"/>
                    </a:cubicBezTo>
                    <a:cubicBezTo>
                      <a:pt x="31" y="1393"/>
                      <a:pt x="46" y="1409"/>
                      <a:pt x="65" y="1409"/>
                    </a:cubicBezTo>
                    <a:cubicBezTo>
                      <a:pt x="84" y="1409"/>
                      <a:pt x="107" y="1393"/>
                      <a:pt x="122" y="1363"/>
                    </a:cubicBezTo>
                    <a:cubicBezTo>
                      <a:pt x="152" y="1333"/>
                      <a:pt x="152" y="1272"/>
                      <a:pt x="152" y="1241"/>
                    </a:cubicBezTo>
                    <a:cubicBezTo>
                      <a:pt x="152" y="1181"/>
                      <a:pt x="152" y="1120"/>
                      <a:pt x="183" y="1059"/>
                    </a:cubicBezTo>
                    <a:cubicBezTo>
                      <a:pt x="183" y="937"/>
                      <a:pt x="183" y="846"/>
                      <a:pt x="183" y="725"/>
                    </a:cubicBezTo>
                    <a:cubicBezTo>
                      <a:pt x="183" y="512"/>
                      <a:pt x="152" y="269"/>
                      <a:pt x="122" y="56"/>
                    </a:cubicBezTo>
                    <a:cubicBezTo>
                      <a:pt x="109" y="18"/>
                      <a:pt x="86" y="1"/>
                      <a:pt x="6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1"/>
              <p:cNvSpPr/>
              <p:nvPr/>
            </p:nvSpPr>
            <p:spPr>
              <a:xfrm>
                <a:off x="12160825" y="3410825"/>
                <a:ext cx="5350" cy="34825"/>
              </a:xfrm>
              <a:custGeom>
                <a:avLst/>
                <a:gdLst/>
                <a:ahLst/>
                <a:cxnLst/>
                <a:rect l="l" t="t" r="r" b="b"/>
                <a:pathLst>
                  <a:path w="214" h="1393" extrusionOk="0">
                    <a:moveTo>
                      <a:pt x="76" y="0"/>
                    </a:moveTo>
                    <a:cubicBezTo>
                      <a:pt x="42" y="0"/>
                      <a:pt x="1" y="33"/>
                      <a:pt x="1" y="86"/>
                    </a:cubicBezTo>
                    <a:cubicBezTo>
                      <a:pt x="61" y="298"/>
                      <a:pt x="92" y="542"/>
                      <a:pt x="92" y="754"/>
                    </a:cubicBezTo>
                    <a:cubicBezTo>
                      <a:pt x="92" y="876"/>
                      <a:pt x="92" y="967"/>
                      <a:pt x="92" y="1089"/>
                    </a:cubicBezTo>
                    <a:cubicBezTo>
                      <a:pt x="61" y="1150"/>
                      <a:pt x="61" y="1210"/>
                      <a:pt x="61" y="1241"/>
                    </a:cubicBezTo>
                    <a:cubicBezTo>
                      <a:pt x="61" y="1301"/>
                      <a:pt x="61" y="1332"/>
                      <a:pt x="92" y="1393"/>
                    </a:cubicBezTo>
                    <a:lnTo>
                      <a:pt x="153" y="1393"/>
                    </a:lnTo>
                    <a:cubicBezTo>
                      <a:pt x="183" y="1362"/>
                      <a:pt x="183" y="1332"/>
                      <a:pt x="183" y="1271"/>
                    </a:cubicBezTo>
                    <a:cubicBezTo>
                      <a:pt x="213" y="1210"/>
                      <a:pt x="213" y="1180"/>
                      <a:pt x="213" y="1119"/>
                    </a:cubicBezTo>
                    <a:cubicBezTo>
                      <a:pt x="213" y="998"/>
                      <a:pt x="213" y="876"/>
                      <a:pt x="213" y="754"/>
                    </a:cubicBezTo>
                    <a:cubicBezTo>
                      <a:pt x="213" y="511"/>
                      <a:pt x="183" y="268"/>
                      <a:pt x="122" y="55"/>
                    </a:cubicBezTo>
                    <a:cubicBezTo>
                      <a:pt x="122" y="17"/>
                      <a:pt x="101"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1"/>
              <p:cNvSpPr/>
              <p:nvPr/>
            </p:nvSpPr>
            <p:spPr>
              <a:xfrm>
                <a:off x="12176775" y="3413525"/>
                <a:ext cx="4600" cy="37250"/>
              </a:xfrm>
              <a:custGeom>
                <a:avLst/>
                <a:gdLst/>
                <a:ahLst/>
                <a:cxnLst/>
                <a:rect l="l" t="t" r="r" b="b"/>
                <a:pathLst>
                  <a:path w="184" h="1490" extrusionOk="0">
                    <a:moveTo>
                      <a:pt x="62" y="0"/>
                    </a:moveTo>
                    <a:cubicBezTo>
                      <a:pt x="31" y="0"/>
                      <a:pt x="1" y="23"/>
                      <a:pt x="1" y="69"/>
                    </a:cubicBezTo>
                    <a:cubicBezTo>
                      <a:pt x="31" y="312"/>
                      <a:pt x="62" y="555"/>
                      <a:pt x="62" y="798"/>
                    </a:cubicBezTo>
                    <a:cubicBezTo>
                      <a:pt x="62" y="920"/>
                      <a:pt x="62" y="1011"/>
                      <a:pt x="62" y="1133"/>
                    </a:cubicBezTo>
                    <a:cubicBezTo>
                      <a:pt x="62" y="1193"/>
                      <a:pt x="62" y="1254"/>
                      <a:pt x="31" y="1345"/>
                    </a:cubicBezTo>
                    <a:cubicBezTo>
                      <a:pt x="31" y="1376"/>
                      <a:pt x="31" y="1437"/>
                      <a:pt x="62" y="1467"/>
                    </a:cubicBezTo>
                    <a:cubicBezTo>
                      <a:pt x="77" y="1482"/>
                      <a:pt x="92" y="1490"/>
                      <a:pt x="103" y="1490"/>
                    </a:cubicBezTo>
                    <a:cubicBezTo>
                      <a:pt x="115" y="1490"/>
                      <a:pt x="122" y="1482"/>
                      <a:pt x="122" y="1467"/>
                    </a:cubicBezTo>
                    <a:cubicBezTo>
                      <a:pt x="183" y="1437"/>
                      <a:pt x="153" y="1376"/>
                      <a:pt x="183" y="1345"/>
                    </a:cubicBezTo>
                    <a:cubicBezTo>
                      <a:pt x="183" y="1254"/>
                      <a:pt x="183" y="1193"/>
                      <a:pt x="183" y="1133"/>
                    </a:cubicBezTo>
                    <a:cubicBezTo>
                      <a:pt x="183" y="1011"/>
                      <a:pt x="183" y="920"/>
                      <a:pt x="183" y="798"/>
                    </a:cubicBezTo>
                    <a:cubicBezTo>
                      <a:pt x="183" y="555"/>
                      <a:pt x="153" y="312"/>
                      <a:pt x="122" y="69"/>
                    </a:cubicBezTo>
                    <a:cubicBezTo>
                      <a:pt x="122" y="23"/>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1"/>
              <p:cNvSpPr/>
              <p:nvPr/>
            </p:nvSpPr>
            <p:spPr>
              <a:xfrm>
                <a:off x="12194550" y="3417100"/>
                <a:ext cx="6975" cy="40575"/>
              </a:xfrm>
              <a:custGeom>
                <a:avLst/>
                <a:gdLst/>
                <a:ahLst/>
                <a:cxnLst/>
                <a:rect l="l" t="t" r="r" b="b"/>
                <a:pathLst>
                  <a:path w="279" h="1623" extrusionOk="0">
                    <a:moveTo>
                      <a:pt x="75" y="1"/>
                    </a:moveTo>
                    <a:cubicBezTo>
                      <a:pt x="42" y="1"/>
                      <a:pt x="0" y="39"/>
                      <a:pt x="19" y="78"/>
                    </a:cubicBezTo>
                    <a:cubicBezTo>
                      <a:pt x="109" y="554"/>
                      <a:pt x="111" y="1030"/>
                      <a:pt x="54" y="1506"/>
                    </a:cubicBezTo>
                    <a:lnTo>
                      <a:pt x="54" y="1506"/>
                    </a:lnTo>
                    <a:cubicBezTo>
                      <a:pt x="52" y="1506"/>
                      <a:pt x="51" y="1506"/>
                      <a:pt x="50" y="1506"/>
                    </a:cubicBezTo>
                    <a:cubicBezTo>
                      <a:pt x="51" y="1508"/>
                      <a:pt x="52" y="1509"/>
                      <a:pt x="53" y="1510"/>
                    </a:cubicBezTo>
                    <a:lnTo>
                      <a:pt x="53" y="1510"/>
                    </a:lnTo>
                    <a:cubicBezTo>
                      <a:pt x="52" y="1519"/>
                      <a:pt x="51" y="1528"/>
                      <a:pt x="50" y="1537"/>
                    </a:cubicBezTo>
                    <a:cubicBezTo>
                      <a:pt x="50" y="1580"/>
                      <a:pt x="80" y="1623"/>
                      <a:pt x="109" y="1623"/>
                    </a:cubicBezTo>
                    <a:cubicBezTo>
                      <a:pt x="121" y="1623"/>
                      <a:pt x="132" y="1615"/>
                      <a:pt x="141" y="1598"/>
                    </a:cubicBezTo>
                    <a:cubicBezTo>
                      <a:pt x="171" y="1567"/>
                      <a:pt x="202" y="1567"/>
                      <a:pt x="232" y="1537"/>
                    </a:cubicBezTo>
                    <a:cubicBezTo>
                      <a:pt x="279" y="1490"/>
                      <a:pt x="254" y="1426"/>
                      <a:pt x="212" y="1426"/>
                    </a:cubicBezTo>
                    <a:cubicBezTo>
                      <a:pt x="206" y="1426"/>
                      <a:pt x="200" y="1427"/>
                      <a:pt x="194" y="1430"/>
                    </a:cubicBezTo>
                    <a:lnTo>
                      <a:pt x="194" y="1430"/>
                    </a:lnTo>
                    <a:cubicBezTo>
                      <a:pt x="256" y="979"/>
                      <a:pt x="221" y="488"/>
                      <a:pt x="111" y="47"/>
                    </a:cubicBezTo>
                    <a:cubicBezTo>
                      <a:pt x="111" y="14"/>
                      <a:pt x="94" y="1"/>
                      <a:pt x="7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1"/>
              <p:cNvSpPr/>
              <p:nvPr/>
            </p:nvSpPr>
            <p:spPr>
              <a:xfrm>
                <a:off x="12210500" y="3428850"/>
                <a:ext cx="6575" cy="35800"/>
              </a:xfrm>
              <a:custGeom>
                <a:avLst/>
                <a:gdLst/>
                <a:ahLst/>
                <a:cxnLst/>
                <a:rect l="l" t="t" r="r" b="b"/>
                <a:pathLst>
                  <a:path w="263" h="1432" extrusionOk="0">
                    <a:moveTo>
                      <a:pt x="73" y="0"/>
                    </a:moveTo>
                    <a:cubicBezTo>
                      <a:pt x="40" y="0"/>
                      <a:pt x="1" y="26"/>
                      <a:pt x="20" y="64"/>
                    </a:cubicBezTo>
                    <a:cubicBezTo>
                      <a:pt x="80" y="307"/>
                      <a:pt x="111" y="520"/>
                      <a:pt x="141" y="763"/>
                    </a:cubicBezTo>
                    <a:cubicBezTo>
                      <a:pt x="141" y="884"/>
                      <a:pt x="141" y="976"/>
                      <a:pt x="141" y="1097"/>
                    </a:cubicBezTo>
                    <a:cubicBezTo>
                      <a:pt x="141" y="1158"/>
                      <a:pt x="141" y="1219"/>
                      <a:pt x="111" y="1280"/>
                    </a:cubicBezTo>
                    <a:cubicBezTo>
                      <a:pt x="111" y="1310"/>
                      <a:pt x="111" y="1371"/>
                      <a:pt x="141" y="1432"/>
                    </a:cubicBezTo>
                    <a:lnTo>
                      <a:pt x="202" y="1432"/>
                    </a:lnTo>
                    <a:cubicBezTo>
                      <a:pt x="232" y="1401"/>
                      <a:pt x="232" y="1340"/>
                      <a:pt x="263" y="1280"/>
                    </a:cubicBezTo>
                    <a:cubicBezTo>
                      <a:pt x="263" y="1219"/>
                      <a:pt x="263" y="1158"/>
                      <a:pt x="263" y="1097"/>
                    </a:cubicBezTo>
                    <a:cubicBezTo>
                      <a:pt x="263" y="976"/>
                      <a:pt x="263" y="854"/>
                      <a:pt x="263" y="732"/>
                    </a:cubicBezTo>
                    <a:cubicBezTo>
                      <a:pt x="232" y="520"/>
                      <a:pt x="202" y="277"/>
                      <a:pt x="111" y="33"/>
                    </a:cubicBezTo>
                    <a:cubicBezTo>
                      <a:pt x="111" y="10"/>
                      <a:pt x="93" y="0"/>
                      <a:pt x="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1"/>
              <p:cNvSpPr/>
              <p:nvPr/>
            </p:nvSpPr>
            <p:spPr>
              <a:xfrm>
                <a:off x="12225425" y="3437075"/>
                <a:ext cx="6850" cy="35175"/>
              </a:xfrm>
              <a:custGeom>
                <a:avLst/>
                <a:gdLst/>
                <a:ahLst/>
                <a:cxnLst/>
                <a:rect l="l" t="t" r="r" b="b"/>
                <a:pathLst>
                  <a:path w="274" h="1407" extrusionOk="0">
                    <a:moveTo>
                      <a:pt x="61" y="1"/>
                    </a:moveTo>
                    <a:cubicBezTo>
                      <a:pt x="31" y="1"/>
                      <a:pt x="0" y="24"/>
                      <a:pt x="0" y="69"/>
                    </a:cubicBezTo>
                    <a:cubicBezTo>
                      <a:pt x="0" y="373"/>
                      <a:pt x="31" y="677"/>
                      <a:pt x="31" y="981"/>
                    </a:cubicBezTo>
                    <a:cubicBezTo>
                      <a:pt x="31" y="1042"/>
                      <a:pt x="61" y="1133"/>
                      <a:pt x="61" y="1194"/>
                    </a:cubicBezTo>
                    <a:cubicBezTo>
                      <a:pt x="61" y="1255"/>
                      <a:pt x="61" y="1315"/>
                      <a:pt x="91" y="1346"/>
                    </a:cubicBezTo>
                    <a:cubicBezTo>
                      <a:pt x="122" y="1376"/>
                      <a:pt x="152" y="1407"/>
                      <a:pt x="183" y="1407"/>
                    </a:cubicBezTo>
                    <a:cubicBezTo>
                      <a:pt x="243" y="1407"/>
                      <a:pt x="274" y="1376"/>
                      <a:pt x="274" y="1346"/>
                    </a:cubicBezTo>
                    <a:cubicBezTo>
                      <a:pt x="274" y="1315"/>
                      <a:pt x="243" y="1285"/>
                      <a:pt x="213" y="1285"/>
                    </a:cubicBezTo>
                    <a:cubicBezTo>
                      <a:pt x="213" y="1285"/>
                      <a:pt x="183" y="1255"/>
                      <a:pt x="183" y="1255"/>
                    </a:cubicBezTo>
                    <a:cubicBezTo>
                      <a:pt x="183" y="1194"/>
                      <a:pt x="183" y="1133"/>
                      <a:pt x="183" y="1072"/>
                    </a:cubicBezTo>
                    <a:cubicBezTo>
                      <a:pt x="152" y="951"/>
                      <a:pt x="152" y="859"/>
                      <a:pt x="152" y="738"/>
                    </a:cubicBezTo>
                    <a:cubicBezTo>
                      <a:pt x="152" y="525"/>
                      <a:pt x="122" y="282"/>
                      <a:pt x="122" y="69"/>
                    </a:cubicBezTo>
                    <a:cubicBezTo>
                      <a:pt x="122" y="24"/>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1"/>
              <p:cNvSpPr/>
              <p:nvPr/>
            </p:nvSpPr>
            <p:spPr>
              <a:xfrm>
                <a:off x="12242125" y="3456075"/>
                <a:ext cx="7400" cy="15725"/>
              </a:xfrm>
              <a:custGeom>
                <a:avLst/>
                <a:gdLst/>
                <a:ahLst/>
                <a:cxnLst/>
                <a:rect l="l" t="t" r="r" b="b"/>
                <a:pathLst>
                  <a:path w="296" h="629" extrusionOk="0">
                    <a:moveTo>
                      <a:pt x="62" y="1"/>
                    </a:moveTo>
                    <a:cubicBezTo>
                      <a:pt x="31" y="1"/>
                      <a:pt x="1" y="23"/>
                      <a:pt x="1" y="69"/>
                    </a:cubicBezTo>
                    <a:cubicBezTo>
                      <a:pt x="1" y="160"/>
                      <a:pt x="31" y="282"/>
                      <a:pt x="62" y="373"/>
                    </a:cubicBezTo>
                    <a:cubicBezTo>
                      <a:pt x="62" y="403"/>
                      <a:pt x="92" y="464"/>
                      <a:pt x="123" y="495"/>
                    </a:cubicBezTo>
                    <a:cubicBezTo>
                      <a:pt x="153" y="555"/>
                      <a:pt x="183" y="586"/>
                      <a:pt x="214" y="616"/>
                    </a:cubicBezTo>
                    <a:cubicBezTo>
                      <a:pt x="223" y="625"/>
                      <a:pt x="234" y="629"/>
                      <a:pt x="245" y="629"/>
                    </a:cubicBezTo>
                    <a:cubicBezTo>
                      <a:pt x="272" y="629"/>
                      <a:pt x="296" y="607"/>
                      <a:pt x="274" y="586"/>
                    </a:cubicBezTo>
                    <a:cubicBezTo>
                      <a:pt x="274" y="525"/>
                      <a:pt x="244" y="495"/>
                      <a:pt x="214" y="464"/>
                    </a:cubicBezTo>
                    <a:cubicBezTo>
                      <a:pt x="214" y="403"/>
                      <a:pt x="183" y="373"/>
                      <a:pt x="183" y="343"/>
                    </a:cubicBezTo>
                    <a:cubicBezTo>
                      <a:pt x="153" y="251"/>
                      <a:pt x="123" y="160"/>
                      <a:pt x="123" y="69"/>
                    </a:cubicBezTo>
                    <a:cubicBezTo>
                      <a:pt x="123" y="23"/>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1"/>
              <p:cNvSpPr/>
              <p:nvPr/>
            </p:nvSpPr>
            <p:spPr>
              <a:xfrm>
                <a:off x="12259625" y="3472975"/>
                <a:ext cx="3800" cy="3075"/>
              </a:xfrm>
              <a:custGeom>
                <a:avLst/>
                <a:gdLst/>
                <a:ahLst/>
                <a:cxnLst/>
                <a:rect l="l" t="t" r="r" b="b"/>
                <a:pathLst>
                  <a:path w="152" h="123" extrusionOk="0">
                    <a:moveTo>
                      <a:pt x="61" y="1"/>
                    </a:moveTo>
                    <a:cubicBezTo>
                      <a:pt x="0" y="1"/>
                      <a:pt x="0" y="123"/>
                      <a:pt x="61" y="123"/>
                    </a:cubicBezTo>
                    <a:cubicBezTo>
                      <a:pt x="152" y="123"/>
                      <a:pt x="15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1"/>
              <p:cNvSpPr/>
              <p:nvPr/>
            </p:nvSpPr>
            <p:spPr>
              <a:xfrm>
                <a:off x="12002000" y="3843500"/>
                <a:ext cx="7625" cy="10975"/>
              </a:xfrm>
              <a:custGeom>
                <a:avLst/>
                <a:gdLst/>
                <a:ahLst/>
                <a:cxnLst/>
                <a:rect l="l" t="t" r="r" b="b"/>
                <a:pathLst>
                  <a:path w="305" h="439" extrusionOk="0">
                    <a:moveTo>
                      <a:pt x="46" y="0"/>
                    </a:moveTo>
                    <a:cubicBezTo>
                      <a:pt x="16" y="0"/>
                      <a:pt x="1" y="22"/>
                      <a:pt x="1" y="43"/>
                    </a:cubicBezTo>
                    <a:cubicBezTo>
                      <a:pt x="31" y="135"/>
                      <a:pt x="31" y="226"/>
                      <a:pt x="62" y="287"/>
                    </a:cubicBezTo>
                    <a:cubicBezTo>
                      <a:pt x="92" y="317"/>
                      <a:pt x="122" y="347"/>
                      <a:pt x="153" y="378"/>
                    </a:cubicBezTo>
                    <a:cubicBezTo>
                      <a:pt x="183" y="408"/>
                      <a:pt x="214" y="439"/>
                      <a:pt x="244" y="439"/>
                    </a:cubicBezTo>
                    <a:cubicBezTo>
                      <a:pt x="274" y="439"/>
                      <a:pt x="305" y="408"/>
                      <a:pt x="305" y="378"/>
                    </a:cubicBezTo>
                    <a:cubicBezTo>
                      <a:pt x="274" y="347"/>
                      <a:pt x="274" y="317"/>
                      <a:pt x="244" y="287"/>
                    </a:cubicBezTo>
                    <a:lnTo>
                      <a:pt x="214" y="287"/>
                    </a:lnTo>
                    <a:cubicBezTo>
                      <a:pt x="214" y="256"/>
                      <a:pt x="183" y="256"/>
                      <a:pt x="183" y="226"/>
                    </a:cubicBezTo>
                    <a:lnTo>
                      <a:pt x="183" y="195"/>
                    </a:lnTo>
                    <a:cubicBezTo>
                      <a:pt x="183" y="195"/>
                      <a:pt x="153" y="165"/>
                      <a:pt x="153" y="165"/>
                    </a:cubicBezTo>
                    <a:cubicBezTo>
                      <a:pt x="153" y="135"/>
                      <a:pt x="153" y="104"/>
                      <a:pt x="153" y="104"/>
                    </a:cubicBezTo>
                    <a:lnTo>
                      <a:pt x="153" y="74"/>
                    </a:lnTo>
                    <a:cubicBezTo>
                      <a:pt x="153" y="43"/>
                      <a:pt x="122" y="13"/>
                      <a:pt x="92" y="13"/>
                    </a:cubicBezTo>
                    <a:cubicBezTo>
                      <a:pt x="74" y="4"/>
                      <a:pt x="59"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1"/>
              <p:cNvSpPr/>
              <p:nvPr/>
            </p:nvSpPr>
            <p:spPr>
              <a:xfrm>
                <a:off x="12014925" y="3841150"/>
                <a:ext cx="3825" cy="14475"/>
              </a:xfrm>
              <a:custGeom>
                <a:avLst/>
                <a:gdLst/>
                <a:ahLst/>
                <a:cxnLst/>
                <a:rect l="l" t="t" r="r" b="b"/>
                <a:pathLst>
                  <a:path w="153" h="579" extrusionOk="0">
                    <a:moveTo>
                      <a:pt x="73" y="1"/>
                    </a:moveTo>
                    <a:cubicBezTo>
                      <a:pt x="39" y="1"/>
                      <a:pt x="1" y="16"/>
                      <a:pt x="1" y="46"/>
                    </a:cubicBezTo>
                    <a:lnTo>
                      <a:pt x="1" y="289"/>
                    </a:lnTo>
                    <a:cubicBezTo>
                      <a:pt x="1" y="350"/>
                      <a:pt x="1" y="441"/>
                      <a:pt x="1" y="533"/>
                    </a:cubicBezTo>
                    <a:cubicBezTo>
                      <a:pt x="1" y="563"/>
                      <a:pt x="31" y="578"/>
                      <a:pt x="61" y="578"/>
                    </a:cubicBezTo>
                    <a:cubicBezTo>
                      <a:pt x="92" y="578"/>
                      <a:pt x="122" y="563"/>
                      <a:pt x="122" y="533"/>
                    </a:cubicBezTo>
                    <a:cubicBezTo>
                      <a:pt x="153" y="441"/>
                      <a:pt x="122" y="350"/>
                      <a:pt x="122" y="289"/>
                    </a:cubicBezTo>
                    <a:lnTo>
                      <a:pt x="122" y="46"/>
                    </a:lnTo>
                    <a:cubicBezTo>
                      <a:pt x="137" y="16"/>
                      <a:pt x="107" y="1"/>
                      <a:pt x="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1"/>
              <p:cNvSpPr/>
              <p:nvPr/>
            </p:nvSpPr>
            <p:spPr>
              <a:xfrm>
                <a:off x="12027075" y="3837725"/>
                <a:ext cx="4600" cy="18200"/>
              </a:xfrm>
              <a:custGeom>
                <a:avLst/>
                <a:gdLst/>
                <a:ahLst/>
                <a:cxnLst/>
                <a:rect l="l" t="t" r="r" b="b"/>
                <a:pathLst>
                  <a:path w="184" h="728" extrusionOk="0">
                    <a:moveTo>
                      <a:pt x="62" y="1"/>
                    </a:moveTo>
                    <a:cubicBezTo>
                      <a:pt x="31" y="1"/>
                      <a:pt x="1" y="31"/>
                      <a:pt x="1" y="62"/>
                    </a:cubicBezTo>
                    <a:cubicBezTo>
                      <a:pt x="1" y="153"/>
                      <a:pt x="1" y="244"/>
                      <a:pt x="31" y="366"/>
                    </a:cubicBezTo>
                    <a:cubicBezTo>
                      <a:pt x="31" y="426"/>
                      <a:pt x="31" y="457"/>
                      <a:pt x="31" y="518"/>
                    </a:cubicBezTo>
                    <a:cubicBezTo>
                      <a:pt x="31" y="578"/>
                      <a:pt x="31" y="639"/>
                      <a:pt x="62" y="670"/>
                    </a:cubicBezTo>
                    <a:cubicBezTo>
                      <a:pt x="75" y="711"/>
                      <a:pt x="102" y="727"/>
                      <a:pt x="126" y="727"/>
                    </a:cubicBezTo>
                    <a:cubicBezTo>
                      <a:pt x="156" y="727"/>
                      <a:pt x="183" y="703"/>
                      <a:pt x="183" y="670"/>
                    </a:cubicBezTo>
                    <a:cubicBezTo>
                      <a:pt x="183" y="609"/>
                      <a:pt x="183" y="548"/>
                      <a:pt x="153" y="518"/>
                    </a:cubicBezTo>
                    <a:cubicBezTo>
                      <a:pt x="153" y="457"/>
                      <a:pt x="153" y="396"/>
                      <a:pt x="153" y="366"/>
                    </a:cubicBezTo>
                    <a:cubicBezTo>
                      <a:pt x="153" y="244"/>
                      <a:pt x="123" y="153"/>
                      <a:pt x="123" y="62"/>
                    </a:cubicBezTo>
                    <a:cubicBezTo>
                      <a:pt x="123" y="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1"/>
              <p:cNvSpPr/>
              <p:nvPr/>
            </p:nvSpPr>
            <p:spPr>
              <a:xfrm>
                <a:off x="12041525" y="3829375"/>
                <a:ext cx="6100" cy="25400"/>
              </a:xfrm>
              <a:custGeom>
                <a:avLst/>
                <a:gdLst/>
                <a:ahLst/>
                <a:cxnLst/>
                <a:rect l="l" t="t" r="r" b="b"/>
                <a:pathLst>
                  <a:path w="244" h="1016" extrusionOk="0">
                    <a:moveTo>
                      <a:pt x="61" y="0"/>
                    </a:moveTo>
                    <a:cubicBezTo>
                      <a:pt x="31" y="0"/>
                      <a:pt x="0" y="31"/>
                      <a:pt x="0" y="61"/>
                    </a:cubicBezTo>
                    <a:cubicBezTo>
                      <a:pt x="31" y="213"/>
                      <a:pt x="31" y="365"/>
                      <a:pt x="61" y="517"/>
                    </a:cubicBezTo>
                    <a:cubicBezTo>
                      <a:pt x="61" y="669"/>
                      <a:pt x="92" y="821"/>
                      <a:pt x="122" y="973"/>
                    </a:cubicBezTo>
                    <a:cubicBezTo>
                      <a:pt x="122" y="1000"/>
                      <a:pt x="147" y="1015"/>
                      <a:pt x="174" y="1015"/>
                    </a:cubicBezTo>
                    <a:cubicBezTo>
                      <a:pt x="207" y="1015"/>
                      <a:pt x="244" y="993"/>
                      <a:pt x="244" y="943"/>
                    </a:cubicBezTo>
                    <a:cubicBezTo>
                      <a:pt x="213" y="791"/>
                      <a:pt x="183" y="639"/>
                      <a:pt x="183" y="487"/>
                    </a:cubicBezTo>
                    <a:cubicBezTo>
                      <a:pt x="152" y="365"/>
                      <a:pt x="152" y="213"/>
                      <a:pt x="122" y="61"/>
                    </a:cubicBezTo>
                    <a:cubicBezTo>
                      <a:pt x="122" y="31"/>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1"/>
              <p:cNvSpPr/>
              <p:nvPr/>
            </p:nvSpPr>
            <p:spPr>
              <a:xfrm>
                <a:off x="12055200" y="3816075"/>
                <a:ext cx="7625" cy="29275"/>
              </a:xfrm>
              <a:custGeom>
                <a:avLst/>
                <a:gdLst/>
                <a:ahLst/>
                <a:cxnLst/>
                <a:rect l="l" t="t" r="r" b="b"/>
                <a:pathLst>
                  <a:path w="305" h="1171" extrusionOk="0">
                    <a:moveTo>
                      <a:pt x="92" y="1"/>
                    </a:moveTo>
                    <a:cubicBezTo>
                      <a:pt x="61" y="1"/>
                      <a:pt x="31" y="16"/>
                      <a:pt x="31" y="46"/>
                    </a:cubicBezTo>
                    <a:cubicBezTo>
                      <a:pt x="1" y="259"/>
                      <a:pt x="1" y="441"/>
                      <a:pt x="31" y="624"/>
                    </a:cubicBezTo>
                    <a:cubicBezTo>
                      <a:pt x="61" y="715"/>
                      <a:pt x="92" y="836"/>
                      <a:pt x="92" y="928"/>
                    </a:cubicBezTo>
                    <a:cubicBezTo>
                      <a:pt x="122" y="988"/>
                      <a:pt x="153" y="1110"/>
                      <a:pt x="213" y="1171"/>
                    </a:cubicBezTo>
                    <a:cubicBezTo>
                      <a:pt x="244" y="1171"/>
                      <a:pt x="274" y="1171"/>
                      <a:pt x="305" y="1140"/>
                    </a:cubicBezTo>
                    <a:cubicBezTo>
                      <a:pt x="305" y="1049"/>
                      <a:pt x="244" y="958"/>
                      <a:pt x="213" y="867"/>
                    </a:cubicBezTo>
                    <a:cubicBezTo>
                      <a:pt x="213" y="806"/>
                      <a:pt x="183" y="715"/>
                      <a:pt x="153" y="624"/>
                    </a:cubicBezTo>
                    <a:cubicBezTo>
                      <a:pt x="122" y="441"/>
                      <a:pt x="122" y="259"/>
                      <a:pt x="153" y="46"/>
                    </a:cubicBezTo>
                    <a:cubicBezTo>
                      <a:pt x="153" y="16"/>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1"/>
              <p:cNvSpPr/>
              <p:nvPr/>
            </p:nvSpPr>
            <p:spPr>
              <a:xfrm>
                <a:off x="12071150" y="3804225"/>
                <a:ext cx="6125" cy="32700"/>
              </a:xfrm>
              <a:custGeom>
                <a:avLst/>
                <a:gdLst/>
                <a:ahLst/>
                <a:cxnLst/>
                <a:rect l="l" t="t" r="r" b="b"/>
                <a:pathLst>
                  <a:path w="245" h="1308" extrusionOk="0">
                    <a:moveTo>
                      <a:pt x="83" y="1"/>
                    </a:moveTo>
                    <a:cubicBezTo>
                      <a:pt x="47" y="1"/>
                      <a:pt x="1" y="27"/>
                      <a:pt x="1" y="64"/>
                    </a:cubicBezTo>
                    <a:cubicBezTo>
                      <a:pt x="62" y="277"/>
                      <a:pt x="92" y="459"/>
                      <a:pt x="92" y="672"/>
                    </a:cubicBezTo>
                    <a:cubicBezTo>
                      <a:pt x="122" y="854"/>
                      <a:pt x="92" y="1037"/>
                      <a:pt x="92" y="1250"/>
                    </a:cubicBezTo>
                    <a:cubicBezTo>
                      <a:pt x="92" y="1283"/>
                      <a:pt x="120" y="1307"/>
                      <a:pt x="149" y="1307"/>
                    </a:cubicBezTo>
                    <a:cubicBezTo>
                      <a:pt x="174" y="1307"/>
                      <a:pt x="200" y="1291"/>
                      <a:pt x="214" y="1250"/>
                    </a:cubicBezTo>
                    <a:cubicBezTo>
                      <a:pt x="244" y="1067"/>
                      <a:pt x="244" y="854"/>
                      <a:pt x="214" y="642"/>
                    </a:cubicBezTo>
                    <a:cubicBezTo>
                      <a:pt x="214" y="429"/>
                      <a:pt x="183" y="247"/>
                      <a:pt x="122" y="34"/>
                    </a:cubicBezTo>
                    <a:cubicBezTo>
                      <a:pt x="122" y="11"/>
                      <a:pt x="105"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1"/>
              <p:cNvSpPr/>
              <p:nvPr/>
            </p:nvSpPr>
            <p:spPr>
              <a:xfrm>
                <a:off x="12090150" y="3788475"/>
                <a:ext cx="7625" cy="34075"/>
              </a:xfrm>
              <a:custGeom>
                <a:avLst/>
                <a:gdLst/>
                <a:ahLst/>
                <a:cxnLst/>
                <a:rect l="l" t="t" r="r" b="b"/>
                <a:pathLst>
                  <a:path w="305" h="1363" extrusionOk="0">
                    <a:moveTo>
                      <a:pt x="76" y="1"/>
                    </a:moveTo>
                    <a:cubicBezTo>
                      <a:pt x="42" y="1"/>
                      <a:pt x="1" y="33"/>
                      <a:pt x="1" y="86"/>
                    </a:cubicBezTo>
                    <a:cubicBezTo>
                      <a:pt x="62" y="481"/>
                      <a:pt x="92" y="907"/>
                      <a:pt x="92" y="1302"/>
                    </a:cubicBezTo>
                    <a:cubicBezTo>
                      <a:pt x="92" y="1363"/>
                      <a:pt x="153" y="1363"/>
                      <a:pt x="183" y="1363"/>
                    </a:cubicBezTo>
                    <a:cubicBezTo>
                      <a:pt x="244" y="1332"/>
                      <a:pt x="305" y="1272"/>
                      <a:pt x="305" y="1181"/>
                    </a:cubicBezTo>
                    <a:cubicBezTo>
                      <a:pt x="290" y="1165"/>
                      <a:pt x="274" y="1158"/>
                      <a:pt x="259" y="1158"/>
                    </a:cubicBezTo>
                    <a:cubicBezTo>
                      <a:pt x="244" y="1158"/>
                      <a:pt x="229" y="1165"/>
                      <a:pt x="214" y="1181"/>
                    </a:cubicBezTo>
                    <a:cubicBezTo>
                      <a:pt x="213" y="1181"/>
                      <a:pt x="213" y="1181"/>
                      <a:pt x="213" y="1181"/>
                    </a:cubicBezTo>
                    <a:lnTo>
                      <a:pt x="213" y="1181"/>
                    </a:lnTo>
                    <a:cubicBezTo>
                      <a:pt x="207" y="796"/>
                      <a:pt x="177" y="413"/>
                      <a:pt x="122" y="56"/>
                    </a:cubicBezTo>
                    <a:cubicBezTo>
                      <a:pt x="122" y="18"/>
                      <a:pt x="101"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1"/>
              <p:cNvSpPr/>
              <p:nvPr/>
            </p:nvSpPr>
            <p:spPr>
              <a:xfrm>
                <a:off x="12108400" y="3768400"/>
                <a:ext cx="8375" cy="40550"/>
              </a:xfrm>
              <a:custGeom>
                <a:avLst/>
                <a:gdLst/>
                <a:ahLst/>
                <a:cxnLst/>
                <a:rect l="l" t="t" r="r" b="b"/>
                <a:pathLst>
                  <a:path w="335" h="1622" extrusionOk="0">
                    <a:moveTo>
                      <a:pt x="61" y="0"/>
                    </a:moveTo>
                    <a:cubicBezTo>
                      <a:pt x="31" y="0"/>
                      <a:pt x="0" y="23"/>
                      <a:pt x="0" y="69"/>
                    </a:cubicBezTo>
                    <a:cubicBezTo>
                      <a:pt x="31" y="555"/>
                      <a:pt x="61" y="1072"/>
                      <a:pt x="91" y="1558"/>
                    </a:cubicBezTo>
                    <a:cubicBezTo>
                      <a:pt x="91" y="1596"/>
                      <a:pt x="115" y="1622"/>
                      <a:pt x="147" y="1622"/>
                    </a:cubicBezTo>
                    <a:cubicBezTo>
                      <a:pt x="167" y="1622"/>
                      <a:pt x="190" y="1612"/>
                      <a:pt x="213" y="1588"/>
                    </a:cubicBezTo>
                    <a:cubicBezTo>
                      <a:pt x="243" y="1528"/>
                      <a:pt x="304" y="1497"/>
                      <a:pt x="335" y="1406"/>
                    </a:cubicBezTo>
                    <a:cubicBezTo>
                      <a:pt x="335" y="1376"/>
                      <a:pt x="304" y="1345"/>
                      <a:pt x="274" y="1345"/>
                    </a:cubicBezTo>
                    <a:cubicBezTo>
                      <a:pt x="253" y="1367"/>
                      <a:pt x="231" y="1388"/>
                      <a:pt x="211" y="1408"/>
                    </a:cubicBezTo>
                    <a:lnTo>
                      <a:pt x="211" y="1408"/>
                    </a:lnTo>
                    <a:cubicBezTo>
                      <a:pt x="201" y="966"/>
                      <a:pt x="149" y="505"/>
                      <a:pt x="122" y="69"/>
                    </a:cubicBezTo>
                    <a:cubicBezTo>
                      <a:pt x="122" y="23"/>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1"/>
              <p:cNvSpPr/>
              <p:nvPr/>
            </p:nvSpPr>
            <p:spPr>
              <a:xfrm>
                <a:off x="12125100" y="3750500"/>
                <a:ext cx="7625" cy="33975"/>
              </a:xfrm>
              <a:custGeom>
                <a:avLst/>
                <a:gdLst/>
                <a:ahLst/>
                <a:cxnLst/>
                <a:rect l="l" t="t" r="r" b="b"/>
                <a:pathLst>
                  <a:path w="305" h="1359" extrusionOk="0">
                    <a:moveTo>
                      <a:pt x="76" y="0"/>
                    </a:moveTo>
                    <a:cubicBezTo>
                      <a:pt x="42" y="0"/>
                      <a:pt x="1" y="33"/>
                      <a:pt x="1" y="85"/>
                    </a:cubicBezTo>
                    <a:cubicBezTo>
                      <a:pt x="62" y="481"/>
                      <a:pt x="92" y="876"/>
                      <a:pt x="92" y="1301"/>
                    </a:cubicBezTo>
                    <a:cubicBezTo>
                      <a:pt x="92" y="1335"/>
                      <a:pt x="129" y="1359"/>
                      <a:pt x="167" y="1359"/>
                    </a:cubicBezTo>
                    <a:cubicBezTo>
                      <a:pt x="198" y="1359"/>
                      <a:pt x="230" y="1342"/>
                      <a:pt x="244" y="1301"/>
                    </a:cubicBezTo>
                    <a:lnTo>
                      <a:pt x="305" y="997"/>
                    </a:lnTo>
                    <a:cubicBezTo>
                      <a:pt x="305" y="944"/>
                      <a:pt x="264" y="912"/>
                      <a:pt x="229" y="912"/>
                    </a:cubicBezTo>
                    <a:cubicBezTo>
                      <a:pt x="229" y="912"/>
                      <a:pt x="229" y="912"/>
                      <a:pt x="229" y="912"/>
                    </a:cubicBezTo>
                    <a:lnTo>
                      <a:pt x="229" y="912"/>
                    </a:lnTo>
                    <a:cubicBezTo>
                      <a:pt x="207" y="618"/>
                      <a:pt x="165" y="329"/>
                      <a:pt x="123" y="55"/>
                    </a:cubicBezTo>
                    <a:cubicBezTo>
                      <a:pt x="123" y="17"/>
                      <a:pt x="101"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1"/>
              <p:cNvSpPr/>
              <p:nvPr/>
            </p:nvSpPr>
            <p:spPr>
              <a:xfrm>
                <a:off x="12140625" y="3729200"/>
                <a:ext cx="8075" cy="30800"/>
              </a:xfrm>
              <a:custGeom>
                <a:avLst/>
                <a:gdLst/>
                <a:ahLst/>
                <a:cxnLst/>
                <a:rect l="l" t="t" r="r" b="b"/>
                <a:pathLst>
                  <a:path w="323" h="1232" extrusionOk="0">
                    <a:moveTo>
                      <a:pt x="72" y="1"/>
                    </a:moveTo>
                    <a:cubicBezTo>
                      <a:pt x="34" y="1"/>
                      <a:pt x="1" y="33"/>
                      <a:pt x="18" y="86"/>
                    </a:cubicBezTo>
                    <a:cubicBezTo>
                      <a:pt x="140" y="451"/>
                      <a:pt x="170" y="786"/>
                      <a:pt x="170" y="1181"/>
                    </a:cubicBezTo>
                    <a:cubicBezTo>
                      <a:pt x="170" y="1216"/>
                      <a:pt x="191" y="1231"/>
                      <a:pt x="215" y="1231"/>
                    </a:cubicBezTo>
                    <a:cubicBezTo>
                      <a:pt x="231" y="1231"/>
                      <a:pt x="249" y="1224"/>
                      <a:pt x="261" y="1211"/>
                    </a:cubicBezTo>
                    <a:cubicBezTo>
                      <a:pt x="292" y="1181"/>
                      <a:pt x="322" y="1181"/>
                      <a:pt x="322" y="1120"/>
                    </a:cubicBezTo>
                    <a:cubicBezTo>
                      <a:pt x="322" y="1098"/>
                      <a:pt x="306" y="1092"/>
                      <a:pt x="298" y="1090"/>
                    </a:cubicBezTo>
                    <a:lnTo>
                      <a:pt x="298" y="1090"/>
                    </a:lnTo>
                    <a:cubicBezTo>
                      <a:pt x="312" y="751"/>
                      <a:pt x="251" y="391"/>
                      <a:pt x="140" y="56"/>
                    </a:cubicBezTo>
                    <a:cubicBezTo>
                      <a:pt x="127" y="18"/>
                      <a:pt x="98"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1"/>
              <p:cNvSpPr/>
              <p:nvPr/>
            </p:nvSpPr>
            <p:spPr>
              <a:xfrm>
                <a:off x="12157325" y="3704675"/>
                <a:ext cx="5800" cy="25000"/>
              </a:xfrm>
              <a:custGeom>
                <a:avLst/>
                <a:gdLst/>
                <a:ahLst/>
                <a:cxnLst/>
                <a:rect l="l" t="t" r="r" b="b"/>
                <a:pathLst>
                  <a:path w="232" h="1000" extrusionOk="0">
                    <a:moveTo>
                      <a:pt x="79" y="1"/>
                    </a:moveTo>
                    <a:cubicBezTo>
                      <a:pt x="39" y="1"/>
                      <a:pt x="0" y="27"/>
                      <a:pt x="19" y="64"/>
                    </a:cubicBezTo>
                    <a:cubicBezTo>
                      <a:pt x="80" y="216"/>
                      <a:pt x="110" y="368"/>
                      <a:pt x="110" y="520"/>
                    </a:cubicBezTo>
                    <a:cubicBezTo>
                      <a:pt x="110" y="611"/>
                      <a:pt x="110" y="672"/>
                      <a:pt x="110" y="763"/>
                    </a:cubicBezTo>
                    <a:cubicBezTo>
                      <a:pt x="110" y="794"/>
                      <a:pt x="110" y="824"/>
                      <a:pt x="110" y="855"/>
                    </a:cubicBezTo>
                    <a:cubicBezTo>
                      <a:pt x="110" y="915"/>
                      <a:pt x="110" y="946"/>
                      <a:pt x="141" y="976"/>
                    </a:cubicBezTo>
                    <a:cubicBezTo>
                      <a:pt x="141" y="991"/>
                      <a:pt x="148" y="999"/>
                      <a:pt x="160" y="999"/>
                    </a:cubicBezTo>
                    <a:cubicBezTo>
                      <a:pt x="171" y="999"/>
                      <a:pt x="186" y="991"/>
                      <a:pt x="201" y="976"/>
                    </a:cubicBezTo>
                    <a:cubicBezTo>
                      <a:pt x="232" y="946"/>
                      <a:pt x="232" y="915"/>
                      <a:pt x="232" y="885"/>
                    </a:cubicBezTo>
                    <a:cubicBezTo>
                      <a:pt x="232" y="824"/>
                      <a:pt x="232" y="794"/>
                      <a:pt x="232" y="763"/>
                    </a:cubicBezTo>
                    <a:cubicBezTo>
                      <a:pt x="232" y="672"/>
                      <a:pt x="232" y="581"/>
                      <a:pt x="232" y="520"/>
                    </a:cubicBezTo>
                    <a:cubicBezTo>
                      <a:pt x="232" y="338"/>
                      <a:pt x="201" y="186"/>
                      <a:pt x="141" y="34"/>
                    </a:cubicBezTo>
                    <a:cubicBezTo>
                      <a:pt x="129" y="11"/>
                      <a:pt x="104" y="1"/>
                      <a:pt x="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1"/>
              <p:cNvSpPr/>
              <p:nvPr/>
            </p:nvSpPr>
            <p:spPr>
              <a:xfrm>
                <a:off x="12169175" y="3679675"/>
                <a:ext cx="3825" cy="19100"/>
              </a:xfrm>
              <a:custGeom>
                <a:avLst/>
                <a:gdLst/>
                <a:ahLst/>
                <a:cxnLst/>
                <a:rect l="l" t="t" r="r" b="b"/>
                <a:pathLst>
                  <a:path w="153" h="764" extrusionOk="0">
                    <a:moveTo>
                      <a:pt x="92" y="1"/>
                    </a:moveTo>
                    <a:cubicBezTo>
                      <a:pt x="62" y="1"/>
                      <a:pt x="31" y="31"/>
                      <a:pt x="31" y="61"/>
                    </a:cubicBezTo>
                    <a:cubicBezTo>
                      <a:pt x="1" y="152"/>
                      <a:pt x="1" y="274"/>
                      <a:pt x="1" y="396"/>
                    </a:cubicBezTo>
                    <a:cubicBezTo>
                      <a:pt x="31" y="487"/>
                      <a:pt x="31" y="608"/>
                      <a:pt x="62" y="730"/>
                    </a:cubicBezTo>
                    <a:cubicBezTo>
                      <a:pt x="62" y="753"/>
                      <a:pt x="75" y="763"/>
                      <a:pt x="91" y="763"/>
                    </a:cubicBezTo>
                    <a:cubicBezTo>
                      <a:pt x="118" y="763"/>
                      <a:pt x="153" y="737"/>
                      <a:pt x="153" y="700"/>
                    </a:cubicBezTo>
                    <a:cubicBezTo>
                      <a:pt x="153" y="608"/>
                      <a:pt x="153" y="487"/>
                      <a:pt x="123" y="396"/>
                    </a:cubicBezTo>
                    <a:cubicBezTo>
                      <a:pt x="123" y="274"/>
                      <a:pt x="123" y="152"/>
                      <a:pt x="153" y="61"/>
                    </a:cubicBezTo>
                    <a:cubicBezTo>
                      <a:pt x="153" y="31"/>
                      <a:pt x="123"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1"/>
              <p:cNvSpPr/>
              <p:nvPr/>
            </p:nvSpPr>
            <p:spPr>
              <a:xfrm>
                <a:off x="12175275" y="3669800"/>
                <a:ext cx="3825" cy="3050"/>
              </a:xfrm>
              <a:custGeom>
                <a:avLst/>
                <a:gdLst/>
                <a:ahLst/>
                <a:cxnLst/>
                <a:rect l="l" t="t" r="r" b="b"/>
                <a:pathLst>
                  <a:path w="153" h="122" extrusionOk="0">
                    <a:moveTo>
                      <a:pt x="61" y="0"/>
                    </a:moveTo>
                    <a:cubicBezTo>
                      <a:pt x="0" y="0"/>
                      <a:pt x="0" y="122"/>
                      <a:pt x="61" y="122"/>
                    </a:cubicBezTo>
                    <a:cubicBezTo>
                      <a:pt x="152" y="122"/>
                      <a:pt x="15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1"/>
              <p:cNvSpPr/>
              <p:nvPr/>
            </p:nvSpPr>
            <p:spPr>
              <a:xfrm>
                <a:off x="12169450" y="3751825"/>
                <a:ext cx="5850" cy="26475"/>
              </a:xfrm>
              <a:custGeom>
                <a:avLst/>
                <a:gdLst/>
                <a:ahLst/>
                <a:cxnLst/>
                <a:rect l="l" t="t" r="r" b="b"/>
                <a:pathLst>
                  <a:path w="234" h="1059" extrusionOk="0">
                    <a:moveTo>
                      <a:pt x="86" y="1"/>
                    </a:moveTo>
                    <a:cubicBezTo>
                      <a:pt x="44" y="1"/>
                      <a:pt x="1" y="34"/>
                      <a:pt x="20" y="93"/>
                    </a:cubicBezTo>
                    <a:cubicBezTo>
                      <a:pt x="51" y="245"/>
                      <a:pt x="81" y="397"/>
                      <a:pt x="112" y="549"/>
                    </a:cubicBezTo>
                    <a:cubicBezTo>
                      <a:pt x="112" y="640"/>
                      <a:pt x="112" y="732"/>
                      <a:pt x="112" y="792"/>
                    </a:cubicBezTo>
                    <a:cubicBezTo>
                      <a:pt x="112" y="853"/>
                      <a:pt x="112" y="884"/>
                      <a:pt x="112" y="914"/>
                    </a:cubicBezTo>
                    <a:cubicBezTo>
                      <a:pt x="112" y="975"/>
                      <a:pt x="81" y="1005"/>
                      <a:pt x="112" y="1036"/>
                    </a:cubicBezTo>
                    <a:cubicBezTo>
                      <a:pt x="127" y="1051"/>
                      <a:pt x="142" y="1058"/>
                      <a:pt x="157" y="1058"/>
                    </a:cubicBezTo>
                    <a:cubicBezTo>
                      <a:pt x="172" y="1058"/>
                      <a:pt x="188" y="1051"/>
                      <a:pt x="203" y="1036"/>
                    </a:cubicBezTo>
                    <a:cubicBezTo>
                      <a:pt x="233" y="1005"/>
                      <a:pt x="233" y="884"/>
                      <a:pt x="233" y="792"/>
                    </a:cubicBezTo>
                    <a:cubicBezTo>
                      <a:pt x="233" y="701"/>
                      <a:pt x="233" y="640"/>
                      <a:pt x="233" y="549"/>
                    </a:cubicBezTo>
                    <a:cubicBezTo>
                      <a:pt x="203" y="367"/>
                      <a:pt x="172" y="215"/>
                      <a:pt x="142" y="32"/>
                    </a:cubicBezTo>
                    <a:cubicBezTo>
                      <a:pt x="131" y="11"/>
                      <a:pt x="109"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1"/>
              <p:cNvSpPr/>
              <p:nvPr/>
            </p:nvSpPr>
            <p:spPr>
              <a:xfrm>
                <a:off x="12182100" y="3721100"/>
                <a:ext cx="5350" cy="64600"/>
              </a:xfrm>
              <a:custGeom>
                <a:avLst/>
                <a:gdLst/>
                <a:ahLst/>
                <a:cxnLst/>
                <a:rect l="l" t="t" r="r" b="b"/>
                <a:pathLst>
                  <a:path w="214" h="2584" extrusionOk="0">
                    <a:moveTo>
                      <a:pt x="122" y="0"/>
                    </a:moveTo>
                    <a:cubicBezTo>
                      <a:pt x="92" y="0"/>
                      <a:pt x="61" y="15"/>
                      <a:pt x="61" y="46"/>
                    </a:cubicBezTo>
                    <a:cubicBezTo>
                      <a:pt x="92" y="471"/>
                      <a:pt x="92" y="897"/>
                      <a:pt x="92" y="1292"/>
                    </a:cubicBezTo>
                    <a:cubicBezTo>
                      <a:pt x="92" y="1505"/>
                      <a:pt x="61" y="1687"/>
                      <a:pt x="61" y="1900"/>
                    </a:cubicBezTo>
                    <a:cubicBezTo>
                      <a:pt x="31" y="2113"/>
                      <a:pt x="1" y="2325"/>
                      <a:pt x="1" y="2538"/>
                    </a:cubicBezTo>
                    <a:cubicBezTo>
                      <a:pt x="1" y="2569"/>
                      <a:pt x="23" y="2584"/>
                      <a:pt x="50" y="2584"/>
                    </a:cubicBezTo>
                    <a:cubicBezTo>
                      <a:pt x="77" y="2584"/>
                      <a:pt x="107" y="2569"/>
                      <a:pt x="122" y="2538"/>
                    </a:cubicBezTo>
                    <a:cubicBezTo>
                      <a:pt x="213" y="2143"/>
                      <a:pt x="213" y="1717"/>
                      <a:pt x="213" y="1322"/>
                    </a:cubicBezTo>
                    <a:cubicBezTo>
                      <a:pt x="213" y="897"/>
                      <a:pt x="213" y="471"/>
                      <a:pt x="183" y="46"/>
                    </a:cubicBezTo>
                    <a:cubicBezTo>
                      <a:pt x="183" y="15"/>
                      <a:pt x="153"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1"/>
              <p:cNvSpPr/>
              <p:nvPr/>
            </p:nvSpPr>
            <p:spPr>
              <a:xfrm>
                <a:off x="12190475" y="3703600"/>
                <a:ext cx="3800" cy="75075"/>
              </a:xfrm>
              <a:custGeom>
                <a:avLst/>
                <a:gdLst/>
                <a:ahLst/>
                <a:cxnLst/>
                <a:rect l="l" t="t" r="r" b="b"/>
                <a:pathLst>
                  <a:path w="152" h="3003" extrusionOk="0">
                    <a:moveTo>
                      <a:pt x="61" y="1"/>
                    </a:moveTo>
                    <a:cubicBezTo>
                      <a:pt x="30" y="1"/>
                      <a:pt x="0" y="16"/>
                      <a:pt x="0" y="47"/>
                    </a:cubicBezTo>
                    <a:cubicBezTo>
                      <a:pt x="0" y="533"/>
                      <a:pt x="0" y="1019"/>
                      <a:pt x="0" y="1506"/>
                    </a:cubicBezTo>
                    <a:cubicBezTo>
                      <a:pt x="30" y="1992"/>
                      <a:pt x="0" y="2478"/>
                      <a:pt x="30" y="2934"/>
                    </a:cubicBezTo>
                    <a:cubicBezTo>
                      <a:pt x="30" y="2980"/>
                      <a:pt x="61" y="3003"/>
                      <a:pt x="91" y="3003"/>
                    </a:cubicBezTo>
                    <a:cubicBezTo>
                      <a:pt x="122" y="3003"/>
                      <a:pt x="152" y="2980"/>
                      <a:pt x="152" y="2934"/>
                    </a:cubicBezTo>
                    <a:cubicBezTo>
                      <a:pt x="152" y="2448"/>
                      <a:pt x="152" y="1992"/>
                      <a:pt x="152" y="1506"/>
                    </a:cubicBezTo>
                    <a:cubicBezTo>
                      <a:pt x="122" y="1019"/>
                      <a:pt x="122" y="533"/>
                      <a:pt x="122" y="47"/>
                    </a:cubicBezTo>
                    <a:cubicBezTo>
                      <a:pt x="122" y="16"/>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1"/>
              <p:cNvSpPr/>
              <p:nvPr/>
            </p:nvSpPr>
            <p:spPr>
              <a:xfrm>
                <a:off x="12199575" y="3679475"/>
                <a:ext cx="6100" cy="86975"/>
              </a:xfrm>
              <a:custGeom>
                <a:avLst/>
                <a:gdLst/>
                <a:ahLst/>
                <a:cxnLst/>
                <a:rect l="l" t="t" r="r" b="b"/>
                <a:pathLst>
                  <a:path w="244" h="3479" extrusionOk="0">
                    <a:moveTo>
                      <a:pt x="92" y="1"/>
                    </a:moveTo>
                    <a:cubicBezTo>
                      <a:pt x="62" y="1"/>
                      <a:pt x="31" y="24"/>
                      <a:pt x="31" y="69"/>
                    </a:cubicBezTo>
                    <a:cubicBezTo>
                      <a:pt x="1" y="647"/>
                      <a:pt x="1" y="1224"/>
                      <a:pt x="1" y="1771"/>
                    </a:cubicBezTo>
                    <a:cubicBezTo>
                      <a:pt x="31" y="2075"/>
                      <a:pt x="31" y="2349"/>
                      <a:pt x="31" y="2653"/>
                    </a:cubicBezTo>
                    <a:cubicBezTo>
                      <a:pt x="62" y="2896"/>
                      <a:pt x="31" y="3200"/>
                      <a:pt x="92" y="3443"/>
                    </a:cubicBezTo>
                    <a:cubicBezTo>
                      <a:pt x="105" y="3469"/>
                      <a:pt x="129" y="3478"/>
                      <a:pt x="152" y="3478"/>
                    </a:cubicBezTo>
                    <a:cubicBezTo>
                      <a:pt x="183" y="3478"/>
                      <a:pt x="214" y="3461"/>
                      <a:pt x="214" y="3443"/>
                    </a:cubicBezTo>
                    <a:cubicBezTo>
                      <a:pt x="244" y="3139"/>
                      <a:pt x="183" y="2866"/>
                      <a:pt x="183" y="2562"/>
                    </a:cubicBezTo>
                    <a:cubicBezTo>
                      <a:pt x="153" y="2288"/>
                      <a:pt x="153" y="2015"/>
                      <a:pt x="153" y="1741"/>
                    </a:cubicBezTo>
                    <a:cubicBezTo>
                      <a:pt x="122" y="1194"/>
                      <a:pt x="153" y="616"/>
                      <a:pt x="153" y="69"/>
                    </a:cubicBezTo>
                    <a:cubicBezTo>
                      <a:pt x="153" y="24"/>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1"/>
              <p:cNvSpPr/>
              <p:nvPr/>
            </p:nvSpPr>
            <p:spPr>
              <a:xfrm>
                <a:off x="12207175" y="3661825"/>
                <a:ext cx="5350" cy="78850"/>
              </a:xfrm>
              <a:custGeom>
                <a:avLst/>
                <a:gdLst/>
                <a:ahLst/>
                <a:cxnLst/>
                <a:rect l="l" t="t" r="r" b="b"/>
                <a:pathLst>
                  <a:path w="214" h="3154" extrusionOk="0">
                    <a:moveTo>
                      <a:pt x="62" y="0"/>
                    </a:moveTo>
                    <a:cubicBezTo>
                      <a:pt x="31" y="0"/>
                      <a:pt x="1" y="15"/>
                      <a:pt x="1" y="46"/>
                    </a:cubicBezTo>
                    <a:cubicBezTo>
                      <a:pt x="1" y="563"/>
                      <a:pt x="1" y="1079"/>
                      <a:pt x="1" y="1566"/>
                    </a:cubicBezTo>
                    <a:cubicBezTo>
                      <a:pt x="31" y="2082"/>
                      <a:pt x="31" y="2599"/>
                      <a:pt x="92" y="3085"/>
                    </a:cubicBezTo>
                    <a:cubicBezTo>
                      <a:pt x="92" y="3131"/>
                      <a:pt x="122" y="3154"/>
                      <a:pt x="153" y="3154"/>
                    </a:cubicBezTo>
                    <a:cubicBezTo>
                      <a:pt x="183" y="3154"/>
                      <a:pt x="213" y="3131"/>
                      <a:pt x="213" y="3085"/>
                    </a:cubicBezTo>
                    <a:cubicBezTo>
                      <a:pt x="183" y="2599"/>
                      <a:pt x="153" y="2082"/>
                      <a:pt x="122" y="1566"/>
                    </a:cubicBezTo>
                    <a:cubicBezTo>
                      <a:pt x="122" y="1079"/>
                      <a:pt x="122" y="563"/>
                      <a:pt x="122" y="46"/>
                    </a:cubicBezTo>
                    <a:cubicBezTo>
                      <a:pt x="122" y="15"/>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1"/>
              <p:cNvSpPr/>
              <p:nvPr/>
            </p:nvSpPr>
            <p:spPr>
              <a:xfrm>
                <a:off x="12213550" y="3637825"/>
                <a:ext cx="7325" cy="68100"/>
              </a:xfrm>
              <a:custGeom>
                <a:avLst/>
                <a:gdLst/>
                <a:ahLst/>
                <a:cxnLst/>
                <a:rect l="l" t="t" r="r" b="b"/>
                <a:pathLst>
                  <a:path w="293" h="2724" extrusionOk="0">
                    <a:moveTo>
                      <a:pt x="80" y="0"/>
                    </a:moveTo>
                    <a:cubicBezTo>
                      <a:pt x="40" y="0"/>
                      <a:pt x="1" y="26"/>
                      <a:pt x="19" y="64"/>
                    </a:cubicBezTo>
                    <a:cubicBezTo>
                      <a:pt x="141" y="489"/>
                      <a:pt x="110" y="975"/>
                      <a:pt x="110" y="1401"/>
                    </a:cubicBezTo>
                    <a:cubicBezTo>
                      <a:pt x="110" y="1614"/>
                      <a:pt x="110" y="1857"/>
                      <a:pt x="110" y="2070"/>
                    </a:cubicBezTo>
                    <a:cubicBezTo>
                      <a:pt x="110" y="2252"/>
                      <a:pt x="80" y="2495"/>
                      <a:pt x="141" y="2678"/>
                    </a:cubicBezTo>
                    <a:cubicBezTo>
                      <a:pt x="141" y="2708"/>
                      <a:pt x="164" y="2723"/>
                      <a:pt x="186" y="2723"/>
                    </a:cubicBezTo>
                    <a:cubicBezTo>
                      <a:pt x="209" y="2723"/>
                      <a:pt x="232" y="2708"/>
                      <a:pt x="232" y="2678"/>
                    </a:cubicBezTo>
                    <a:cubicBezTo>
                      <a:pt x="293" y="2465"/>
                      <a:pt x="232" y="2222"/>
                      <a:pt x="232" y="2009"/>
                    </a:cubicBezTo>
                    <a:cubicBezTo>
                      <a:pt x="232" y="1796"/>
                      <a:pt x="232" y="1583"/>
                      <a:pt x="232" y="1340"/>
                    </a:cubicBezTo>
                    <a:cubicBezTo>
                      <a:pt x="232" y="915"/>
                      <a:pt x="262" y="459"/>
                      <a:pt x="141" y="33"/>
                    </a:cubicBezTo>
                    <a:cubicBezTo>
                      <a:pt x="129" y="10"/>
                      <a:pt x="104"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1"/>
              <p:cNvSpPr/>
              <p:nvPr/>
            </p:nvSpPr>
            <p:spPr>
              <a:xfrm>
                <a:off x="12223900" y="3611850"/>
                <a:ext cx="9900" cy="64875"/>
              </a:xfrm>
              <a:custGeom>
                <a:avLst/>
                <a:gdLst/>
                <a:ahLst/>
                <a:cxnLst/>
                <a:rect l="l" t="t" r="r" b="b"/>
                <a:pathLst>
                  <a:path w="396" h="2595" extrusionOk="0">
                    <a:moveTo>
                      <a:pt x="61" y="1"/>
                    </a:moveTo>
                    <a:cubicBezTo>
                      <a:pt x="31" y="1"/>
                      <a:pt x="0" y="24"/>
                      <a:pt x="0" y="69"/>
                    </a:cubicBezTo>
                    <a:cubicBezTo>
                      <a:pt x="61" y="495"/>
                      <a:pt x="92" y="890"/>
                      <a:pt x="152" y="1315"/>
                    </a:cubicBezTo>
                    <a:cubicBezTo>
                      <a:pt x="183" y="1741"/>
                      <a:pt x="213" y="2136"/>
                      <a:pt x="274" y="2562"/>
                    </a:cubicBezTo>
                    <a:cubicBezTo>
                      <a:pt x="286" y="2585"/>
                      <a:pt x="306" y="2595"/>
                      <a:pt x="327" y="2595"/>
                    </a:cubicBezTo>
                    <a:cubicBezTo>
                      <a:pt x="361" y="2595"/>
                      <a:pt x="396" y="2569"/>
                      <a:pt x="396" y="2531"/>
                    </a:cubicBezTo>
                    <a:cubicBezTo>
                      <a:pt x="396" y="2136"/>
                      <a:pt x="304" y="1710"/>
                      <a:pt x="274" y="1285"/>
                    </a:cubicBezTo>
                    <a:cubicBezTo>
                      <a:pt x="213" y="890"/>
                      <a:pt x="183" y="464"/>
                      <a:pt x="122" y="69"/>
                    </a:cubicBezTo>
                    <a:cubicBezTo>
                      <a:pt x="122" y="24"/>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1"/>
              <p:cNvSpPr/>
              <p:nvPr/>
            </p:nvSpPr>
            <p:spPr>
              <a:xfrm>
                <a:off x="12235300" y="3590700"/>
                <a:ext cx="12175" cy="59675"/>
              </a:xfrm>
              <a:custGeom>
                <a:avLst/>
                <a:gdLst/>
                <a:ahLst/>
                <a:cxnLst/>
                <a:rect l="l" t="t" r="r" b="b"/>
                <a:pathLst>
                  <a:path w="487" h="2387" extrusionOk="0">
                    <a:moveTo>
                      <a:pt x="69" y="0"/>
                    </a:moveTo>
                    <a:cubicBezTo>
                      <a:pt x="35" y="0"/>
                      <a:pt x="0" y="26"/>
                      <a:pt x="0" y="64"/>
                    </a:cubicBezTo>
                    <a:cubicBezTo>
                      <a:pt x="61" y="429"/>
                      <a:pt x="152" y="794"/>
                      <a:pt x="213" y="1189"/>
                    </a:cubicBezTo>
                    <a:cubicBezTo>
                      <a:pt x="244" y="1553"/>
                      <a:pt x="274" y="1949"/>
                      <a:pt x="335" y="2344"/>
                    </a:cubicBezTo>
                    <a:cubicBezTo>
                      <a:pt x="335" y="2365"/>
                      <a:pt x="365" y="2387"/>
                      <a:pt x="394" y="2387"/>
                    </a:cubicBezTo>
                    <a:cubicBezTo>
                      <a:pt x="405" y="2387"/>
                      <a:pt x="417" y="2383"/>
                      <a:pt x="426" y="2374"/>
                    </a:cubicBezTo>
                    <a:cubicBezTo>
                      <a:pt x="487" y="2313"/>
                      <a:pt x="487" y="2253"/>
                      <a:pt x="487" y="2161"/>
                    </a:cubicBezTo>
                    <a:cubicBezTo>
                      <a:pt x="479" y="2145"/>
                      <a:pt x="464" y="2135"/>
                      <a:pt x="447" y="2131"/>
                    </a:cubicBezTo>
                    <a:lnTo>
                      <a:pt x="447" y="2131"/>
                    </a:lnTo>
                    <a:cubicBezTo>
                      <a:pt x="406" y="1428"/>
                      <a:pt x="290" y="705"/>
                      <a:pt x="122" y="34"/>
                    </a:cubicBezTo>
                    <a:cubicBezTo>
                      <a:pt x="110" y="10"/>
                      <a:pt x="90"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1"/>
              <p:cNvSpPr/>
              <p:nvPr/>
            </p:nvSpPr>
            <p:spPr>
              <a:xfrm>
                <a:off x="12244425" y="3570400"/>
                <a:ext cx="15200" cy="58675"/>
              </a:xfrm>
              <a:custGeom>
                <a:avLst/>
                <a:gdLst/>
                <a:ahLst/>
                <a:cxnLst/>
                <a:rect l="l" t="t" r="r" b="b"/>
                <a:pathLst>
                  <a:path w="608" h="2347" extrusionOk="0">
                    <a:moveTo>
                      <a:pt x="63" y="0"/>
                    </a:moveTo>
                    <a:cubicBezTo>
                      <a:pt x="31" y="0"/>
                      <a:pt x="0" y="33"/>
                      <a:pt x="0" y="86"/>
                    </a:cubicBezTo>
                    <a:cubicBezTo>
                      <a:pt x="213" y="815"/>
                      <a:pt x="304" y="1575"/>
                      <a:pt x="486" y="2305"/>
                    </a:cubicBezTo>
                    <a:cubicBezTo>
                      <a:pt x="486" y="2332"/>
                      <a:pt x="511" y="2347"/>
                      <a:pt x="538" y="2347"/>
                    </a:cubicBezTo>
                    <a:cubicBezTo>
                      <a:pt x="571" y="2347"/>
                      <a:pt x="608" y="2324"/>
                      <a:pt x="608" y="2274"/>
                    </a:cubicBezTo>
                    <a:cubicBezTo>
                      <a:pt x="578" y="2001"/>
                      <a:pt x="486" y="1727"/>
                      <a:pt x="426" y="1454"/>
                    </a:cubicBezTo>
                    <a:cubicBezTo>
                      <a:pt x="334" y="967"/>
                      <a:pt x="274" y="481"/>
                      <a:pt x="122" y="55"/>
                    </a:cubicBezTo>
                    <a:cubicBezTo>
                      <a:pt x="109" y="17"/>
                      <a:pt x="86" y="0"/>
                      <a:pt x="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1"/>
              <p:cNvSpPr/>
              <p:nvPr/>
            </p:nvSpPr>
            <p:spPr>
              <a:xfrm>
                <a:off x="12256950" y="3558475"/>
                <a:ext cx="12175" cy="56250"/>
              </a:xfrm>
              <a:custGeom>
                <a:avLst/>
                <a:gdLst/>
                <a:ahLst/>
                <a:cxnLst/>
                <a:rect l="l" t="t" r="r" b="b"/>
                <a:pathLst>
                  <a:path w="487" h="2250" extrusionOk="0">
                    <a:moveTo>
                      <a:pt x="50" y="0"/>
                    </a:moveTo>
                    <a:cubicBezTo>
                      <a:pt x="23" y="0"/>
                      <a:pt x="1" y="16"/>
                      <a:pt x="16" y="46"/>
                    </a:cubicBezTo>
                    <a:cubicBezTo>
                      <a:pt x="46" y="411"/>
                      <a:pt x="107" y="776"/>
                      <a:pt x="168" y="1110"/>
                    </a:cubicBezTo>
                    <a:cubicBezTo>
                      <a:pt x="229" y="1475"/>
                      <a:pt x="289" y="1870"/>
                      <a:pt x="381" y="2204"/>
                    </a:cubicBezTo>
                    <a:cubicBezTo>
                      <a:pt x="381" y="2235"/>
                      <a:pt x="411" y="2250"/>
                      <a:pt x="438" y="2250"/>
                    </a:cubicBezTo>
                    <a:cubicBezTo>
                      <a:pt x="464" y="2250"/>
                      <a:pt x="487" y="2235"/>
                      <a:pt x="472" y="2204"/>
                    </a:cubicBezTo>
                    <a:cubicBezTo>
                      <a:pt x="441" y="1839"/>
                      <a:pt x="381" y="1475"/>
                      <a:pt x="289" y="1140"/>
                    </a:cubicBezTo>
                    <a:cubicBezTo>
                      <a:pt x="229" y="776"/>
                      <a:pt x="198" y="411"/>
                      <a:pt x="107" y="46"/>
                    </a:cubicBezTo>
                    <a:cubicBezTo>
                      <a:pt x="107" y="16"/>
                      <a:pt x="77" y="0"/>
                      <a:pt x="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1"/>
              <p:cNvSpPr/>
              <p:nvPr/>
            </p:nvSpPr>
            <p:spPr>
              <a:xfrm>
                <a:off x="12269875" y="3552575"/>
                <a:ext cx="8750" cy="41825"/>
              </a:xfrm>
              <a:custGeom>
                <a:avLst/>
                <a:gdLst/>
                <a:ahLst/>
                <a:cxnLst/>
                <a:rect l="l" t="t" r="r" b="b"/>
                <a:pathLst>
                  <a:path w="350" h="1673" extrusionOk="0">
                    <a:moveTo>
                      <a:pt x="50" y="1"/>
                    </a:moveTo>
                    <a:cubicBezTo>
                      <a:pt x="23" y="1"/>
                      <a:pt x="0" y="24"/>
                      <a:pt x="16" y="69"/>
                    </a:cubicBezTo>
                    <a:cubicBezTo>
                      <a:pt x="16" y="343"/>
                      <a:pt x="46" y="616"/>
                      <a:pt x="76" y="860"/>
                    </a:cubicBezTo>
                    <a:cubicBezTo>
                      <a:pt x="107" y="1012"/>
                      <a:pt x="137" y="1133"/>
                      <a:pt x="137" y="1255"/>
                    </a:cubicBezTo>
                    <a:cubicBezTo>
                      <a:pt x="168" y="1315"/>
                      <a:pt x="168" y="1407"/>
                      <a:pt x="168" y="1467"/>
                    </a:cubicBezTo>
                    <a:cubicBezTo>
                      <a:pt x="198" y="1528"/>
                      <a:pt x="198" y="1589"/>
                      <a:pt x="228" y="1650"/>
                    </a:cubicBezTo>
                    <a:cubicBezTo>
                      <a:pt x="244" y="1665"/>
                      <a:pt x="266" y="1673"/>
                      <a:pt x="285" y="1673"/>
                    </a:cubicBezTo>
                    <a:cubicBezTo>
                      <a:pt x="304" y="1673"/>
                      <a:pt x="320" y="1665"/>
                      <a:pt x="320" y="1650"/>
                    </a:cubicBezTo>
                    <a:cubicBezTo>
                      <a:pt x="350" y="1528"/>
                      <a:pt x="289" y="1407"/>
                      <a:pt x="289" y="1285"/>
                    </a:cubicBezTo>
                    <a:cubicBezTo>
                      <a:pt x="259" y="1133"/>
                      <a:pt x="228" y="1012"/>
                      <a:pt x="228" y="860"/>
                    </a:cubicBezTo>
                    <a:cubicBezTo>
                      <a:pt x="168" y="616"/>
                      <a:pt x="137" y="343"/>
                      <a:pt x="107" y="69"/>
                    </a:cubicBezTo>
                    <a:cubicBezTo>
                      <a:pt x="107" y="24"/>
                      <a:pt x="76" y="1"/>
                      <a:pt x="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1"/>
              <p:cNvSpPr/>
              <p:nvPr/>
            </p:nvSpPr>
            <p:spPr>
              <a:xfrm>
                <a:off x="12281650" y="3541000"/>
                <a:ext cx="9150" cy="34600"/>
              </a:xfrm>
              <a:custGeom>
                <a:avLst/>
                <a:gdLst/>
                <a:ahLst/>
                <a:cxnLst/>
                <a:rect l="l" t="t" r="r" b="b"/>
                <a:pathLst>
                  <a:path w="366" h="1384" extrusionOk="0">
                    <a:moveTo>
                      <a:pt x="61" y="0"/>
                    </a:moveTo>
                    <a:cubicBezTo>
                      <a:pt x="31" y="0"/>
                      <a:pt x="1" y="16"/>
                      <a:pt x="1" y="46"/>
                    </a:cubicBezTo>
                    <a:cubicBezTo>
                      <a:pt x="31" y="380"/>
                      <a:pt x="61" y="745"/>
                      <a:pt x="92" y="1079"/>
                    </a:cubicBezTo>
                    <a:cubicBezTo>
                      <a:pt x="122" y="1171"/>
                      <a:pt x="92" y="1383"/>
                      <a:pt x="244" y="1383"/>
                    </a:cubicBezTo>
                    <a:cubicBezTo>
                      <a:pt x="335" y="1383"/>
                      <a:pt x="365" y="1201"/>
                      <a:pt x="244" y="1201"/>
                    </a:cubicBezTo>
                    <a:cubicBezTo>
                      <a:pt x="244" y="1184"/>
                      <a:pt x="244" y="1171"/>
                      <a:pt x="244" y="1171"/>
                    </a:cubicBezTo>
                    <a:cubicBezTo>
                      <a:pt x="244" y="1110"/>
                      <a:pt x="244" y="1049"/>
                      <a:pt x="213" y="988"/>
                    </a:cubicBezTo>
                    <a:cubicBezTo>
                      <a:pt x="213" y="897"/>
                      <a:pt x="213" y="806"/>
                      <a:pt x="183" y="684"/>
                    </a:cubicBezTo>
                    <a:cubicBezTo>
                      <a:pt x="152" y="471"/>
                      <a:pt x="122" y="259"/>
                      <a:pt x="122" y="46"/>
                    </a:cubicBezTo>
                    <a:cubicBezTo>
                      <a:pt x="122" y="16"/>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1"/>
              <p:cNvSpPr/>
              <p:nvPr/>
            </p:nvSpPr>
            <p:spPr>
              <a:xfrm>
                <a:off x="12293050" y="3541950"/>
                <a:ext cx="3825" cy="17500"/>
              </a:xfrm>
              <a:custGeom>
                <a:avLst/>
                <a:gdLst/>
                <a:ahLst/>
                <a:cxnLst/>
                <a:rect l="l" t="t" r="r" b="b"/>
                <a:pathLst>
                  <a:path w="153" h="700" extrusionOk="0">
                    <a:moveTo>
                      <a:pt x="61" y="0"/>
                    </a:moveTo>
                    <a:cubicBezTo>
                      <a:pt x="31" y="0"/>
                      <a:pt x="0" y="23"/>
                      <a:pt x="0" y="69"/>
                    </a:cubicBezTo>
                    <a:lnTo>
                      <a:pt x="0" y="373"/>
                    </a:lnTo>
                    <a:lnTo>
                      <a:pt x="0" y="525"/>
                    </a:lnTo>
                    <a:cubicBezTo>
                      <a:pt x="0" y="585"/>
                      <a:pt x="0" y="646"/>
                      <a:pt x="31" y="677"/>
                    </a:cubicBezTo>
                    <a:cubicBezTo>
                      <a:pt x="31" y="692"/>
                      <a:pt x="46" y="699"/>
                      <a:pt x="65" y="699"/>
                    </a:cubicBezTo>
                    <a:cubicBezTo>
                      <a:pt x="84" y="699"/>
                      <a:pt x="107" y="692"/>
                      <a:pt x="122" y="677"/>
                    </a:cubicBezTo>
                    <a:cubicBezTo>
                      <a:pt x="152" y="646"/>
                      <a:pt x="122" y="585"/>
                      <a:pt x="122" y="525"/>
                    </a:cubicBezTo>
                    <a:lnTo>
                      <a:pt x="122" y="373"/>
                    </a:lnTo>
                    <a:lnTo>
                      <a:pt x="122" y="69"/>
                    </a:ln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1"/>
              <p:cNvSpPr/>
              <p:nvPr/>
            </p:nvSpPr>
            <p:spPr>
              <a:xfrm>
                <a:off x="12208700" y="3772375"/>
                <a:ext cx="3825" cy="5350"/>
              </a:xfrm>
              <a:custGeom>
                <a:avLst/>
                <a:gdLst/>
                <a:ahLst/>
                <a:cxnLst/>
                <a:rect l="l" t="t" r="r" b="b"/>
                <a:pathLst>
                  <a:path w="153" h="214" extrusionOk="0">
                    <a:moveTo>
                      <a:pt x="122" y="92"/>
                    </a:moveTo>
                    <a:lnTo>
                      <a:pt x="92" y="122"/>
                    </a:lnTo>
                    <a:cubicBezTo>
                      <a:pt x="92" y="92"/>
                      <a:pt x="122" y="92"/>
                      <a:pt x="122" y="92"/>
                    </a:cubicBezTo>
                    <a:close/>
                    <a:moveTo>
                      <a:pt x="31" y="1"/>
                    </a:moveTo>
                    <a:cubicBezTo>
                      <a:pt x="31" y="31"/>
                      <a:pt x="31" y="31"/>
                      <a:pt x="31" y="31"/>
                    </a:cubicBezTo>
                    <a:cubicBezTo>
                      <a:pt x="1" y="31"/>
                      <a:pt x="1" y="62"/>
                      <a:pt x="1" y="62"/>
                    </a:cubicBezTo>
                    <a:cubicBezTo>
                      <a:pt x="1" y="92"/>
                      <a:pt x="1" y="122"/>
                      <a:pt x="1" y="122"/>
                    </a:cubicBezTo>
                    <a:cubicBezTo>
                      <a:pt x="1" y="122"/>
                      <a:pt x="1" y="153"/>
                      <a:pt x="1" y="153"/>
                    </a:cubicBezTo>
                    <a:cubicBezTo>
                      <a:pt x="31" y="183"/>
                      <a:pt x="31" y="214"/>
                      <a:pt x="61" y="214"/>
                    </a:cubicBezTo>
                    <a:lnTo>
                      <a:pt x="92" y="214"/>
                    </a:lnTo>
                    <a:cubicBezTo>
                      <a:pt x="122" y="214"/>
                      <a:pt x="152" y="214"/>
                      <a:pt x="152" y="183"/>
                    </a:cubicBezTo>
                    <a:cubicBezTo>
                      <a:pt x="152" y="183"/>
                      <a:pt x="152" y="183"/>
                      <a:pt x="152" y="153"/>
                    </a:cubicBezTo>
                    <a:cubicBezTo>
                      <a:pt x="152" y="153"/>
                      <a:pt x="152" y="153"/>
                      <a:pt x="152" y="122"/>
                    </a:cubicBezTo>
                    <a:lnTo>
                      <a:pt x="122" y="92"/>
                    </a:lnTo>
                    <a:cubicBezTo>
                      <a:pt x="122" y="92"/>
                      <a:pt x="122" y="92"/>
                      <a:pt x="122" y="62"/>
                    </a:cubicBezTo>
                    <a:cubicBezTo>
                      <a:pt x="122" y="31"/>
                      <a:pt x="122" y="31"/>
                      <a:pt x="122" y="31"/>
                    </a:cubicBezTo>
                    <a:cubicBezTo>
                      <a:pt x="122" y="31"/>
                      <a:pt x="9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1"/>
              <p:cNvSpPr/>
              <p:nvPr/>
            </p:nvSpPr>
            <p:spPr>
              <a:xfrm>
                <a:off x="12215550" y="3753200"/>
                <a:ext cx="5950" cy="18000"/>
              </a:xfrm>
              <a:custGeom>
                <a:avLst/>
                <a:gdLst/>
                <a:ahLst/>
                <a:cxnLst/>
                <a:rect l="l" t="t" r="r" b="b"/>
                <a:pathLst>
                  <a:path w="238" h="720" extrusionOk="0">
                    <a:moveTo>
                      <a:pt x="49" y="0"/>
                    </a:moveTo>
                    <a:cubicBezTo>
                      <a:pt x="23" y="0"/>
                      <a:pt x="0" y="23"/>
                      <a:pt x="0" y="69"/>
                    </a:cubicBezTo>
                    <a:cubicBezTo>
                      <a:pt x="0" y="160"/>
                      <a:pt x="0" y="251"/>
                      <a:pt x="0" y="373"/>
                    </a:cubicBezTo>
                    <a:cubicBezTo>
                      <a:pt x="0" y="403"/>
                      <a:pt x="0" y="464"/>
                      <a:pt x="0" y="494"/>
                    </a:cubicBezTo>
                    <a:cubicBezTo>
                      <a:pt x="30" y="555"/>
                      <a:pt x="0" y="585"/>
                      <a:pt x="30" y="646"/>
                    </a:cubicBezTo>
                    <a:cubicBezTo>
                      <a:pt x="30" y="677"/>
                      <a:pt x="61" y="707"/>
                      <a:pt x="91" y="707"/>
                    </a:cubicBezTo>
                    <a:cubicBezTo>
                      <a:pt x="109" y="716"/>
                      <a:pt x="124" y="720"/>
                      <a:pt x="138" y="720"/>
                    </a:cubicBezTo>
                    <a:cubicBezTo>
                      <a:pt x="170" y="720"/>
                      <a:pt x="191" y="698"/>
                      <a:pt x="213" y="677"/>
                    </a:cubicBezTo>
                    <a:cubicBezTo>
                      <a:pt x="237" y="628"/>
                      <a:pt x="203" y="559"/>
                      <a:pt x="140" y="550"/>
                    </a:cubicBezTo>
                    <a:lnTo>
                      <a:pt x="140" y="550"/>
                    </a:lnTo>
                    <a:cubicBezTo>
                      <a:pt x="131" y="502"/>
                      <a:pt x="146" y="458"/>
                      <a:pt x="122" y="433"/>
                    </a:cubicBezTo>
                    <a:cubicBezTo>
                      <a:pt x="122" y="312"/>
                      <a:pt x="122" y="190"/>
                      <a:pt x="122" y="69"/>
                    </a:cubicBezTo>
                    <a:cubicBezTo>
                      <a:pt x="106" y="23"/>
                      <a:pt x="76" y="0"/>
                      <a:pt x="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1"/>
              <p:cNvSpPr/>
              <p:nvPr/>
            </p:nvSpPr>
            <p:spPr>
              <a:xfrm>
                <a:off x="12223150" y="3734325"/>
                <a:ext cx="6100" cy="27625"/>
              </a:xfrm>
              <a:custGeom>
                <a:avLst/>
                <a:gdLst/>
                <a:ahLst/>
                <a:cxnLst/>
                <a:rect l="l" t="t" r="r" b="b"/>
                <a:pathLst>
                  <a:path w="244" h="1105" extrusionOk="0">
                    <a:moveTo>
                      <a:pt x="69" y="0"/>
                    </a:moveTo>
                    <a:cubicBezTo>
                      <a:pt x="35" y="0"/>
                      <a:pt x="0" y="26"/>
                      <a:pt x="0" y="64"/>
                    </a:cubicBezTo>
                    <a:cubicBezTo>
                      <a:pt x="79" y="327"/>
                      <a:pt x="112" y="613"/>
                      <a:pt x="100" y="902"/>
                    </a:cubicBezTo>
                    <a:lnTo>
                      <a:pt x="100" y="902"/>
                    </a:lnTo>
                    <a:cubicBezTo>
                      <a:pt x="91" y="942"/>
                      <a:pt x="91" y="996"/>
                      <a:pt x="91" y="1036"/>
                    </a:cubicBezTo>
                    <a:cubicBezTo>
                      <a:pt x="91" y="1082"/>
                      <a:pt x="122" y="1105"/>
                      <a:pt x="152" y="1105"/>
                    </a:cubicBezTo>
                    <a:cubicBezTo>
                      <a:pt x="182" y="1105"/>
                      <a:pt x="213" y="1082"/>
                      <a:pt x="213" y="1036"/>
                    </a:cubicBezTo>
                    <a:cubicBezTo>
                      <a:pt x="243" y="702"/>
                      <a:pt x="213" y="368"/>
                      <a:pt x="122" y="33"/>
                    </a:cubicBezTo>
                    <a:cubicBezTo>
                      <a:pt x="110" y="10"/>
                      <a:pt x="90"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1"/>
              <p:cNvSpPr/>
              <p:nvPr/>
            </p:nvSpPr>
            <p:spPr>
              <a:xfrm>
                <a:off x="12231050" y="3711725"/>
                <a:ext cx="6550" cy="21675"/>
              </a:xfrm>
              <a:custGeom>
                <a:avLst/>
                <a:gdLst/>
                <a:ahLst/>
                <a:cxnLst/>
                <a:rect l="l" t="t" r="r" b="b"/>
                <a:pathLst>
                  <a:path w="262" h="867" extrusionOk="0">
                    <a:moveTo>
                      <a:pt x="72" y="1"/>
                    </a:moveTo>
                    <a:cubicBezTo>
                      <a:pt x="34" y="1"/>
                      <a:pt x="1" y="33"/>
                      <a:pt x="18" y="86"/>
                    </a:cubicBezTo>
                    <a:cubicBezTo>
                      <a:pt x="49" y="178"/>
                      <a:pt x="79" y="299"/>
                      <a:pt x="110" y="421"/>
                    </a:cubicBezTo>
                    <a:cubicBezTo>
                      <a:pt x="110" y="512"/>
                      <a:pt x="110" y="542"/>
                      <a:pt x="110" y="633"/>
                    </a:cubicBezTo>
                    <a:cubicBezTo>
                      <a:pt x="110" y="694"/>
                      <a:pt x="110" y="755"/>
                      <a:pt x="110" y="816"/>
                    </a:cubicBezTo>
                    <a:cubicBezTo>
                      <a:pt x="127" y="851"/>
                      <a:pt x="156" y="866"/>
                      <a:pt x="182" y="866"/>
                    </a:cubicBezTo>
                    <a:cubicBezTo>
                      <a:pt x="201" y="866"/>
                      <a:pt x="219" y="859"/>
                      <a:pt x="231" y="846"/>
                    </a:cubicBezTo>
                    <a:cubicBezTo>
                      <a:pt x="262" y="725"/>
                      <a:pt x="231" y="573"/>
                      <a:pt x="231" y="421"/>
                    </a:cubicBezTo>
                    <a:cubicBezTo>
                      <a:pt x="201" y="299"/>
                      <a:pt x="170" y="178"/>
                      <a:pt x="140" y="56"/>
                    </a:cubicBezTo>
                    <a:cubicBezTo>
                      <a:pt x="127" y="18"/>
                      <a:pt x="99"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1"/>
              <p:cNvSpPr/>
              <p:nvPr/>
            </p:nvSpPr>
            <p:spPr>
              <a:xfrm>
                <a:off x="12241375" y="3696575"/>
                <a:ext cx="6100" cy="10050"/>
              </a:xfrm>
              <a:custGeom>
                <a:avLst/>
                <a:gdLst/>
                <a:ahLst/>
                <a:cxnLst/>
                <a:rect l="l" t="t" r="r" b="b"/>
                <a:pathLst>
                  <a:path w="244" h="402" extrusionOk="0">
                    <a:moveTo>
                      <a:pt x="107" y="1"/>
                    </a:moveTo>
                    <a:cubicBezTo>
                      <a:pt x="92" y="1"/>
                      <a:pt x="77" y="8"/>
                      <a:pt x="61" y="24"/>
                    </a:cubicBezTo>
                    <a:cubicBezTo>
                      <a:pt x="1" y="84"/>
                      <a:pt x="1" y="145"/>
                      <a:pt x="1" y="236"/>
                    </a:cubicBezTo>
                    <a:cubicBezTo>
                      <a:pt x="31" y="297"/>
                      <a:pt x="61" y="358"/>
                      <a:pt x="153" y="388"/>
                    </a:cubicBezTo>
                    <a:cubicBezTo>
                      <a:pt x="153" y="398"/>
                      <a:pt x="159" y="402"/>
                      <a:pt x="168" y="402"/>
                    </a:cubicBezTo>
                    <a:cubicBezTo>
                      <a:pt x="186" y="402"/>
                      <a:pt x="213" y="388"/>
                      <a:pt x="213" y="388"/>
                    </a:cubicBezTo>
                    <a:cubicBezTo>
                      <a:pt x="244" y="358"/>
                      <a:pt x="213" y="328"/>
                      <a:pt x="183" y="297"/>
                    </a:cubicBezTo>
                    <a:cubicBezTo>
                      <a:pt x="183" y="267"/>
                      <a:pt x="153" y="267"/>
                      <a:pt x="153" y="267"/>
                    </a:cubicBezTo>
                    <a:cubicBezTo>
                      <a:pt x="153" y="267"/>
                      <a:pt x="153" y="236"/>
                      <a:pt x="153" y="236"/>
                    </a:cubicBezTo>
                    <a:cubicBezTo>
                      <a:pt x="122" y="206"/>
                      <a:pt x="122" y="206"/>
                      <a:pt x="122" y="206"/>
                    </a:cubicBezTo>
                    <a:cubicBezTo>
                      <a:pt x="122" y="206"/>
                      <a:pt x="122" y="206"/>
                      <a:pt x="122" y="176"/>
                    </a:cubicBezTo>
                    <a:lnTo>
                      <a:pt x="122" y="145"/>
                    </a:lnTo>
                    <a:cubicBezTo>
                      <a:pt x="122" y="145"/>
                      <a:pt x="153" y="115"/>
                      <a:pt x="153" y="115"/>
                    </a:cubicBezTo>
                    <a:cubicBezTo>
                      <a:pt x="153" y="84"/>
                      <a:pt x="153" y="84"/>
                      <a:pt x="153" y="54"/>
                    </a:cubicBezTo>
                    <a:cubicBezTo>
                      <a:pt x="153" y="54"/>
                      <a:pt x="153" y="24"/>
                      <a:pt x="153" y="24"/>
                    </a:cubicBezTo>
                    <a:cubicBezTo>
                      <a:pt x="137" y="8"/>
                      <a:pt x="122" y="1"/>
                      <a:pt x="1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1"/>
              <p:cNvSpPr/>
              <p:nvPr/>
            </p:nvSpPr>
            <p:spPr>
              <a:xfrm>
                <a:off x="12250500" y="3683475"/>
                <a:ext cx="3825" cy="3075"/>
              </a:xfrm>
              <a:custGeom>
                <a:avLst/>
                <a:gdLst/>
                <a:ahLst/>
                <a:cxnLst/>
                <a:rect l="l" t="t" r="r" b="b"/>
                <a:pathLst>
                  <a:path w="153" h="123" extrusionOk="0">
                    <a:moveTo>
                      <a:pt x="0" y="0"/>
                    </a:moveTo>
                    <a:cubicBezTo>
                      <a:pt x="0" y="0"/>
                      <a:pt x="0" y="0"/>
                      <a:pt x="0" y="31"/>
                    </a:cubicBezTo>
                    <a:cubicBezTo>
                      <a:pt x="0" y="61"/>
                      <a:pt x="0" y="92"/>
                      <a:pt x="31" y="92"/>
                    </a:cubicBezTo>
                    <a:cubicBezTo>
                      <a:pt x="31" y="92"/>
                      <a:pt x="31" y="122"/>
                      <a:pt x="61" y="122"/>
                    </a:cubicBezTo>
                    <a:lnTo>
                      <a:pt x="91" y="122"/>
                    </a:lnTo>
                    <a:cubicBezTo>
                      <a:pt x="91" y="122"/>
                      <a:pt x="91" y="122"/>
                      <a:pt x="91" y="92"/>
                    </a:cubicBezTo>
                    <a:lnTo>
                      <a:pt x="122" y="92"/>
                    </a:lnTo>
                    <a:cubicBezTo>
                      <a:pt x="152" y="61"/>
                      <a:pt x="152" y="31"/>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1"/>
              <p:cNvSpPr/>
              <p:nvPr/>
            </p:nvSpPr>
            <p:spPr>
              <a:xfrm>
                <a:off x="12257325" y="3670550"/>
                <a:ext cx="3075" cy="3825"/>
              </a:xfrm>
              <a:custGeom>
                <a:avLst/>
                <a:gdLst/>
                <a:ahLst/>
                <a:cxnLst/>
                <a:rect l="l" t="t" r="r" b="b"/>
                <a:pathLst>
                  <a:path w="123" h="153" extrusionOk="0">
                    <a:moveTo>
                      <a:pt x="62" y="1"/>
                    </a:moveTo>
                    <a:cubicBezTo>
                      <a:pt x="31" y="1"/>
                      <a:pt x="31" y="1"/>
                      <a:pt x="31" y="31"/>
                    </a:cubicBezTo>
                    <a:lnTo>
                      <a:pt x="1" y="62"/>
                    </a:lnTo>
                    <a:cubicBezTo>
                      <a:pt x="1" y="92"/>
                      <a:pt x="1" y="122"/>
                      <a:pt x="31" y="122"/>
                    </a:cubicBezTo>
                    <a:cubicBezTo>
                      <a:pt x="31" y="153"/>
                      <a:pt x="62" y="153"/>
                      <a:pt x="62" y="153"/>
                    </a:cubicBezTo>
                    <a:cubicBezTo>
                      <a:pt x="92" y="153"/>
                      <a:pt x="92" y="153"/>
                      <a:pt x="122" y="122"/>
                    </a:cubicBezTo>
                    <a:cubicBezTo>
                      <a:pt x="122" y="122"/>
                      <a:pt x="122" y="92"/>
                      <a:pt x="122" y="62"/>
                    </a:cubicBezTo>
                    <a:lnTo>
                      <a:pt x="122" y="31"/>
                    </a:lnTo>
                    <a:cubicBezTo>
                      <a:pt x="122" y="31"/>
                      <a:pt x="122" y="3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1"/>
              <p:cNvSpPr/>
              <p:nvPr/>
            </p:nvSpPr>
            <p:spPr>
              <a:xfrm>
                <a:off x="11976175" y="2576325"/>
                <a:ext cx="3825" cy="18075"/>
              </a:xfrm>
              <a:custGeom>
                <a:avLst/>
                <a:gdLst/>
                <a:ahLst/>
                <a:cxnLst/>
                <a:rect l="l" t="t" r="r" b="b"/>
                <a:pathLst>
                  <a:path w="153" h="723" extrusionOk="0">
                    <a:moveTo>
                      <a:pt x="61" y="0"/>
                    </a:moveTo>
                    <a:cubicBezTo>
                      <a:pt x="31" y="0"/>
                      <a:pt x="0" y="31"/>
                      <a:pt x="0" y="61"/>
                    </a:cubicBezTo>
                    <a:cubicBezTo>
                      <a:pt x="0" y="183"/>
                      <a:pt x="0" y="274"/>
                      <a:pt x="31" y="395"/>
                    </a:cubicBezTo>
                    <a:cubicBezTo>
                      <a:pt x="31" y="426"/>
                      <a:pt x="31" y="486"/>
                      <a:pt x="31" y="547"/>
                    </a:cubicBezTo>
                    <a:cubicBezTo>
                      <a:pt x="31" y="578"/>
                      <a:pt x="31" y="578"/>
                      <a:pt x="31" y="608"/>
                    </a:cubicBezTo>
                    <a:cubicBezTo>
                      <a:pt x="31" y="638"/>
                      <a:pt x="61" y="669"/>
                      <a:pt x="61" y="699"/>
                    </a:cubicBezTo>
                    <a:cubicBezTo>
                      <a:pt x="76" y="714"/>
                      <a:pt x="99" y="722"/>
                      <a:pt x="118" y="722"/>
                    </a:cubicBezTo>
                    <a:cubicBezTo>
                      <a:pt x="137" y="722"/>
                      <a:pt x="152" y="714"/>
                      <a:pt x="152" y="699"/>
                    </a:cubicBezTo>
                    <a:cubicBezTo>
                      <a:pt x="152" y="669"/>
                      <a:pt x="152" y="638"/>
                      <a:pt x="152" y="608"/>
                    </a:cubicBezTo>
                    <a:cubicBezTo>
                      <a:pt x="152" y="578"/>
                      <a:pt x="152" y="547"/>
                      <a:pt x="152" y="547"/>
                    </a:cubicBezTo>
                    <a:cubicBezTo>
                      <a:pt x="152" y="486"/>
                      <a:pt x="152" y="426"/>
                      <a:pt x="152" y="395"/>
                    </a:cubicBezTo>
                    <a:cubicBezTo>
                      <a:pt x="122" y="274"/>
                      <a:pt x="122" y="183"/>
                      <a:pt x="122" y="61"/>
                    </a:cubicBezTo>
                    <a:cubicBezTo>
                      <a:pt x="122" y="31"/>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1"/>
              <p:cNvSpPr/>
              <p:nvPr/>
            </p:nvSpPr>
            <p:spPr>
              <a:xfrm>
                <a:off x="11986800" y="2576700"/>
                <a:ext cx="3825" cy="21750"/>
              </a:xfrm>
              <a:custGeom>
                <a:avLst/>
                <a:gdLst/>
                <a:ahLst/>
                <a:cxnLst/>
                <a:rect l="l" t="t" r="r" b="b"/>
                <a:pathLst>
                  <a:path w="153" h="870" extrusionOk="0">
                    <a:moveTo>
                      <a:pt x="62" y="0"/>
                    </a:moveTo>
                    <a:cubicBezTo>
                      <a:pt x="31" y="0"/>
                      <a:pt x="1" y="16"/>
                      <a:pt x="1" y="46"/>
                    </a:cubicBezTo>
                    <a:cubicBezTo>
                      <a:pt x="1" y="198"/>
                      <a:pt x="1" y="319"/>
                      <a:pt x="1" y="441"/>
                    </a:cubicBezTo>
                    <a:cubicBezTo>
                      <a:pt x="1" y="502"/>
                      <a:pt x="1" y="563"/>
                      <a:pt x="1" y="623"/>
                    </a:cubicBezTo>
                    <a:cubicBezTo>
                      <a:pt x="31" y="715"/>
                      <a:pt x="31" y="775"/>
                      <a:pt x="62" y="836"/>
                    </a:cubicBezTo>
                    <a:cubicBezTo>
                      <a:pt x="73" y="859"/>
                      <a:pt x="89" y="869"/>
                      <a:pt x="105" y="869"/>
                    </a:cubicBezTo>
                    <a:cubicBezTo>
                      <a:pt x="130" y="869"/>
                      <a:pt x="153" y="843"/>
                      <a:pt x="153" y="806"/>
                    </a:cubicBezTo>
                    <a:cubicBezTo>
                      <a:pt x="153" y="745"/>
                      <a:pt x="153" y="684"/>
                      <a:pt x="153" y="623"/>
                    </a:cubicBezTo>
                    <a:cubicBezTo>
                      <a:pt x="123" y="563"/>
                      <a:pt x="123" y="502"/>
                      <a:pt x="123" y="441"/>
                    </a:cubicBezTo>
                    <a:cubicBezTo>
                      <a:pt x="123" y="319"/>
                      <a:pt x="123" y="168"/>
                      <a:pt x="123" y="46"/>
                    </a:cubicBezTo>
                    <a:cubicBezTo>
                      <a:pt x="123" y="16"/>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1"/>
              <p:cNvSpPr/>
              <p:nvPr/>
            </p:nvSpPr>
            <p:spPr>
              <a:xfrm>
                <a:off x="12001250" y="2583150"/>
                <a:ext cx="7625" cy="17500"/>
              </a:xfrm>
              <a:custGeom>
                <a:avLst/>
                <a:gdLst/>
                <a:ahLst/>
                <a:cxnLst/>
                <a:rect l="l" t="t" r="r" b="b"/>
                <a:pathLst>
                  <a:path w="305" h="700" extrusionOk="0">
                    <a:moveTo>
                      <a:pt x="31" y="1"/>
                    </a:moveTo>
                    <a:cubicBezTo>
                      <a:pt x="0" y="31"/>
                      <a:pt x="0" y="61"/>
                      <a:pt x="0" y="92"/>
                    </a:cubicBezTo>
                    <a:cubicBezTo>
                      <a:pt x="31" y="213"/>
                      <a:pt x="31" y="305"/>
                      <a:pt x="92" y="396"/>
                    </a:cubicBezTo>
                    <a:cubicBezTo>
                      <a:pt x="92" y="457"/>
                      <a:pt x="122" y="487"/>
                      <a:pt x="122" y="548"/>
                    </a:cubicBezTo>
                    <a:cubicBezTo>
                      <a:pt x="152" y="609"/>
                      <a:pt x="183" y="669"/>
                      <a:pt x="244" y="700"/>
                    </a:cubicBezTo>
                    <a:cubicBezTo>
                      <a:pt x="244" y="700"/>
                      <a:pt x="274" y="669"/>
                      <a:pt x="274" y="669"/>
                    </a:cubicBezTo>
                    <a:cubicBezTo>
                      <a:pt x="304" y="609"/>
                      <a:pt x="274" y="548"/>
                      <a:pt x="244" y="487"/>
                    </a:cubicBezTo>
                    <a:cubicBezTo>
                      <a:pt x="244" y="457"/>
                      <a:pt x="213" y="396"/>
                      <a:pt x="183" y="365"/>
                    </a:cubicBezTo>
                    <a:cubicBezTo>
                      <a:pt x="152" y="274"/>
                      <a:pt x="152" y="153"/>
                      <a:pt x="122" y="61"/>
                    </a:cubicBezTo>
                    <a:cubicBezTo>
                      <a:pt x="122" y="31"/>
                      <a:pt x="61"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1"/>
              <p:cNvSpPr/>
              <p:nvPr/>
            </p:nvSpPr>
            <p:spPr>
              <a:xfrm>
                <a:off x="12017975" y="2583625"/>
                <a:ext cx="9900" cy="26900"/>
              </a:xfrm>
              <a:custGeom>
                <a:avLst/>
                <a:gdLst/>
                <a:ahLst/>
                <a:cxnLst/>
                <a:rect l="l" t="t" r="r" b="b"/>
                <a:pathLst>
                  <a:path w="396" h="1076" extrusionOk="0">
                    <a:moveTo>
                      <a:pt x="74" y="0"/>
                    </a:moveTo>
                    <a:cubicBezTo>
                      <a:pt x="46" y="0"/>
                      <a:pt x="14" y="15"/>
                      <a:pt x="0" y="42"/>
                    </a:cubicBezTo>
                    <a:cubicBezTo>
                      <a:pt x="0" y="255"/>
                      <a:pt x="0" y="438"/>
                      <a:pt x="61" y="620"/>
                    </a:cubicBezTo>
                    <a:cubicBezTo>
                      <a:pt x="91" y="711"/>
                      <a:pt x="122" y="802"/>
                      <a:pt x="183" y="894"/>
                    </a:cubicBezTo>
                    <a:cubicBezTo>
                      <a:pt x="183" y="924"/>
                      <a:pt x="213" y="954"/>
                      <a:pt x="243" y="1015"/>
                    </a:cubicBezTo>
                    <a:cubicBezTo>
                      <a:pt x="274" y="1046"/>
                      <a:pt x="304" y="1076"/>
                      <a:pt x="365" y="1076"/>
                    </a:cubicBezTo>
                    <a:cubicBezTo>
                      <a:pt x="365" y="1076"/>
                      <a:pt x="395" y="1046"/>
                      <a:pt x="395" y="1046"/>
                    </a:cubicBezTo>
                    <a:cubicBezTo>
                      <a:pt x="395" y="985"/>
                      <a:pt x="365" y="954"/>
                      <a:pt x="365" y="924"/>
                    </a:cubicBezTo>
                    <a:cubicBezTo>
                      <a:pt x="335" y="894"/>
                      <a:pt x="304" y="863"/>
                      <a:pt x="274" y="833"/>
                    </a:cubicBezTo>
                    <a:cubicBezTo>
                      <a:pt x="243" y="742"/>
                      <a:pt x="213" y="681"/>
                      <a:pt x="183" y="590"/>
                    </a:cubicBezTo>
                    <a:cubicBezTo>
                      <a:pt x="122" y="407"/>
                      <a:pt x="91" y="225"/>
                      <a:pt x="122" y="73"/>
                    </a:cubicBezTo>
                    <a:cubicBezTo>
                      <a:pt x="139" y="23"/>
                      <a:pt x="109" y="0"/>
                      <a:pt x="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1"/>
              <p:cNvSpPr/>
              <p:nvPr/>
            </p:nvSpPr>
            <p:spPr>
              <a:xfrm>
                <a:off x="12039250" y="2588475"/>
                <a:ext cx="8375" cy="26700"/>
              </a:xfrm>
              <a:custGeom>
                <a:avLst/>
                <a:gdLst/>
                <a:ahLst/>
                <a:cxnLst/>
                <a:rect l="l" t="t" r="r" b="b"/>
                <a:pathLst>
                  <a:path w="335" h="1068" extrusionOk="0">
                    <a:moveTo>
                      <a:pt x="31" y="0"/>
                    </a:moveTo>
                    <a:cubicBezTo>
                      <a:pt x="0" y="0"/>
                      <a:pt x="0" y="31"/>
                      <a:pt x="0" y="61"/>
                    </a:cubicBezTo>
                    <a:cubicBezTo>
                      <a:pt x="31" y="244"/>
                      <a:pt x="61" y="396"/>
                      <a:pt x="91" y="548"/>
                    </a:cubicBezTo>
                    <a:cubicBezTo>
                      <a:pt x="122" y="639"/>
                      <a:pt x="122" y="700"/>
                      <a:pt x="152" y="791"/>
                    </a:cubicBezTo>
                    <a:cubicBezTo>
                      <a:pt x="152" y="882"/>
                      <a:pt x="183" y="973"/>
                      <a:pt x="213" y="1034"/>
                    </a:cubicBezTo>
                    <a:cubicBezTo>
                      <a:pt x="225" y="1057"/>
                      <a:pt x="245" y="1067"/>
                      <a:pt x="266" y="1067"/>
                    </a:cubicBezTo>
                    <a:cubicBezTo>
                      <a:pt x="300" y="1067"/>
                      <a:pt x="335" y="1041"/>
                      <a:pt x="335" y="1004"/>
                    </a:cubicBezTo>
                    <a:cubicBezTo>
                      <a:pt x="335" y="943"/>
                      <a:pt x="304" y="852"/>
                      <a:pt x="274" y="760"/>
                    </a:cubicBezTo>
                    <a:cubicBezTo>
                      <a:pt x="243" y="700"/>
                      <a:pt x="243" y="608"/>
                      <a:pt x="213" y="517"/>
                    </a:cubicBezTo>
                    <a:cubicBezTo>
                      <a:pt x="183" y="365"/>
                      <a:pt x="152" y="213"/>
                      <a:pt x="122" y="31"/>
                    </a:cubicBezTo>
                    <a:cubicBezTo>
                      <a:pt x="122" y="0"/>
                      <a:pt x="61"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1"/>
              <p:cNvSpPr/>
              <p:nvPr/>
            </p:nvSpPr>
            <p:spPr>
              <a:xfrm>
                <a:off x="12062050" y="2603475"/>
                <a:ext cx="7400" cy="21025"/>
              </a:xfrm>
              <a:custGeom>
                <a:avLst/>
                <a:gdLst/>
                <a:ahLst/>
                <a:cxnLst/>
                <a:rect l="l" t="t" r="r" b="b"/>
                <a:pathLst>
                  <a:path w="296" h="841" extrusionOk="0">
                    <a:moveTo>
                      <a:pt x="61" y="1"/>
                    </a:moveTo>
                    <a:cubicBezTo>
                      <a:pt x="31" y="1"/>
                      <a:pt x="0" y="24"/>
                      <a:pt x="0" y="69"/>
                    </a:cubicBezTo>
                    <a:cubicBezTo>
                      <a:pt x="0" y="221"/>
                      <a:pt x="0" y="343"/>
                      <a:pt x="31" y="464"/>
                    </a:cubicBezTo>
                    <a:cubicBezTo>
                      <a:pt x="61" y="586"/>
                      <a:pt x="122" y="738"/>
                      <a:pt x="183" y="829"/>
                    </a:cubicBezTo>
                    <a:cubicBezTo>
                      <a:pt x="191" y="837"/>
                      <a:pt x="203" y="841"/>
                      <a:pt x="217" y="841"/>
                    </a:cubicBezTo>
                    <a:cubicBezTo>
                      <a:pt x="253" y="841"/>
                      <a:pt x="296" y="813"/>
                      <a:pt x="274" y="768"/>
                    </a:cubicBezTo>
                    <a:cubicBezTo>
                      <a:pt x="274" y="707"/>
                      <a:pt x="243" y="647"/>
                      <a:pt x="213" y="616"/>
                    </a:cubicBezTo>
                    <a:cubicBezTo>
                      <a:pt x="213" y="556"/>
                      <a:pt x="183" y="495"/>
                      <a:pt x="152" y="434"/>
                    </a:cubicBezTo>
                    <a:cubicBezTo>
                      <a:pt x="122" y="312"/>
                      <a:pt x="122" y="191"/>
                      <a:pt x="122" y="69"/>
                    </a:cubicBezTo>
                    <a:cubicBezTo>
                      <a:pt x="122" y="24"/>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1"/>
              <p:cNvSpPr/>
              <p:nvPr/>
            </p:nvSpPr>
            <p:spPr>
              <a:xfrm>
                <a:off x="12084850" y="2612975"/>
                <a:ext cx="14300" cy="19800"/>
              </a:xfrm>
              <a:custGeom>
                <a:avLst/>
                <a:gdLst/>
                <a:ahLst/>
                <a:cxnLst/>
                <a:rect l="l" t="t" r="r" b="b"/>
                <a:pathLst>
                  <a:path w="572" h="792" extrusionOk="0">
                    <a:moveTo>
                      <a:pt x="106" y="1"/>
                    </a:moveTo>
                    <a:cubicBezTo>
                      <a:pt x="91" y="1"/>
                      <a:pt x="76" y="8"/>
                      <a:pt x="61" y="24"/>
                    </a:cubicBezTo>
                    <a:cubicBezTo>
                      <a:pt x="30" y="24"/>
                      <a:pt x="0" y="84"/>
                      <a:pt x="30" y="115"/>
                    </a:cubicBezTo>
                    <a:cubicBezTo>
                      <a:pt x="91" y="236"/>
                      <a:pt x="152" y="358"/>
                      <a:pt x="213" y="449"/>
                    </a:cubicBezTo>
                    <a:cubicBezTo>
                      <a:pt x="243" y="510"/>
                      <a:pt x="304" y="571"/>
                      <a:pt x="334" y="631"/>
                    </a:cubicBezTo>
                    <a:cubicBezTo>
                      <a:pt x="365" y="662"/>
                      <a:pt x="365" y="692"/>
                      <a:pt x="395" y="723"/>
                    </a:cubicBezTo>
                    <a:cubicBezTo>
                      <a:pt x="426" y="753"/>
                      <a:pt x="456" y="753"/>
                      <a:pt x="486" y="783"/>
                    </a:cubicBezTo>
                    <a:cubicBezTo>
                      <a:pt x="492" y="789"/>
                      <a:pt x="499" y="792"/>
                      <a:pt x="506" y="792"/>
                    </a:cubicBezTo>
                    <a:cubicBezTo>
                      <a:pt x="537" y="792"/>
                      <a:pt x="572" y="747"/>
                      <a:pt x="547" y="723"/>
                    </a:cubicBezTo>
                    <a:cubicBezTo>
                      <a:pt x="517" y="662"/>
                      <a:pt x="486" y="601"/>
                      <a:pt x="456" y="540"/>
                    </a:cubicBezTo>
                    <a:cubicBezTo>
                      <a:pt x="395" y="510"/>
                      <a:pt x="365" y="449"/>
                      <a:pt x="334" y="388"/>
                    </a:cubicBezTo>
                    <a:cubicBezTo>
                      <a:pt x="243" y="267"/>
                      <a:pt x="182" y="145"/>
                      <a:pt x="152" y="24"/>
                    </a:cubicBezTo>
                    <a:cubicBezTo>
                      <a:pt x="137" y="8"/>
                      <a:pt x="122" y="1"/>
                      <a:pt x="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1"/>
              <p:cNvSpPr/>
              <p:nvPr/>
            </p:nvSpPr>
            <p:spPr>
              <a:xfrm>
                <a:off x="12118275" y="2631025"/>
                <a:ext cx="5350" cy="5350"/>
              </a:xfrm>
              <a:custGeom>
                <a:avLst/>
                <a:gdLst/>
                <a:ahLst/>
                <a:cxnLst/>
                <a:rect l="l" t="t" r="r" b="b"/>
                <a:pathLst>
                  <a:path w="214" h="214" extrusionOk="0">
                    <a:moveTo>
                      <a:pt x="61" y="1"/>
                    </a:moveTo>
                    <a:cubicBezTo>
                      <a:pt x="61" y="1"/>
                      <a:pt x="31" y="1"/>
                      <a:pt x="31" y="31"/>
                    </a:cubicBezTo>
                    <a:cubicBezTo>
                      <a:pt x="31" y="31"/>
                      <a:pt x="0" y="61"/>
                      <a:pt x="0" y="61"/>
                    </a:cubicBezTo>
                    <a:cubicBezTo>
                      <a:pt x="0" y="92"/>
                      <a:pt x="0" y="92"/>
                      <a:pt x="31" y="122"/>
                    </a:cubicBezTo>
                    <a:cubicBezTo>
                      <a:pt x="31" y="122"/>
                      <a:pt x="61" y="153"/>
                      <a:pt x="92" y="153"/>
                    </a:cubicBezTo>
                    <a:lnTo>
                      <a:pt x="92" y="183"/>
                    </a:lnTo>
                    <a:lnTo>
                      <a:pt x="122" y="183"/>
                    </a:lnTo>
                    <a:cubicBezTo>
                      <a:pt x="122" y="183"/>
                      <a:pt x="122" y="213"/>
                      <a:pt x="152" y="213"/>
                    </a:cubicBezTo>
                    <a:lnTo>
                      <a:pt x="183" y="213"/>
                    </a:lnTo>
                    <a:cubicBezTo>
                      <a:pt x="183" y="213"/>
                      <a:pt x="183" y="213"/>
                      <a:pt x="213" y="183"/>
                    </a:cubicBezTo>
                    <a:cubicBezTo>
                      <a:pt x="213" y="153"/>
                      <a:pt x="213" y="153"/>
                      <a:pt x="213" y="153"/>
                    </a:cubicBezTo>
                    <a:cubicBezTo>
                      <a:pt x="213" y="153"/>
                      <a:pt x="213" y="122"/>
                      <a:pt x="213" y="122"/>
                    </a:cubicBezTo>
                    <a:cubicBezTo>
                      <a:pt x="213" y="122"/>
                      <a:pt x="213" y="122"/>
                      <a:pt x="183" y="92"/>
                    </a:cubicBezTo>
                    <a:lnTo>
                      <a:pt x="152" y="61"/>
                    </a:lnTo>
                    <a:cubicBezTo>
                      <a:pt x="152" y="61"/>
                      <a:pt x="122" y="31"/>
                      <a:pt x="122" y="31"/>
                    </a:cubicBezTo>
                    <a:cubicBezTo>
                      <a:pt x="122" y="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1"/>
              <p:cNvSpPr/>
              <p:nvPr/>
            </p:nvSpPr>
            <p:spPr>
              <a:xfrm>
                <a:off x="12152475" y="2643950"/>
                <a:ext cx="9125" cy="6100"/>
              </a:xfrm>
              <a:custGeom>
                <a:avLst/>
                <a:gdLst/>
                <a:ahLst/>
                <a:cxnLst/>
                <a:rect l="l" t="t" r="r" b="b"/>
                <a:pathLst>
                  <a:path w="365" h="244" extrusionOk="0">
                    <a:moveTo>
                      <a:pt x="122" y="0"/>
                    </a:moveTo>
                    <a:cubicBezTo>
                      <a:pt x="91" y="0"/>
                      <a:pt x="61" y="0"/>
                      <a:pt x="31" y="31"/>
                    </a:cubicBezTo>
                    <a:cubicBezTo>
                      <a:pt x="0" y="61"/>
                      <a:pt x="31" y="92"/>
                      <a:pt x="61" y="122"/>
                    </a:cubicBezTo>
                    <a:cubicBezTo>
                      <a:pt x="91" y="152"/>
                      <a:pt x="152" y="152"/>
                      <a:pt x="183" y="183"/>
                    </a:cubicBezTo>
                    <a:cubicBezTo>
                      <a:pt x="213" y="213"/>
                      <a:pt x="274" y="213"/>
                      <a:pt x="304" y="244"/>
                    </a:cubicBezTo>
                    <a:cubicBezTo>
                      <a:pt x="335" y="244"/>
                      <a:pt x="365" y="213"/>
                      <a:pt x="365" y="183"/>
                    </a:cubicBezTo>
                    <a:cubicBezTo>
                      <a:pt x="274" y="122"/>
                      <a:pt x="213" y="61"/>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1"/>
              <p:cNvSpPr/>
              <p:nvPr/>
            </p:nvSpPr>
            <p:spPr>
              <a:xfrm>
                <a:off x="11955650" y="2576325"/>
                <a:ext cx="9900" cy="14775"/>
              </a:xfrm>
              <a:custGeom>
                <a:avLst/>
                <a:gdLst/>
                <a:ahLst/>
                <a:cxnLst/>
                <a:rect l="l" t="t" r="r" b="b"/>
                <a:pathLst>
                  <a:path w="396" h="591" extrusionOk="0">
                    <a:moveTo>
                      <a:pt x="335" y="0"/>
                    </a:moveTo>
                    <a:cubicBezTo>
                      <a:pt x="305" y="0"/>
                      <a:pt x="274" y="0"/>
                      <a:pt x="244" y="31"/>
                    </a:cubicBezTo>
                    <a:lnTo>
                      <a:pt x="122" y="274"/>
                    </a:lnTo>
                    <a:cubicBezTo>
                      <a:pt x="122" y="334"/>
                      <a:pt x="92" y="365"/>
                      <a:pt x="62" y="395"/>
                    </a:cubicBezTo>
                    <a:cubicBezTo>
                      <a:pt x="62" y="456"/>
                      <a:pt x="1" y="517"/>
                      <a:pt x="31" y="547"/>
                    </a:cubicBezTo>
                    <a:cubicBezTo>
                      <a:pt x="31" y="569"/>
                      <a:pt x="46" y="590"/>
                      <a:pt x="66" y="590"/>
                    </a:cubicBezTo>
                    <a:cubicBezTo>
                      <a:pt x="74" y="590"/>
                      <a:pt x="83" y="587"/>
                      <a:pt x="92" y="578"/>
                    </a:cubicBezTo>
                    <a:cubicBezTo>
                      <a:pt x="153" y="578"/>
                      <a:pt x="153" y="517"/>
                      <a:pt x="183" y="456"/>
                    </a:cubicBezTo>
                    <a:cubicBezTo>
                      <a:pt x="214" y="426"/>
                      <a:pt x="214" y="395"/>
                      <a:pt x="244" y="334"/>
                    </a:cubicBezTo>
                    <a:cubicBezTo>
                      <a:pt x="274" y="274"/>
                      <a:pt x="335" y="183"/>
                      <a:pt x="365" y="91"/>
                    </a:cubicBezTo>
                    <a:cubicBezTo>
                      <a:pt x="396" y="61"/>
                      <a:pt x="365" y="31"/>
                      <a:pt x="3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1"/>
              <p:cNvSpPr/>
              <p:nvPr/>
            </p:nvSpPr>
            <p:spPr>
              <a:xfrm>
                <a:off x="11924500" y="2575550"/>
                <a:ext cx="7625" cy="8700"/>
              </a:xfrm>
              <a:custGeom>
                <a:avLst/>
                <a:gdLst/>
                <a:ahLst/>
                <a:cxnLst/>
                <a:rect l="l" t="t" r="r" b="b"/>
                <a:pathLst>
                  <a:path w="305" h="348" extrusionOk="0">
                    <a:moveTo>
                      <a:pt x="183" y="1"/>
                    </a:moveTo>
                    <a:cubicBezTo>
                      <a:pt x="153" y="62"/>
                      <a:pt x="122" y="92"/>
                      <a:pt x="92" y="122"/>
                    </a:cubicBezTo>
                    <a:cubicBezTo>
                      <a:pt x="61" y="153"/>
                      <a:pt x="61" y="183"/>
                      <a:pt x="31" y="183"/>
                    </a:cubicBezTo>
                    <a:cubicBezTo>
                      <a:pt x="31" y="214"/>
                      <a:pt x="31" y="214"/>
                      <a:pt x="31" y="214"/>
                    </a:cubicBezTo>
                    <a:cubicBezTo>
                      <a:pt x="1" y="214"/>
                      <a:pt x="1" y="244"/>
                      <a:pt x="1" y="244"/>
                    </a:cubicBezTo>
                    <a:cubicBezTo>
                      <a:pt x="1" y="244"/>
                      <a:pt x="1" y="274"/>
                      <a:pt x="1" y="274"/>
                    </a:cubicBezTo>
                    <a:cubicBezTo>
                      <a:pt x="1" y="319"/>
                      <a:pt x="17" y="347"/>
                      <a:pt x="37" y="347"/>
                    </a:cubicBezTo>
                    <a:cubicBezTo>
                      <a:pt x="45" y="347"/>
                      <a:pt x="53" y="343"/>
                      <a:pt x="61" y="335"/>
                    </a:cubicBezTo>
                    <a:cubicBezTo>
                      <a:pt x="92" y="335"/>
                      <a:pt x="122" y="305"/>
                      <a:pt x="122" y="274"/>
                    </a:cubicBezTo>
                    <a:cubicBezTo>
                      <a:pt x="153" y="274"/>
                      <a:pt x="153" y="244"/>
                      <a:pt x="183" y="214"/>
                    </a:cubicBezTo>
                    <a:cubicBezTo>
                      <a:pt x="213" y="183"/>
                      <a:pt x="244" y="153"/>
                      <a:pt x="274" y="92"/>
                    </a:cubicBezTo>
                    <a:cubicBezTo>
                      <a:pt x="304" y="92"/>
                      <a:pt x="304" y="92"/>
                      <a:pt x="304" y="62"/>
                    </a:cubicBezTo>
                    <a:cubicBezTo>
                      <a:pt x="304" y="31"/>
                      <a:pt x="304" y="3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1"/>
              <p:cNvSpPr/>
              <p:nvPr/>
            </p:nvSpPr>
            <p:spPr>
              <a:xfrm>
                <a:off x="11897900" y="2580125"/>
                <a:ext cx="3825" cy="3050"/>
              </a:xfrm>
              <a:custGeom>
                <a:avLst/>
                <a:gdLst/>
                <a:ahLst/>
                <a:cxnLst/>
                <a:rect l="l" t="t" r="r" b="b"/>
                <a:pathLst>
                  <a:path w="153" h="122" extrusionOk="0">
                    <a:moveTo>
                      <a:pt x="31" y="0"/>
                    </a:moveTo>
                    <a:cubicBezTo>
                      <a:pt x="1" y="0"/>
                      <a:pt x="1" y="31"/>
                      <a:pt x="1" y="31"/>
                    </a:cubicBezTo>
                    <a:cubicBezTo>
                      <a:pt x="1" y="31"/>
                      <a:pt x="1" y="61"/>
                      <a:pt x="1" y="61"/>
                    </a:cubicBezTo>
                    <a:cubicBezTo>
                      <a:pt x="1" y="61"/>
                      <a:pt x="1" y="91"/>
                      <a:pt x="31" y="91"/>
                    </a:cubicBezTo>
                    <a:cubicBezTo>
                      <a:pt x="31" y="122"/>
                      <a:pt x="61" y="122"/>
                      <a:pt x="61" y="122"/>
                    </a:cubicBezTo>
                    <a:lnTo>
                      <a:pt x="122" y="122"/>
                    </a:lnTo>
                    <a:cubicBezTo>
                      <a:pt x="122" y="122"/>
                      <a:pt x="153" y="91"/>
                      <a:pt x="153" y="91"/>
                    </a:cubicBezTo>
                    <a:cubicBezTo>
                      <a:pt x="153" y="61"/>
                      <a:pt x="153" y="61"/>
                      <a:pt x="153" y="61"/>
                    </a:cubicBezTo>
                    <a:cubicBezTo>
                      <a:pt x="153" y="31"/>
                      <a:pt x="153" y="31"/>
                      <a:pt x="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1"/>
              <p:cNvSpPr/>
              <p:nvPr/>
            </p:nvSpPr>
            <p:spPr>
              <a:xfrm>
                <a:off x="11886500" y="2772375"/>
                <a:ext cx="4600" cy="15775"/>
              </a:xfrm>
              <a:custGeom>
                <a:avLst/>
                <a:gdLst/>
                <a:ahLst/>
                <a:cxnLst/>
                <a:rect l="l" t="t" r="r" b="b"/>
                <a:pathLst>
                  <a:path w="184" h="631" extrusionOk="0">
                    <a:moveTo>
                      <a:pt x="122" y="0"/>
                    </a:moveTo>
                    <a:cubicBezTo>
                      <a:pt x="92" y="0"/>
                      <a:pt x="62" y="31"/>
                      <a:pt x="62" y="61"/>
                    </a:cubicBezTo>
                    <a:cubicBezTo>
                      <a:pt x="62" y="152"/>
                      <a:pt x="31" y="243"/>
                      <a:pt x="31" y="335"/>
                    </a:cubicBezTo>
                    <a:cubicBezTo>
                      <a:pt x="31" y="365"/>
                      <a:pt x="31" y="426"/>
                      <a:pt x="31" y="456"/>
                    </a:cubicBezTo>
                    <a:cubicBezTo>
                      <a:pt x="31" y="517"/>
                      <a:pt x="1" y="578"/>
                      <a:pt x="31" y="608"/>
                    </a:cubicBezTo>
                    <a:cubicBezTo>
                      <a:pt x="46" y="623"/>
                      <a:pt x="62" y="631"/>
                      <a:pt x="77" y="631"/>
                    </a:cubicBezTo>
                    <a:cubicBezTo>
                      <a:pt x="92" y="631"/>
                      <a:pt x="107" y="623"/>
                      <a:pt x="122" y="608"/>
                    </a:cubicBezTo>
                    <a:cubicBezTo>
                      <a:pt x="153" y="578"/>
                      <a:pt x="153" y="517"/>
                      <a:pt x="153" y="456"/>
                    </a:cubicBezTo>
                    <a:cubicBezTo>
                      <a:pt x="153" y="426"/>
                      <a:pt x="153" y="365"/>
                      <a:pt x="153" y="335"/>
                    </a:cubicBezTo>
                    <a:cubicBezTo>
                      <a:pt x="153" y="243"/>
                      <a:pt x="183" y="152"/>
                      <a:pt x="183" y="61"/>
                    </a:cubicBezTo>
                    <a:cubicBezTo>
                      <a:pt x="183" y="31"/>
                      <a:pt x="153" y="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1"/>
              <p:cNvSpPr/>
              <p:nvPr/>
            </p:nvSpPr>
            <p:spPr>
              <a:xfrm>
                <a:off x="11904750" y="2783775"/>
                <a:ext cx="4575" cy="12750"/>
              </a:xfrm>
              <a:custGeom>
                <a:avLst/>
                <a:gdLst/>
                <a:ahLst/>
                <a:cxnLst/>
                <a:rect l="l" t="t" r="r" b="b"/>
                <a:pathLst>
                  <a:path w="183" h="510" extrusionOk="0">
                    <a:moveTo>
                      <a:pt x="91" y="0"/>
                    </a:moveTo>
                    <a:cubicBezTo>
                      <a:pt x="61" y="31"/>
                      <a:pt x="31" y="31"/>
                      <a:pt x="31" y="91"/>
                    </a:cubicBezTo>
                    <a:lnTo>
                      <a:pt x="31" y="274"/>
                    </a:lnTo>
                    <a:cubicBezTo>
                      <a:pt x="0" y="304"/>
                      <a:pt x="0" y="334"/>
                      <a:pt x="0" y="365"/>
                    </a:cubicBezTo>
                    <a:cubicBezTo>
                      <a:pt x="0" y="395"/>
                      <a:pt x="0" y="395"/>
                      <a:pt x="0" y="426"/>
                    </a:cubicBezTo>
                    <a:cubicBezTo>
                      <a:pt x="0" y="426"/>
                      <a:pt x="0" y="456"/>
                      <a:pt x="0" y="486"/>
                    </a:cubicBezTo>
                    <a:cubicBezTo>
                      <a:pt x="15" y="502"/>
                      <a:pt x="38" y="509"/>
                      <a:pt x="61" y="509"/>
                    </a:cubicBezTo>
                    <a:cubicBezTo>
                      <a:pt x="84" y="509"/>
                      <a:pt x="107" y="502"/>
                      <a:pt x="122" y="486"/>
                    </a:cubicBezTo>
                    <a:lnTo>
                      <a:pt x="122" y="456"/>
                    </a:lnTo>
                    <a:cubicBezTo>
                      <a:pt x="122" y="456"/>
                      <a:pt x="122" y="426"/>
                      <a:pt x="122" y="426"/>
                    </a:cubicBezTo>
                    <a:cubicBezTo>
                      <a:pt x="122" y="395"/>
                      <a:pt x="122" y="395"/>
                      <a:pt x="122" y="365"/>
                    </a:cubicBezTo>
                    <a:cubicBezTo>
                      <a:pt x="122" y="334"/>
                      <a:pt x="152" y="304"/>
                      <a:pt x="152" y="274"/>
                    </a:cubicBezTo>
                    <a:cubicBezTo>
                      <a:pt x="152" y="213"/>
                      <a:pt x="152" y="152"/>
                      <a:pt x="183" y="61"/>
                    </a:cubicBezTo>
                    <a:cubicBezTo>
                      <a:pt x="183" y="31"/>
                      <a:pt x="12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1"/>
              <p:cNvSpPr/>
              <p:nvPr/>
            </p:nvSpPr>
            <p:spPr>
              <a:xfrm>
                <a:off x="11922975" y="2791375"/>
                <a:ext cx="6875" cy="11425"/>
              </a:xfrm>
              <a:custGeom>
                <a:avLst/>
                <a:gdLst/>
                <a:ahLst/>
                <a:cxnLst/>
                <a:rect l="l" t="t" r="r" b="b"/>
                <a:pathLst>
                  <a:path w="275" h="457" extrusionOk="0">
                    <a:moveTo>
                      <a:pt x="31" y="0"/>
                    </a:moveTo>
                    <a:cubicBezTo>
                      <a:pt x="31" y="30"/>
                      <a:pt x="1" y="61"/>
                      <a:pt x="31" y="91"/>
                    </a:cubicBezTo>
                    <a:cubicBezTo>
                      <a:pt x="62" y="152"/>
                      <a:pt x="92" y="213"/>
                      <a:pt x="92" y="274"/>
                    </a:cubicBezTo>
                    <a:cubicBezTo>
                      <a:pt x="122" y="304"/>
                      <a:pt x="122" y="334"/>
                      <a:pt x="153" y="365"/>
                    </a:cubicBezTo>
                    <a:cubicBezTo>
                      <a:pt x="153" y="365"/>
                      <a:pt x="153" y="365"/>
                      <a:pt x="153" y="395"/>
                    </a:cubicBezTo>
                    <a:cubicBezTo>
                      <a:pt x="153" y="426"/>
                      <a:pt x="183" y="426"/>
                      <a:pt x="183" y="426"/>
                    </a:cubicBezTo>
                    <a:cubicBezTo>
                      <a:pt x="214" y="456"/>
                      <a:pt x="214" y="456"/>
                      <a:pt x="244" y="456"/>
                    </a:cubicBezTo>
                    <a:cubicBezTo>
                      <a:pt x="274" y="426"/>
                      <a:pt x="274" y="426"/>
                      <a:pt x="274" y="395"/>
                    </a:cubicBezTo>
                    <a:cubicBezTo>
                      <a:pt x="274" y="365"/>
                      <a:pt x="274" y="365"/>
                      <a:pt x="274" y="334"/>
                    </a:cubicBezTo>
                    <a:cubicBezTo>
                      <a:pt x="244" y="334"/>
                      <a:pt x="244" y="304"/>
                      <a:pt x="244" y="304"/>
                    </a:cubicBezTo>
                    <a:cubicBezTo>
                      <a:pt x="244" y="274"/>
                      <a:pt x="214" y="243"/>
                      <a:pt x="214" y="213"/>
                    </a:cubicBezTo>
                    <a:cubicBezTo>
                      <a:pt x="183" y="152"/>
                      <a:pt x="153" y="91"/>
                      <a:pt x="122" y="30"/>
                    </a:cubicBezTo>
                    <a:cubicBezTo>
                      <a:pt x="122" y="0"/>
                      <a:pt x="62"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1"/>
              <p:cNvSpPr/>
              <p:nvPr/>
            </p:nvSpPr>
            <p:spPr>
              <a:xfrm>
                <a:off x="11960225" y="2812650"/>
                <a:ext cx="4575" cy="3400"/>
              </a:xfrm>
              <a:custGeom>
                <a:avLst/>
                <a:gdLst/>
                <a:ahLst/>
                <a:cxnLst/>
                <a:rect l="l" t="t" r="r" b="b"/>
                <a:pathLst>
                  <a:path w="183" h="136" extrusionOk="0">
                    <a:moveTo>
                      <a:pt x="31" y="0"/>
                    </a:moveTo>
                    <a:cubicBezTo>
                      <a:pt x="0" y="31"/>
                      <a:pt x="0" y="31"/>
                      <a:pt x="0" y="61"/>
                    </a:cubicBezTo>
                    <a:cubicBezTo>
                      <a:pt x="0" y="61"/>
                      <a:pt x="0" y="91"/>
                      <a:pt x="0" y="91"/>
                    </a:cubicBezTo>
                    <a:cubicBezTo>
                      <a:pt x="31" y="91"/>
                      <a:pt x="31" y="91"/>
                      <a:pt x="31" y="122"/>
                    </a:cubicBezTo>
                    <a:cubicBezTo>
                      <a:pt x="51" y="122"/>
                      <a:pt x="58" y="135"/>
                      <a:pt x="69" y="135"/>
                    </a:cubicBezTo>
                    <a:cubicBezTo>
                      <a:pt x="74" y="135"/>
                      <a:pt x="81" y="132"/>
                      <a:pt x="91" y="122"/>
                    </a:cubicBezTo>
                    <a:lnTo>
                      <a:pt x="152" y="122"/>
                    </a:lnTo>
                    <a:cubicBezTo>
                      <a:pt x="152" y="122"/>
                      <a:pt x="152" y="91"/>
                      <a:pt x="182" y="91"/>
                    </a:cubicBezTo>
                    <a:cubicBezTo>
                      <a:pt x="182" y="91"/>
                      <a:pt x="182" y="61"/>
                      <a:pt x="182" y="61"/>
                    </a:cubicBezTo>
                    <a:cubicBezTo>
                      <a:pt x="182" y="61"/>
                      <a:pt x="182" y="31"/>
                      <a:pt x="182" y="31"/>
                    </a:cubicBezTo>
                    <a:lnTo>
                      <a:pt x="152" y="31"/>
                    </a:lnTo>
                    <a:cubicBezTo>
                      <a:pt x="152" y="0"/>
                      <a:pt x="152" y="0"/>
                      <a:pt x="1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1"/>
              <p:cNvSpPr/>
              <p:nvPr/>
            </p:nvSpPr>
            <p:spPr>
              <a:xfrm>
                <a:off x="11997450" y="2824050"/>
                <a:ext cx="5350" cy="6100"/>
              </a:xfrm>
              <a:custGeom>
                <a:avLst/>
                <a:gdLst/>
                <a:ahLst/>
                <a:cxnLst/>
                <a:rect l="l" t="t" r="r" b="b"/>
                <a:pathLst>
                  <a:path w="214" h="244" extrusionOk="0">
                    <a:moveTo>
                      <a:pt x="61" y="0"/>
                    </a:moveTo>
                    <a:cubicBezTo>
                      <a:pt x="31" y="0"/>
                      <a:pt x="31" y="30"/>
                      <a:pt x="31" y="30"/>
                    </a:cubicBezTo>
                    <a:cubicBezTo>
                      <a:pt x="1" y="30"/>
                      <a:pt x="1" y="61"/>
                      <a:pt x="1" y="61"/>
                    </a:cubicBezTo>
                    <a:cubicBezTo>
                      <a:pt x="1" y="91"/>
                      <a:pt x="1" y="91"/>
                      <a:pt x="1" y="91"/>
                    </a:cubicBezTo>
                    <a:cubicBezTo>
                      <a:pt x="1" y="122"/>
                      <a:pt x="1" y="122"/>
                      <a:pt x="31" y="122"/>
                    </a:cubicBezTo>
                    <a:cubicBezTo>
                      <a:pt x="61" y="152"/>
                      <a:pt x="92" y="182"/>
                      <a:pt x="122" y="213"/>
                    </a:cubicBezTo>
                    <a:cubicBezTo>
                      <a:pt x="152" y="243"/>
                      <a:pt x="152" y="243"/>
                      <a:pt x="152" y="243"/>
                    </a:cubicBezTo>
                    <a:cubicBezTo>
                      <a:pt x="152" y="243"/>
                      <a:pt x="183" y="213"/>
                      <a:pt x="183" y="213"/>
                    </a:cubicBezTo>
                    <a:cubicBezTo>
                      <a:pt x="213" y="213"/>
                      <a:pt x="213" y="182"/>
                      <a:pt x="213" y="182"/>
                    </a:cubicBezTo>
                    <a:lnTo>
                      <a:pt x="213" y="152"/>
                    </a:lnTo>
                    <a:lnTo>
                      <a:pt x="183" y="152"/>
                    </a:lnTo>
                    <a:cubicBezTo>
                      <a:pt x="152" y="91"/>
                      <a:pt x="122" y="61"/>
                      <a:pt x="122" y="30"/>
                    </a:cubicBezTo>
                    <a:lnTo>
                      <a:pt x="92" y="30"/>
                    </a:lnTo>
                    <a:cubicBezTo>
                      <a:pt x="92" y="0"/>
                      <a:pt x="6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1"/>
              <p:cNvSpPr/>
              <p:nvPr/>
            </p:nvSpPr>
            <p:spPr>
              <a:xfrm>
                <a:off x="12041525" y="2836200"/>
                <a:ext cx="5350" cy="4150"/>
              </a:xfrm>
              <a:custGeom>
                <a:avLst/>
                <a:gdLst/>
                <a:ahLst/>
                <a:cxnLst/>
                <a:rect l="l" t="t" r="r" b="b"/>
                <a:pathLst>
                  <a:path w="214" h="166" extrusionOk="0">
                    <a:moveTo>
                      <a:pt x="31" y="0"/>
                    </a:moveTo>
                    <a:cubicBezTo>
                      <a:pt x="31" y="0"/>
                      <a:pt x="0" y="31"/>
                      <a:pt x="0" y="31"/>
                    </a:cubicBezTo>
                    <a:cubicBezTo>
                      <a:pt x="0" y="61"/>
                      <a:pt x="0" y="61"/>
                      <a:pt x="0" y="92"/>
                    </a:cubicBezTo>
                    <a:cubicBezTo>
                      <a:pt x="0" y="122"/>
                      <a:pt x="31" y="122"/>
                      <a:pt x="31" y="152"/>
                    </a:cubicBezTo>
                    <a:lnTo>
                      <a:pt x="152" y="152"/>
                    </a:lnTo>
                    <a:cubicBezTo>
                      <a:pt x="152" y="163"/>
                      <a:pt x="156" y="166"/>
                      <a:pt x="160" y="166"/>
                    </a:cubicBezTo>
                    <a:cubicBezTo>
                      <a:pt x="169" y="166"/>
                      <a:pt x="183" y="152"/>
                      <a:pt x="183" y="152"/>
                    </a:cubicBezTo>
                    <a:cubicBezTo>
                      <a:pt x="183" y="122"/>
                      <a:pt x="213" y="122"/>
                      <a:pt x="213" y="122"/>
                    </a:cubicBezTo>
                    <a:cubicBezTo>
                      <a:pt x="213" y="122"/>
                      <a:pt x="183" y="92"/>
                      <a:pt x="183" y="92"/>
                    </a:cubicBezTo>
                    <a:cubicBezTo>
                      <a:pt x="152" y="61"/>
                      <a:pt x="122" y="31"/>
                      <a:pt x="92" y="31"/>
                    </a:cubicBezTo>
                    <a:cubicBezTo>
                      <a:pt x="92" y="31"/>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1"/>
              <p:cNvSpPr/>
              <p:nvPr/>
            </p:nvSpPr>
            <p:spPr>
              <a:xfrm>
                <a:off x="12078000" y="2840000"/>
                <a:ext cx="5350" cy="5350"/>
              </a:xfrm>
              <a:custGeom>
                <a:avLst/>
                <a:gdLst/>
                <a:ahLst/>
                <a:cxnLst/>
                <a:rect l="l" t="t" r="r" b="b"/>
                <a:pathLst>
                  <a:path w="214" h="214" extrusionOk="0">
                    <a:moveTo>
                      <a:pt x="61" y="0"/>
                    </a:moveTo>
                    <a:cubicBezTo>
                      <a:pt x="61" y="0"/>
                      <a:pt x="31" y="0"/>
                      <a:pt x="31" y="31"/>
                    </a:cubicBezTo>
                    <a:cubicBezTo>
                      <a:pt x="0" y="31"/>
                      <a:pt x="0" y="61"/>
                      <a:pt x="0" y="61"/>
                    </a:cubicBezTo>
                    <a:cubicBezTo>
                      <a:pt x="0" y="92"/>
                      <a:pt x="0" y="92"/>
                      <a:pt x="31" y="122"/>
                    </a:cubicBezTo>
                    <a:cubicBezTo>
                      <a:pt x="61" y="152"/>
                      <a:pt x="92" y="152"/>
                      <a:pt x="122" y="183"/>
                    </a:cubicBezTo>
                    <a:cubicBezTo>
                      <a:pt x="122" y="213"/>
                      <a:pt x="152" y="213"/>
                      <a:pt x="152" y="213"/>
                    </a:cubicBezTo>
                    <a:cubicBezTo>
                      <a:pt x="183" y="213"/>
                      <a:pt x="183" y="213"/>
                      <a:pt x="213" y="183"/>
                    </a:cubicBezTo>
                    <a:cubicBezTo>
                      <a:pt x="213" y="183"/>
                      <a:pt x="213" y="183"/>
                      <a:pt x="213" y="152"/>
                    </a:cubicBezTo>
                    <a:cubicBezTo>
                      <a:pt x="213" y="122"/>
                      <a:pt x="213" y="122"/>
                      <a:pt x="183" y="122"/>
                    </a:cubicBezTo>
                    <a:cubicBezTo>
                      <a:pt x="152" y="92"/>
                      <a:pt x="152" y="61"/>
                      <a:pt x="122" y="31"/>
                    </a:cubicBezTo>
                    <a:cubicBezTo>
                      <a:pt x="92" y="0"/>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1"/>
              <p:cNvSpPr/>
              <p:nvPr/>
            </p:nvSpPr>
            <p:spPr>
              <a:xfrm>
                <a:off x="12105025" y="2843175"/>
                <a:ext cx="14800" cy="17375"/>
              </a:xfrm>
              <a:custGeom>
                <a:avLst/>
                <a:gdLst/>
                <a:ahLst/>
                <a:cxnLst/>
                <a:rect l="l" t="t" r="r" b="b"/>
                <a:pathLst>
                  <a:path w="592" h="695" extrusionOk="0">
                    <a:moveTo>
                      <a:pt x="106" y="1"/>
                    </a:moveTo>
                    <a:cubicBezTo>
                      <a:pt x="51" y="1"/>
                      <a:pt x="0" y="51"/>
                      <a:pt x="44" y="117"/>
                    </a:cubicBezTo>
                    <a:cubicBezTo>
                      <a:pt x="105" y="208"/>
                      <a:pt x="166" y="329"/>
                      <a:pt x="257" y="421"/>
                    </a:cubicBezTo>
                    <a:cubicBezTo>
                      <a:pt x="287" y="481"/>
                      <a:pt x="348" y="542"/>
                      <a:pt x="378" y="573"/>
                    </a:cubicBezTo>
                    <a:cubicBezTo>
                      <a:pt x="409" y="603"/>
                      <a:pt x="409" y="633"/>
                      <a:pt x="439" y="633"/>
                    </a:cubicBezTo>
                    <a:cubicBezTo>
                      <a:pt x="470" y="664"/>
                      <a:pt x="500" y="694"/>
                      <a:pt x="530" y="694"/>
                    </a:cubicBezTo>
                    <a:cubicBezTo>
                      <a:pt x="561" y="694"/>
                      <a:pt x="591" y="694"/>
                      <a:pt x="591" y="664"/>
                    </a:cubicBezTo>
                    <a:cubicBezTo>
                      <a:pt x="591" y="633"/>
                      <a:pt x="561" y="603"/>
                      <a:pt x="530" y="573"/>
                    </a:cubicBezTo>
                    <a:cubicBezTo>
                      <a:pt x="530" y="542"/>
                      <a:pt x="500" y="512"/>
                      <a:pt x="470" y="481"/>
                    </a:cubicBezTo>
                    <a:cubicBezTo>
                      <a:pt x="439" y="451"/>
                      <a:pt x="409" y="390"/>
                      <a:pt x="348" y="360"/>
                    </a:cubicBezTo>
                    <a:cubicBezTo>
                      <a:pt x="287" y="238"/>
                      <a:pt x="226" y="147"/>
                      <a:pt x="166" y="25"/>
                    </a:cubicBezTo>
                    <a:cubicBezTo>
                      <a:pt x="149" y="8"/>
                      <a:pt x="127" y="1"/>
                      <a:pt x="1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1"/>
              <p:cNvSpPr/>
              <p:nvPr/>
            </p:nvSpPr>
            <p:spPr>
              <a:xfrm>
                <a:off x="12135750" y="2847025"/>
                <a:ext cx="12950" cy="18075"/>
              </a:xfrm>
              <a:custGeom>
                <a:avLst/>
                <a:gdLst/>
                <a:ahLst/>
                <a:cxnLst/>
                <a:rect l="l" t="t" r="r" b="b"/>
                <a:pathLst>
                  <a:path w="518" h="723" extrusionOk="0">
                    <a:moveTo>
                      <a:pt x="88" y="1"/>
                    </a:moveTo>
                    <a:cubicBezTo>
                      <a:pt x="69" y="1"/>
                      <a:pt x="46" y="8"/>
                      <a:pt x="31" y="23"/>
                    </a:cubicBezTo>
                    <a:cubicBezTo>
                      <a:pt x="1" y="54"/>
                      <a:pt x="1" y="84"/>
                      <a:pt x="31" y="115"/>
                    </a:cubicBezTo>
                    <a:cubicBezTo>
                      <a:pt x="122" y="206"/>
                      <a:pt x="183" y="297"/>
                      <a:pt x="244" y="419"/>
                    </a:cubicBezTo>
                    <a:cubicBezTo>
                      <a:pt x="274" y="449"/>
                      <a:pt x="304" y="510"/>
                      <a:pt x="335" y="570"/>
                    </a:cubicBezTo>
                    <a:cubicBezTo>
                      <a:pt x="365" y="631"/>
                      <a:pt x="396" y="692"/>
                      <a:pt x="456" y="722"/>
                    </a:cubicBezTo>
                    <a:cubicBezTo>
                      <a:pt x="456" y="722"/>
                      <a:pt x="517" y="722"/>
                      <a:pt x="517" y="692"/>
                    </a:cubicBezTo>
                    <a:cubicBezTo>
                      <a:pt x="517" y="631"/>
                      <a:pt x="487" y="570"/>
                      <a:pt x="456" y="510"/>
                    </a:cubicBezTo>
                    <a:cubicBezTo>
                      <a:pt x="426" y="449"/>
                      <a:pt x="396" y="388"/>
                      <a:pt x="365" y="358"/>
                    </a:cubicBezTo>
                    <a:cubicBezTo>
                      <a:pt x="274" y="236"/>
                      <a:pt x="213" y="115"/>
                      <a:pt x="122" y="23"/>
                    </a:cubicBezTo>
                    <a:cubicBezTo>
                      <a:pt x="122" y="8"/>
                      <a:pt x="107" y="1"/>
                      <a:pt x="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1"/>
              <p:cNvSpPr/>
              <p:nvPr/>
            </p:nvSpPr>
            <p:spPr>
              <a:xfrm>
                <a:off x="12163375" y="2848325"/>
                <a:ext cx="6600" cy="16025"/>
              </a:xfrm>
              <a:custGeom>
                <a:avLst/>
                <a:gdLst/>
                <a:ahLst/>
                <a:cxnLst/>
                <a:rect l="l" t="t" r="r" b="b"/>
                <a:pathLst>
                  <a:path w="264" h="641" extrusionOk="0">
                    <a:moveTo>
                      <a:pt x="86" y="1"/>
                    </a:moveTo>
                    <a:cubicBezTo>
                      <a:pt x="44" y="1"/>
                      <a:pt x="1" y="34"/>
                      <a:pt x="20" y="93"/>
                    </a:cubicBezTo>
                    <a:cubicBezTo>
                      <a:pt x="20" y="184"/>
                      <a:pt x="51" y="275"/>
                      <a:pt x="81" y="367"/>
                    </a:cubicBezTo>
                    <a:cubicBezTo>
                      <a:pt x="81" y="397"/>
                      <a:pt x="111" y="427"/>
                      <a:pt x="111" y="488"/>
                    </a:cubicBezTo>
                    <a:cubicBezTo>
                      <a:pt x="142" y="518"/>
                      <a:pt x="142" y="518"/>
                      <a:pt x="142" y="549"/>
                    </a:cubicBezTo>
                    <a:cubicBezTo>
                      <a:pt x="142" y="579"/>
                      <a:pt x="142" y="610"/>
                      <a:pt x="172" y="610"/>
                    </a:cubicBezTo>
                    <a:cubicBezTo>
                      <a:pt x="172" y="640"/>
                      <a:pt x="203" y="640"/>
                      <a:pt x="233" y="640"/>
                    </a:cubicBezTo>
                    <a:cubicBezTo>
                      <a:pt x="263" y="610"/>
                      <a:pt x="263" y="610"/>
                      <a:pt x="263" y="579"/>
                    </a:cubicBezTo>
                    <a:cubicBezTo>
                      <a:pt x="263" y="549"/>
                      <a:pt x="263" y="488"/>
                      <a:pt x="233" y="458"/>
                    </a:cubicBezTo>
                    <a:cubicBezTo>
                      <a:pt x="233" y="397"/>
                      <a:pt x="233" y="367"/>
                      <a:pt x="203" y="306"/>
                    </a:cubicBezTo>
                    <a:cubicBezTo>
                      <a:pt x="172" y="215"/>
                      <a:pt x="142" y="123"/>
                      <a:pt x="142" y="32"/>
                    </a:cubicBezTo>
                    <a:cubicBezTo>
                      <a:pt x="131" y="11"/>
                      <a:pt x="109"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1"/>
              <p:cNvSpPr/>
              <p:nvPr/>
            </p:nvSpPr>
            <p:spPr>
              <a:xfrm>
                <a:off x="12187425" y="2848175"/>
                <a:ext cx="5350" cy="26925"/>
              </a:xfrm>
              <a:custGeom>
                <a:avLst/>
                <a:gdLst/>
                <a:ahLst/>
                <a:cxnLst/>
                <a:rect l="l" t="t" r="r" b="b"/>
                <a:pathLst>
                  <a:path w="214" h="1077" extrusionOk="0">
                    <a:moveTo>
                      <a:pt x="61" y="0"/>
                    </a:moveTo>
                    <a:cubicBezTo>
                      <a:pt x="31" y="0"/>
                      <a:pt x="0" y="23"/>
                      <a:pt x="0" y="69"/>
                    </a:cubicBezTo>
                    <a:cubicBezTo>
                      <a:pt x="0" y="221"/>
                      <a:pt x="31" y="403"/>
                      <a:pt x="31" y="555"/>
                    </a:cubicBezTo>
                    <a:cubicBezTo>
                      <a:pt x="31" y="646"/>
                      <a:pt x="31" y="707"/>
                      <a:pt x="61" y="798"/>
                    </a:cubicBezTo>
                    <a:cubicBezTo>
                      <a:pt x="61" y="889"/>
                      <a:pt x="61" y="950"/>
                      <a:pt x="92" y="1041"/>
                    </a:cubicBezTo>
                    <a:cubicBezTo>
                      <a:pt x="92" y="1059"/>
                      <a:pt x="122" y="1076"/>
                      <a:pt x="148" y="1076"/>
                    </a:cubicBezTo>
                    <a:cubicBezTo>
                      <a:pt x="167" y="1076"/>
                      <a:pt x="183" y="1067"/>
                      <a:pt x="183" y="1041"/>
                    </a:cubicBezTo>
                    <a:cubicBezTo>
                      <a:pt x="213" y="950"/>
                      <a:pt x="183" y="889"/>
                      <a:pt x="183" y="798"/>
                    </a:cubicBezTo>
                    <a:cubicBezTo>
                      <a:pt x="183" y="707"/>
                      <a:pt x="183" y="646"/>
                      <a:pt x="152" y="555"/>
                    </a:cubicBezTo>
                    <a:cubicBezTo>
                      <a:pt x="152" y="403"/>
                      <a:pt x="152" y="221"/>
                      <a:pt x="122" y="69"/>
                    </a:cubicBez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1"/>
              <p:cNvSpPr/>
              <p:nvPr/>
            </p:nvSpPr>
            <p:spPr>
              <a:xfrm>
                <a:off x="12205650" y="2856850"/>
                <a:ext cx="7625" cy="19650"/>
              </a:xfrm>
              <a:custGeom>
                <a:avLst/>
                <a:gdLst/>
                <a:ahLst/>
                <a:cxnLst/>
                <a:rect l="l" t="t" r="r" b="b"/>
                <a:pathLst>
                  <a:path w="305" h="786" extrusionOk="0">
                    <a:moveTo>
                      <a:pt x="102" y="1"/>
                    </a:moveTo>
                    <a:cubicBezTo>
                      <a:pt x="73" y="1"/>
                      <a:pt x="44" y="18"/>
                      <a:pt x="31" y="56"/>
                    </a:cubicBezTo>
                    <a:cubicBezTo>
                      <a:pt x="1" y="177"/>
                      <a:pt x="1" y="299"/>
                      <a:pt x="31" y="451"/>
                    </a:cubicBezTo>
                    <a:cubicBezTo>
                      <a:pt x="62" y="512"/>
                      <a:pt x="62" y="573"/>
                      <a:pt x="92" y="633"/>
                    </a:cubicBezTo>
                    <a:cubicBezTo>
                      <a:pt x="123" y="694"/>
                      <a:pt x="153" y="785"/>
                      <a:pt x="244" y="785"/>
                    </a:cubicBezTo>
                    <a:cubicBezTo>
                      <a:pt x="244" y="785"/>
                      <a:pt x="274" y="755"/>
                      <a:pt x="274" y="755"/>
                    </a:cubicBezTo>
                    <a:cubicBezTo>
                      <a:pt x="305" y="694"/>
                      <a:pt x="274" y="694"/>
                      <a:pt x="244" y="664"/>
                    </a:cubicBezTo>
                    <a:lnTo>
                      <a:pt x="214" y="573"/>
                    </a:lnTo>
                    <a:cubicBezTo>
                      <a:pt x="183" y="512"/>
                      <a:pt x="183" y="451"/>
                      <a:pt x="153" y="421"/>
                    </a:cubicBezTo>
                    <a:cubicBezTo>
                      <a:pt x="123" y="299"/>
                      <a:pt x="153" y="177"/>
                      <a:pt x="183" y="86"/>
                    </a:cubicBezTo>
                    <a:cubicBezTo>
                      <a:pt x="183" y="33"/>
                      <a:pt x="142" y="1"/>
                      <a:pt x="10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1"/>
              <p:cNvSpPr/>
              <p:nvPr/>
            </p:nvSpPr>
            <p:spPr>
              <a:xfrm>
                <a:off x="12229225" y="2862800"/>
                <a:ext cx="3050" cy="9700"/>
              </a:xfrm>
              <a:custGeom>
                <a:avLst/>
                <a:gdLst/>
                <a:ahLst/>
                <a:cxnLst/>
                <a:rect l="l" t="t" r="r" b="b"/>
                <a:pathLst>
                  <a:path w="122" h="388" extrusionOk="0">
                    <a:moveTo>
                      <a:pt x="61" y="0"/>
                    </a:moveTo>
                    <a:cubicBezTo>
                      <a:pt x="31" y="0"/>
                      <a:pt x="0" y="31"/>
                      <a:pt x="0" y="61"/>
                    </a:cubicBezTo>
                    <a:lnTo>
                      <a:pt x="0" y="213"/>
                    </a:lnTo>
                    <a:cubicBezTo>
                      <a:pt x="0" y="243"/>
                      <a:pt x="0" y="243"/>
                      <a:pt x="0" y="274"/>
                    </a:cubicBezTo>
                    <a:cubicBezTo>
                      <a:pt x="0" y="304"/>
                      <a:pt x="0" y="304"/>
                      <a:pt x="0" y="335"/>
                    </a:cubicBezTo>
                    <a:cubicBezTo>
                      <a:pt x="0" y="335"/>
                      <a:pt x="0" y="365"/>
                      <a:pt x="31" y="365"/>
                    </a:cubicBezTo>
                    <a:cubicBezTo>
                      <a:pt x="31" y="380"/>
                      <a:pt x="38" y="388"/>
                      <a:pt x="50" y="388"/>
                    </a:cubicBezTo>
                    <a:cubicBezTo>
                      <a:pt x="61" y="388"/>
                      <a:pt x="76" y="380"/>
                      <a:pt x="91" y="365"/>
                    </a:cubicBezTo>
                    <a:cubicBezTo>
                      <a:pt x="91" y="365"/>
                      <a:pt x="122" y="335"/>
                      <a:pt x="122" y="335"/>
                    </a:cubicBezTo>
                    <a:cubicBezTo>
                      <a:pt x="122" y="304"/>
                      <a:pt x="122" y="304"/>
                      <a:pt x="122" y="274"/>
                    </a:cubicBezTo>
                    <a:cubicBezTo>
                      <a:pt x="122" y="274"/>
                      <a:pt x="122" y="243"/>
                      <a:pt x="122" y="213"/>
                    </a:cubicBezTo>
                    <a:lnTo>
                      <a:pt x="122" y="61"/>
                    </a:lnTo>
                    <a:cubicBezTo>
                      <a:pt x="122" y="31"/>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1"/>
              <p:cNvSpPr/>
              <p:nvPr/>
            </p:nvSpPr>
            <p:spPr>
              <a:xfrm>
                <a:off x="11976175" y="3093050"/>
                <a:ext cx="25" cy="25"/>
              </a:xfrm>
              <a:custGeom>
                <a:avLst/>
                <a:gdLst/>
                <a:ahLst/>
                <a:cxnLst/>
                <a:rect l="l" t="t" r="r" b="b"/>
                <a:pathLst>
                  <a:path w="1" h="1" extrusionOk="0">
                    <a:moveTo>
                      <a:pt x="0" y="0"/>
                    </a:moveTo>
                    <a:cubicBezTo>
                      <a:pt x="0" y="0"/>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1"/>
              <p:cNvSpPr/>
              <p:nvPr/>
            </p:nvSpPr>
            <p:spPr>
              <a:xfrm>
                <a:off x="11971625" y="3088475"/>
                <a:ext cx="5100" cy="17575"/>
              </a:xfrm>
              <a:custGeom>
                <a:avLst/>
                <a:gdLst/>
                <a:ahLst/>
                <a:cxnLst/>
                <a:rect l="l" t="t" r="r" b="b"/>
                <a:pathLst>
                  <a:path w="204" h="703" extrusionOk="0">
                    <a:moveTo>
                      <a:pt x="61" y="1"/>
                    </a:moveTo>
                    <a:cubicBezTo>
                      <a:pt x="30" y="1"/>
                      <a:pt x="0" y="31"/>
                      <a:pt x="0" y="62"/>
                    </a:cubicBezTo>
                    <a:cubicBezTo>
                      <a:pt x="0" y="153"/>
                      <a:pt x="0" y="274"/>
                      <a:pt x="0" y="366"/>
                    </a:cubicBezTo>
                    <a:lnTo>
                      <a:pt x="0" y="517"/>
                    </a:lnTo>
                    <a:cubicBezTo>
                      <a:pt x="0" y="578"/>
                      <a:pt x="30" y="609"/>
                      <a:pt x="30" y="669"/>
                    </a:cubicBezTo>
                    <a:cubicBezTo>
                      <a:pt x="42" y="693"/>
                      <a:pt x="58" y="703"/>
                      <a:pt x="74" y="703"/>
                    </a:cubicBezTo>
                    <a:cubicBezTo>
                      <a:pt x="98" y="703"/>
                      <a:pt x="122" y="677"/>
                      <a:pt x="122" y="639"/>
                    </a:cubicBezTo>
                    <a:cubicBezTo>
                      <a:pt x="152" y="609"/>
                      <a:pt x="122" y="548"/>
                      <a:pt x="122" y="487"/>
                    </a:cubicBezTo>
                    <a:cubicBezTo>
                      <a:pt x="122" y="457"/>
                      <a:pt x="122" y="396"/>
                      <a:pt x="122" y="366"/>
                    </a:cubicBezTo>
                    <a:cubicBezTo>
                      <a:pt x="103" y="290"/>
                      <a:pt x="96" y="225"/>
                      <a:pt x="100" y="166"/>
                    </a:cubicBezTo>
                    <a:lnTo>
                      <a:pt x="100" y="166"/>
                    </a:lnTo>
                    <a:cubicBezTo>
                      <a:pt x="108" y="174"/>
                      <a:pt x="119" y="178"/>
                      <a:pt x="129" y="178"/>
                    </a:cubicBezTo>
                    <a:cubicBezTo>
                      <a:pt x="165" y="178"/>
                      <a:pt x="204" y="135"/>
                      <a:pt x="182" y="92"/>
                    </a:cubicBezTo>
                    <a:cubicBezTo>
                      <a:pt x="152"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1"/>
              <p:cNvSpPr/>
              <p:nvPr/>
            </p:nvSpPr>
            <p:spPr>
              <a:xfrm>
                <a:off x="11977700" y="3092100"/>
                <a:ext cx="3050" cy="23575"/>
              </a:xfrm>
              <a:custGeom>
                <a:avLst/>
                <a:gdLst/>
                <a:ahLst/>
                <a:cxnLst/>
                <a:rect l="l" t="t" r="r" b="b"/>
                <a:pathLst>
                  <a:path w="122" h="943" extrusionOk="0">
                    <a:moveTo>
                      <a:pt x="61" y="0"/>
                    </a:moveTo>
                    <a:cubicBezTo>
                      <a:pt x="31" y="0"/>
                      <a:pt x="0" y="23"/>
                      <a:pt x="0" y="69"/>
                    </a:cubicBezTo>
                    <a:cubicBezTo>
                      <a:pt x="0" y="221"/>
                      <a:pt x="0" y="342"/>
                      <a:pt x="0" y="494"/>
                    </a:cubicBezTo>
                    <a:lnTo>
                      <a:pt x="0" y="707"/>
                    </a:lnTo>
                    <a:lnTo>
                      <a:pt x="0" y="798"/>
                    </a:lnTo>
                    <a:cubicBezTo>
                      <a:pt x="0" y="828"/>
                      <a:pt x="0" y="889"/>
                      <a:pt x="31" y="920"/>
                    </a:cubicBezTo>
                    <a:cubicBezTo>
                      <a:pt x="31" y="935"/>
                      <a:pt x="46" y="942"/>
                      <a:pt x="61" y="942"/>
                    </a:cubicBezTo>
                    <a:cubicBezTo>
                      <a:pt x="76" y="942"/>
                      <a:pt x="91" y="935"/>
                      <a:pt x="91" y="920"/>
                    </a:cubicBezTo>
                    <a:cubicBezTo>
                      <a:pt x="122" y="889"/>
                      <a:pt x="122" y="828"/>
                      <a:pt x="122" y="798"/>
                    </a:cubicBezTo>
                    <a:lnTo>
                      <a:pt x="122" y="707"/>
                    </a:lnTo>
                    <a:lnTo>
                      <a:pt x="122" y="494"/>
                    </a:lnTo>
                    <a:cubicBezTo>
                      <a:pt x="122" y="342"/>
                      <a:pt x="122" y="221"/>
                      <a:pt x="122" y="69"/>
                    </a:cubicBezTo>
                    <a:cubicBezTo>
                      <a:pt x="122" y="23"/>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1"/>
              <p:cNvSpPr/>
              <p:nvPr/>
            </p:nvSpPr>
            <p:spPr>
              <a:xfrm>
                <a:off x="11986800" y="3097225"/>
                <a:ext cx="6125" cy="27500"/>
              </a:xfrm>
              <a:custGeom>
                <a:avLst/>
                <a:gdLst/>
                <a:ahLst/>
                <a:cxnLst/>
                <a:rect l="l" t="t" r="r" b="b"/>
                <a:pathLst>
                  <a:path w="245" h="1100" extrusionOk="0">
                    <a:moveTo>
                      <a:pt x="92" y="0"/>
                    </a:moveTo>
                    <a:cubicBezTo>
                      <a:pt x="62" y="0"/>
                      <a:pt x="31" y="16"/>
                      <a:pt x="31" y="46"/>
                    </a:cubicBezTo>
                    <a:cubicBezTo>
                      <a:pt x="1" y="228"/>
                      <a:pt x="1" y="411"/>
                      <a:pt x="31" y="563"/>
                    </a:cubicBezTo>
                    <a:cubicBezTo>
                      <a:pt x="31" y="654"/>
                      <a:pt x="62" y="745"/>
                      <a:pt x="62" y="836"/>
                    </a:cubicBezTo>
                    <a:cubicBezTo>
                      <a:pt x="92" y="867"/>
                      <a:pt x="92" y="927"/>
                      <a:pt x="92" y="958"/>
                    </a:cubicBezTo>
                    <a:cubicBezTo>
                      <a:pt x="92" y="988"/>
                      <a:pt x="92" y="1019"/>
                      <a:pt x="123" y="1019"/>
                    </a:cubicBezTo>
                    <a:cubicBezTo>
                      <a:pt x="123" y="1049"/>
                      <a:pt x="123" y="1079"/>
                      <a:pt x="153" y="1079"/>
                    </a:cubicBezTo>
                    <a:cubicBezTo>
                      <a:pt x="153" y="1092"/>
                      <a:pt x="169" y="1099"/>
                      <a:pt x="185" y="1099"/>
                    </a:cubicBezTo>
                    <a:cubicBezTo>
                      <a:pt x="208" y="1099"/>
                      <a:pt x="232" y="1085"/>
                      <a:pt x="214" y="1049"/>
                    </a:cubicBezTo>
                    <a:cubicBezTo>
                      <a:pt x="214" y="1049"/>
                      <a:pt x="244" y="1019"/>
                      <a:pt x="244" y="988"/>
                    </a:cubicBezTo>
                    <a:cubicBezTo>
                      <a:pt x="244" y="988"/>
                      <a:pt x="214" y="958"/>
                      <a:pt x="214" y="927"/>
                    </a:cubicBezTo>
                    <a:lnTo>
                      <a:pt x="183" y="806"/>
                    </a:lnTo>
                    <a:cubicBezTo>
                      <a:pt x="183" y="715"/>
                      <a:pt x="153" y="654"/>
                      <a:pt x="153" y="563"/>
                    </a:cubicBezTo>
                    <a:cubicBezTo>
                      <a:pt x="153" y="380"/>
                      <a:pt x="123" y="228"/>
                      <a:pt x="153" y="46"/>
                    </a:cubicBezTo>
                    <a:cubicBezTo>
                      <a:pt x="153" y="16"/>
                      <a:pt x="123"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1"/>
              <p:cNvSpPr/>
              <p:nvPr/>
            </p:nvSpPr>
            <p:spPr>
              <a:xfrm>
                <a:off x="11999725" y="3106525"/>
                <a:ext cx="6100" cy="31000"/>
              </a:xfrm>
              <a:custGeom>
                <a:avLst/>
                <a:gdLst/>
                <a:ahLst/>
                <a:cxnLst/>
                <a:rect l="l" t="t" r="r" b="b"/>
                <a:pathLst>
                  <a:path w="244" h="1240" extrusionOk="0">
                    <a:moveTo>
                      <a:pt x="61" y="1"/>
                    </a:moveTo>
                    <a:cubicBezTo>
                      <a:pt x="31" y="1"/>
                      <a:pt x="1" y="23"/>
                      <a:pt x="1" y="69"/>
                    </a:cubicBezTo>
                    <a:lnTo>
                      <a:pt x="61" y="647"/>
                    </a:lnTo>
                    <a:cubicBezTo>
                      <a:pt x="92" y="829"/>
                      <a:pt x="92" y="1011"/>
                      <a:pt x="122" y="1194"/>
                    </a:cubicBezTo>
                    <a:cubicBezTo>
                      <a:pt x="137" y="1224"/>
                      <a:pt x="160" y="1239"/>
                      <a:pt x="183" y="1239"/>
                    </a:cubicBezTo>
                    <a:cubicBezTo>
                      <a:pt x="206" y="1239"/>
                      <a:pt x="229" y="1224"/>
                      <a:pt x="244" y="1194"/>
                    </a:cubicBezTo>
                    <a:cubicBezTo>
                      <a:pt x="244" y="1102"/>
                      <a:pt x="213" y="1011"/>
                      <a:pt x="213" y="920"/>
                    </a:cubicBezTo>
                    <a:cubicBezTo>
                      <a:pt x="213" y="799"/>
                      <a:pt x="183" y="707"/>
                      <a:pt x="183" y="616"/>
                    </a:cubicBezTo>
                    <a:lnTo>
                      <a:pt x="122" y="69"/>
                    </a:lnTo>
                    <a:cubicBezTo>
                      <a:pt x="122" y="23"/>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1"/>
              <p:cNvSpPr/>
              <p:nvPr/>
            </p:nvSpPr>
            <p:spPr>
              <a:xfrm>
                <a:off x="12015700" y="3112600"/>
                <a:ext cx="3800" cy="33025"/>
              </a:xfrm>
              <a:custGeom>
                <a:avLst/>
                <a:gdLst/>
                <a:ahLst/>
                <a:cxnLst/>
                <a:rect l="l" t="t" r="r" b="b"/>
                <a:pathLst>
                  <a:path w="152" h="1321" extrusionOk="0">
                    <a:moveTo>
                      <a:pt x="65" y="1"/>
                    </a:moveTo>
                    <a:cubicBezTo>
                      <a:pt x="38" y="1"/>
                      <a:pt x="15" y="24"/>
                      <a:pt x="30" y="69"/>
                    </a:cubicBezTo>
                    <a:cubicBezTo>
                      <a:pt x="30" y="282"/>
                      <a:pt x="30" y="464"/>
                      <a:pt x="30" y="677"/>
                    </a:cubicBezTo>
                    <a:cubicBezTo>
                      <a:pt x="30" y="799"/>
                      <a:pt x="30" y="890"/>
                      <a:pt x="0" y="981"/>
                    </a:cubicBezTo>
                    <a:cubicBezTo>
                      <a:pt x="0" y="1042"/>
                      <a:pt x="0" y="1072"/>
                      <a:pt x="0" y="1133"/>
                    </a:cubicBezTo>
                    <a:cubicBezTo>
                      <a:pt x="0" y="1194"/>
                      <a:pt x="0" y="1224"/>
                      <a:pt x="0" y="1285"/>
                    </a:cubicBezTo>
                    <a:cubicBezTo>
                      <a:pt x="0" y="1303"/>
                      <a:pt x="20" y="1320"/>
                      <a:pt x="43" y="1320"/>
                    </a:cubicBezTo>
                    <a:cubicBezTo>
                      <a:pt x="60" y="1320"/>
                      <a:pt x="78" y="1311"/>
                      <a:pt x="91" y="1285"/>
                    </a:cubicBezTo>
                    <a:cubicBezTo>
                      <a:pt x="122" y="1224"/>
                      <a:pt x="122" y="1103"/>
                      <a:pt x="122" y="1011"/>
                    </a:cubicBezTo>
                    <a:cubicBezTo>
                      <a:pt x="152" y="920"/>
                      <a:pt x="152" y="799"/>
                      <a:pt x="152" y="708"/>
                    </a:cubicBezTo>
                    <a:cubicBezTo>
                      <a:pt x="152" y="495"/>
                      <a:pt x="152" y="282"/>
                      <a:pt x="122" y="69"/>
                    </a:cubicBezTo>
                    <a:cubicBezTo>
                      <a:pt x="122" y="24"/>
                      <a:pt x="91"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1"/>
              <p:cNvSpPr/>
              <p:nvPr/>
            </p:nvSpPr>
            <p:spPr>
              <a:xfrm>
                <a:off x="12032400" y="3116975"/>
                <a:ext cx="4600" cy="32450"/>
              </a:xfrm>
              <a:custGeom>
                <a:avLst/>
                <a:gdLst/>
                <a:ahLst/>
                <a:cxnLst/>
                <a:rect l="l" t="t" r="r" b="b"/>
                <a:pathLst>
                  <a:path w="184" h="1298" extrusionOk="0">
                    <a:moveTo>
                      <a:pt x="58" y="1"/>
                    </a:moveTo>
                    <a:cubicBezTo>
                      <a:pt x="31" y="1"/>
                      <a:pt x="1" y="16"/>
                      <a:pt x="1" y="46"/>
                    </a:cubicBezTo>
                    <a:cubicBezTo>
                      <a:pt x="1" y="259"/>
                      <a:pt x="1" y="472"/>
                      <a:pt x="1" y="684"/>
                    </a:cubicBezTo>
                    <a:cubicBezTo>
                      <a:pt x="1" y="776"/>
                      <a:pt x="31" y="867"/>
                      <a:pt x="31" y="988"/>
                    </a:cubicBezTo>
                    <a:cubicBezTo>
                      <a:pt x="31" y="1080"/>
                      <a:pt x="62" y="1171"/>
                      <a:pt x="92" y="1262"/>
                    </a:cubicBezTo>
                    <a:cubicBezTo>
                      <a:pt x="105" y="1288"/>
                      <a:pt x="123" y="1297"/>
                      <a:pt x="140" y="1297"/>
                    </a:cubicBezTo>
                    <a:cubicBezTo>
                      <a:pt x="163" y="1297"/>
                      <a:pt x="183" y="1280"/>
                      <a:pt x="183" y="1262"/>
                    </a:cubicBezTo>
                    <a:cubicBezTo>
                      <a:pt x="183" y="1171"/>
                      <a:pt x="153" y="1049"/>
                      <a:pt x="153" y="958"/>
                    </a:cubicBezTo>
                    <a:cubicBezTo>
                      <a:pt x="122" y="867"/>
                      <a:pt x="122" y="745"/>
                      <a:pt x="122" y="654"/>
                    </a:cubicBezTo>
                    <a:cubicBezTo>
                      <a:pt x="92" y="441"/>
                      <a:pt x="92" y="259"/>
                      <a:pt x="92" y="46"/>
                    </a:cubicBezTo>
                    <a:cubicBezTo>
                      <a:pt x="107" y="16"/>
                      <a:pt x="84" y="1"/>
                      <a:pt x="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1"/>
              <p:cNvSpPr/>
              <p:nvPr/>
            </p:nvSpPr>
            <p:spPr>
              <a:xfrm>
                <a:off x="12047600" y="3120025"/>
                <a:ext cx="6100" cy="32625"/>
              </a:xfrm>
              <a:custGeom>
                <a:avLst/>
                <a:gdLst/>
                <a:ahLst/>
                <a:cxnLst/>
                <a:rect l="l" t="t" r="r" b="b"/>
                <a:pathLst>
                  <a:path w="244" h="1305" extrusionOk="0">
                    <a:moveTo>
                      <a:pt x="77" y="0"/>
                    </a:moveTo>
                    <a:cubicBezTo>
                      <a:pt x="54" y="0"/>
                      <a:pt x="31" y="15"/>
                      <a:pt x="31" y="46"/>
                    </a:cubicBezTo>
                    <a:cubicBezTo>
                      <a:pt x="1" y="259"/>
                      <a:pt x="1" y="471"/>
                      <a:pt x="31" y="684"/>
                    </a:cubicBezTo>
                    <a:cubicBezTo>
                      <a:pt x="31" y="806"/>
                      <a:pt x="61" y="897"/>
                      <a:pt x="61" y="1018"/>
                    </a:cubicBezTo>
                    <a:cubicBezTo>
                      <a:pt x="92" y="1049"/>
                      <a:pt x="92" y="1110"/>
                      <a:pt x="122" y="1170"/>
                    </a:cubicBezTo>
                    <a:cubicBezTo>
                      <a:pt x="122" y="1201"/>
                      <a:pt x="122" y="1262"/>
                      <a:pt x="153" y="1292"/>
                    </a:cubicBezTo>
                    <a:cubicBezTo>
                      <a:pt x="162" y="1301"/>
                      <a:pt x="170" y="1305"/>
                      <a:pt x="179" y="1305"/>
                    </a:cubicBezTo>
                    <a:cubicBezTo>
                      <a:pt x="198" y="1305"/>
                      <a:pt x="213" y="1283"/>
                      <a:pt x="213" y="1262"/>
                    </a:cubicBezTo>
                    <a:cubicBezTo>
                      <a:pt x="244" y="1231"/>
                      <a:pt x="213" y="1170"/>
                      <a:pt x="213" y="1140"/>
                    </a:cubicBezTo>
                    <a:cubicBezTo>
                      <a:pt x="213" y="1079"/>
                      <a:pt x="213" y="1018"/>
                      <a:pt x="183" y="958"/>
                    </a:cubicBezTo>
                    <a:cubicBezTo>
                      <a:pt x="183" y="866"/>
                      <a:pt x="153" y="775"/>
                      <a:pt x="153" y="654"/>
                    </a:cubicBezTo>
                    <a:cubicBezTo>
                      <a:pt x="122" y="471"/>
                      <a:pt x="122" y="259"/>
                      <a:pt x="122" y="46"/>
                    </a:cubicBezTo>
                    <a:cubicBezTo>
                      <a:pt x="122" y="15"/>
                      <a:pt x="99" y="0"/>
                      <a:pt x="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1"/>
              <p:cNvSpPr/>
              <p:nvPr/>
            </p:nvSpPr>
            <p:spPr>
              <a:xfrm>
                <a:off x="12061625" y="3114400"/>
                <a:ext cx="8050" cy="32625"/>
              </a:xfrm>
              <a:custGeom>
                <a:avLst/>
                <a:gdLst/>
                <a:ahLst/>
                <a:cxnLst/>
                <a:rect l="l" t="t" r="r" b="b"/>
                <a:pathLst>
                  <a:path w="322" h="1305" extrusionOk="0">
                    <a:moveTo>
                      <a:pt x="47" y="0"/>
                    </a:moveTo>
                    <a:cubicBezTo>
                      <a:pt x="20" y="0"/>
                      <a:pt x="0" y="25"/>
                      <a:pt x="17" y="58"/>
                    </a:cubicBezTo>
                    <a:cubicBezTo>
                      <a:pt x="78" y="271"/>
                      <a:pt x="108" y="484"/>
                      <a:pt x="169" y="696"/>
                    </a:cubicBezTo>
                    <a:cubicBezTo>
                      <a:pt x="169" y="787"/>
                      <a:pt x="200" y="909"/>
                      <a:pt x="200" y="1000"/>
                    </a:cubicBezTo>
                    <a:lnTo>
                      <a:pt x="200" y="1183"/>
                    </a:lnTo>
                    <a:cubicBezTo>
                      <a:pt x="200" y="1213"/>
                      <a:pt x="200" y="1274"/>
                      <a:pt x="230" y="1304"/>
                    </a:cubicBezTo>
                    <a:lnTo>
                      <a:pt x="291" y="1304"/>
                    </a:lnTo>
                    <a:cubicBezTo>
                      <a:pt x="321" y="1243"/>
                      <a:pt x="321" y="1213"/>
                      <a:pt x="321" y="1152"/>
                    </a:cubicBezTo>
                    <a:cubicBezTo>
                      <a:pt x="321" y="1091"/>
                      <a:pt x="321" y="1061"/>
                      <a:pt x="321" y="1000"/>
                    </a:cubicBezTo>
                    <a:cubicBezTo>
                      <a:pt x="321" y="879"/>
                      <a:pt x="291" y="787"/>
                      <a:pt x="291" y="696"/>
                    </a:cubicBezTo>
                    <a:cubicBezTo>
                      <a:pt x="260" y="453"/>
                      <a:pt x="200" y="240"/>
                      <a:pt x="108" y="58"/>
                    </a:cubicBezTo>
                    <a:cubicBezTo>
                      <a:pt x="95" y="17"/>
                      <a:pt x="69" y="0"/>
                      <a:pt x="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1"/>
              <p:cNvSpPr/>
              <p:nvPr/>
            </p:nvSpPr>
            <p:spPr>
              <a:xfrm>
                <a:off x="12078750" y="3108925"/>
                <a:ext cx="7625" cy="24425"/>
              </a:xfrm>
              <a:custGeom>
                <a:avLst/>
                <a:gdLst/>
                <a:ahLst/>
                <a:cxnLst/>
                <a:rect l="l" t="t" r="r" b="b"/>
                <a:pathLst>
                  <a:path w="305" h="977" extrusionOk="0">
                    <a:moveTo>
                      <a:pt x="69" y="1"/>
                    </a:moveTo>
                    <a:cubicBezTo>
                      <a:pt x="36" y="1"/>
                      <a:pt x="1" y="27"/>
                      <a:pt x="1" y="64"/>
                    </a:cubicBezTo>
                    <a:cubicBezTo>
                      <a:pt x="31" y="216"/>
                      <a:pt x="62" y="399"/>
                      <a:pt x="92" y="551"/>
                    </a:cubicBezTo>
                    <a:cubicBezTo>
                      <a:pt x="122" y="611"/>
                      <a:pt x="122" y="703"/>
                      <a:pt x="153" y="794"/>
                    </a:cubicBezTo>
                    <a:cubicBezTo>
                      <a:pt x="153" y="855"/>
                      <a:pt x="153" y="946"/>
                      <a:pt x="244" y="976"/>
                    </a:cubicBezTo>
                    <a:lnTo>
                      <a:pt x="274" y="976"/>
                    </a:lnTo>
                    <a:cubicBezTo>
                      <a:pt x="305" y="946"/>
                      <a:pt x="305" y="915"/>
                      <a:pt x="274" y="885"/>
                    </a:cubicBezTo>
                    <a:cubicBezTo>
                      <a:pt x="274" y="824"/>
                      <a:pt x="274" y="794"/>
                      <a:pt x="274" y="763"/>
                    </a:cubicBezTo>
                    <a:cubicBezTo>
                      <a:pt x="244" y="672"/>
                      <a:pt x="244" y="581"/>
                      <a:pt x="214" y="520"/>
                    </a:cubicBezTo>
                    <a:cubicBezTo>
                      <a:pt x="183" y="368"/>
                      <a:pt x="153" y="186"/>
                      <a:pt x="122" y="34"/>
                    </a:cubicBezTo>
                    <a:cubicBezTo>
                      <a:pt x="111" y="11"/>
                      <a:pt x="90" y="1"/>
                      <a:pt x="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1"/>
              <p:cNvSpPr/>
              <p:nvPr/>
            </p:nvSpPr>
            <p:spPr>
              <a:xfrm>
                <a:off x="12093200" y="3101075"/>
                <a:ext cx="3050" cy="9475"/>
              </a:xfrm>
              <a:custGeom>
                <a:avLst/>
                <a:gdLst/>
                <a:ahLst/>
                <a:cxnLst/>
                <a:rect l="l" t="t" r="r" b="b"/>
                <a:pathLst>
                  <a:path w="122" h="379" extrusionOk="0">
                    <a:moveTo>
                      <a:pt x="65" y="1"/>
                    </a:moveTo>
                    <a:cubicBezTo>
                      <a:pt x="43" y="1"/>
                      <a:pt x="22" y="22"/>
                      <a:pt x="0" y="44"/>
                    </a:cubicBezTo>
                    <a:cubicBezTo>
                      <a:pt x="0" y="74"/>
                      <a:pt x="0" y="135"/>
                      <a:pt x="0" y="196"/>
                    </a:cubicBezTo>
                    <a:cubicBezTo>
                      <a:pt x="0" y="226"/>
                      <a:pt x="0" y="257"/>
                      <a:pt x="0" y="287"/>
                    </a:cubicBezTo>
                    <a:cubicBezTo>
                      <a:pt x="0" y="317"/>
                      <a:pt x="31" y="348"/>
                      <a:pt x="31" y="378"/>
                    </a:cubicBezTo>
                    <a:lnTo>
                      <a:pt x="92" y="378"/>
                    </a:lnTo>
                    <a:cubicBezTo>
                      <a:pt x="122" y="378"/>
                      <a:pt x="122" y="378"/>
                      <a:pt x="122" y="348"/>
                    </a:cubicBezTo>
                    <a:cubicBezTo>
                      <a:pt x="122" y="317"/>
                      <a:pt x="122" y="287"/>
                      <a:pt x="122" y="257"/>
                    </a:cubicBezTo>
                    <a:cubicBezTo>
                      <a:pt x="122" y="257"/>
                      <a:pt x="122" y="226"/>
                      <a:pt x="122" y="226"/>
                    </a:cubicBezTo>
                    <a:lnTo>
                      <a:pt x="122" y="196"/>
                    </a:lnTo>
                    <a:cubicBezTo>
                      <a:pt x="92" y="165"/>
                      <a:pt x="92" y="165"/>
                      <a:pt x="92" y="135"/>
                    </a:cubicBezTo>
                    <a:cubicBezTo>
                      <a:pt x="92" y="135"/>
                      <a:pt x="92" y="105"/>
                      <a:pt x="122" y="105"/>
                    </a:cubicBezTo>
                    <a:lnTo>
                      <a:pt x="122" y="74"/>
                    </a:lnTo>
                    <a:cubicBezTo>
                      <a:pt x="122" y="44"/>
                      <a:pt x="92" y="13"/>
                      <a:pt x="92" y="13"/>
                    </a:cubicBezTo>
                    <a:cubicBezTo>
                      <a:pt x="83" y="5"/>
                      <a:pt x="74"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1"/>
              <p:cNvSpPr/>
              <p:nvPr/>
            </p:nvSpPr>
            <p:spPr>
              <a:xfrm>
                <a:off x="12100800" y="3094550"/>
                <a:ext cx="2300" cy="3075"/>
              </a:xfrm>
              <a:custGeom>
                <a:avLst/>
                <a:gdLst/>
                <a:ahLst/>
                <a:cxnLst/>
                <a:rect l="l" t="t" r="r" b="b"/>
                <a:pathLst>
                  <a:path w="92" h="123" extrusionOk="0">
                    <a:moveTo>
                      <a:pt x="31" y="1"/>
                    </a:moveTo>
                    <a:cubicBezTo>
                      <a:pt x="31" y="1"/>
                      <a:pt x="0" y="1"/>
                      <a:pt x="0" y="31"/>
                    </a:cubicBezTo>
                    <a:cubicBezTo>
                      <a:pt x="0" y="31"/>
                      <a:pt x="0" y="62"/>
                      <a:pt x="0" y="62"/>
                    </a:cubicBezTo>
                    <a:cubicBezTo>
                      <a:pt x="0" y="92"/>
                      <a:pt x="0" y="92"/>
                      <a:pt x="0" y="92"/>
                    </a:cubicBezTo>
                    <a:cubicBezTo>
                      <a:pt x="0" y="123"/>
                      <a:pt x="0" y="123"/>
                      <a:pt x="0" y="123"/>
                    </a:cubicBezTo>
                    <a:lnTo>
                      <a:pt x="61" y="123"/>
                    </a:lnTo>
                    <a:cubicBezTo>
                      <a:pt x="61" y="123"/>
                      <a:pt x="92" y="123"/>
                      <a:pt x="92" y="92"/>
                    </a:cubicBezTo>
                    <a:cubicBezTo>
                      <a:pt x="92" y="92"/>
                      <a:pt x="92" y="92"/>
                      <a:pt x="92" y="62"/>
                    </a:cubicBezTo>
                    <a:cubicBezTo>
                      <a:pt x="92" y="62"/>
                      <a:pt x="92" y="31"/>
                      <a:pt x="92" y="31"/>
                    </a:cubicBezTo>
                    <a:cubicBezTo>
                      <a:pt x="61" y="1"/>
                      <a:pt x="61" y="1"/>
                      <a:pt x="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1"/>
              <p:cNvSpPr/>
              <p:nvPr/>
            </p:nvSpPr>
            <p:spPr>
              <a:xfrm>
                <a:off x="11620550" y="3109750"/>
                <a:ext cx="4575" cy="20350"/>
              </a:xfrm>
              <a:custGeom>
                <a:avLst/>
                <a:gdLst/>
                <a:ahLst/>
                <a:cxnLst/>
                <a:rect l="l" t="t" r="r" b="b"/>
                <a:pathLst>
                  <a:path w="183" h="814" extrusionOk="0">
                    <a:moveTo>
                      <a:pt x="61" y="1"/>
                    </a:moveTo>
                    <a:cubicBezTo>
                      <a:pt x="31" y="1"/>
                      <a:pt x="0" y="31"/>
                      <a:pt x="0" y="62"/>
                    </a:cubicBezTo>
                    <a:cubicBezTo>
                      <a:pt x="0" y="183"/>
                      <a:pt x="0" y="305"/>
                      <a:pt x="31" y="426"/>
                    </a:cubicBezTo>
                    <a:lnTo>
                      <a:pt x="61" y="609"/>
                    </a:lnTo>
                    <a:cubicBezTo>
                      <a:pt x="61" y="639"/>
                      <a:pt x="61" y="670"/>
                      <a:pt x="61" y="700"/>
                    </a:cubicBezTo>
                    <a:cubicBezTo>
                      <a:pt x="61" y="730"/>
                      <a:pt x="61" y="761"/>
                      <a:pt x="91" y="791"/>
                    </a:cubicBezTo>
                    <a:cubicBezTo>
                      <a:pt x="107" y="806"/>
                      <a:pt x="122" y="814"/>
                      <a:pt x="137" y="814"/>
                    </a:cubicBezTo>
                    <a:cubicBezTo>
                      <a:pt x="152" y="814"/>
                      <a:pt x="167" y="806"/>
                      <a:pt x="183" y="791"/>
                    </a:cubicBezTo>
                    <a:cubicBezTo>
                      <a:pt x="183" y="761"/>
                      <a:pt x="183" y="730"/>
                      <a:pt x="183" y="700"/>
                    </a:cubicBezTo>
                    <a:cubicBezTo>
                      <a:pt x="183" y="670"/>
                      <a:pt x="183" y="639"/>
                      <a:pt x="183" y="609"/>
                    </a:cubicBezTo>
                    <a:cubicBezTo>
                      <a:pt x="152" y="548"/>
                      <a:pt x="152" y="487"/>
                      <a:pt x="152" y="426"/>
                    </a:cubicBezTo>
                    <a:cubicBezTo>
                      <a:pt x="122" y="305"/>
                      <a:pt x="122" y="183"/>
                      <a:pt x="122" y="62"/>
                    </a:cubicBezTo>
                    <a:cubicBezTo>
                      <a:pt x="91" y="31"/>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1"/>
              <p:cNvSpPr/>
              <p:nvPr/>
            </p:nvSpPr>
            <p:spPr>
              <a:xfrm>
                <a:off x="11627375" y="3112425"/>
                <a:ext cx="3825" cy="35725"/>
              </a:xfrm>
              <a:custGeom>
                <a:avLst/>
                <a:gdLst/>
                <a:ahLst/>
                <a:cxnLst/>
                <a:rect l="l" t="t" r="r" b="b"/>
                <a:pathLst>
                  <a:path w="153" h="1429" extrusionOk="0">
                    <a:moveTo>
                      <a:pt x="77" y="0"/>
                    </a:moveTo>
                    <a:cubicBezTo>
                      <a:pt x="54" y="0"/>
                      <a:pt x="31" y="15"/>
                      <a:pt x="31" y="46"/>
                    </a:cubicBezTo>
                    <a:cubicBezTo>
                      <a:pt x="31" y="502"/>
                      <a:pt x="1" y="927"/>
                      <a:pt x="31" y="1383"/>
                    </a:cubicBezTo>
                    <a:cubicBezTo>
                      <a:pt x="31" y="1414"/>
                      <a:pt x="54" y="1429"/>
                      <a:pt x="77" y="1429"/>
                    </a:cubicBezTo>
                    <a:cubicBezTo>
                      <a:pt x="100" y="1429"/>
                      <a:pt x="122" y="1414"/>
                      <a:pt x="122" y="1383"/>
                    </a:cubicBezTo>
                    <a:cubicBezTo>
                      <a:pt x="153" y="927"/>
                      <a:pt x="122" y="502"/>
                      <a:pt x="122" y="46"/>
                    </a:cubicBezTo>
                    <a:cubicBezTo>
                      <a:pt x="122" y="15"/>
                      <a:pt x="100" y="0"/>
                      <a:pt x="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1"/>
              <p:cNvSpPr/>
              <p:nvPr/>
            </p:nvSpPr>
            <p:spPr>
              <a:xfrm>
                <a:off x="11636500" y="3119250"/>
                <a:ext cx="6100" cy="35875"/>
              </a:xfrm>
              <a:custGeom>
                <a:avLst/>
                <a:gdLst/>
                <a:ahLst/>
                <a:cxnLst/>
                <a:rect l="l" t="t" r="r" b="b"/>
                <a:pathLst>
                  <a:path w="244" h="1435" extrusionOk="0">
                    <a:moveTo>
                      <a:pt x="61" y="1"/>
                    </a:moveTo>
                    <a:cubicBezTo>
                      <a:pt x="31" y="1"/>
                      <a:pt x="1" y="16"/>
                      <a:pt x="1" y="46"/>
                    </a:cubicBezTo>
                    <a:cubicBezTo>
                      <a:pt x="31" y="290"/>
                      <a:pt x="31" y="533"/>
                      <a:pt x="61" y="745"/>
                    </a:cubicBezTo>
                    <a:cubicBezTo>
                      <a:pt x="61" y="867"/>
                      <a:pt x="61" y="989"/>
                      <a:pt x="92" y="1080"/>
                    </a:cubicBezTo>
                    <a:cubicBezTo>
                      <a:pt x="92" y="1141"/>
                      <a:pt x="92" y="1201"/>
                      <a:pt x="92" y="1262"/>
                    </a:cubicBezTo>
                    <a:cubicBezTo>
                      <a:pt x="122" y="1293"/>
                      <a:pt x="122" y="1353"/>
                      <a:pt x="122" y="1414"/>
                    </a:cubicBezTo>
                    <a:cubicBezTo>
                      <a:pt x="135" y="1427"/>
                      <a:pt x="153" y="1434"/>
                      <a:pt x="169" y="1434"/>
                    </a:cubicBezTo>
                    <a:cubicBezTo>
                      <a:pt x="192" y="1434"/>
                      <a:pt x="213" y="1419"/>
                      <a:pt x="213" y="1384"/>
                    </a:cubicBezTo>
                    <a:cubicBezTo>
                      <a:pt x="244" y="1353"/>
                      <a:pt x="213" y="1293"/>
                      <a:pt x="213" y="1232"/>
                    </a:cubicBezTo>
                    <a:cubicBezTo>
                      <a:pt x="213" y="1171"/>
                      <a:pt x="213" y="1141"/>
                      <a:pt x="183" y="1080"/>
                    </a:cubicBezTo>
                    <a:cubicBezTo>
                      <a:pt x="183" y="958"/>
                      <a:pt x="183" y="837"/>
                      <a:pt x="153" y="745"/>
                    </a:cubicBezTo>
                    <a:cubicBezTo>
                      <a:pt x="153" y="502"/>
                      <a:pt x="122" y="290"/>
                      <a:pt x="122" y="46"/>
                    </a:cubicBezTo>
                    <a:cubicBezTo>
                      <a:pt x="122" y="16"/>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1"/>
              <p:cNvSpPr/>
              <p:nvPr/>
            </p:nvSpPr>
            <p:spPr>
              <a:xfrm>
                <a:off x="11648650" y="3123125"/>
                <a:ext cx="6125" cy="37700"/>
              </a:xfrm>
              <a:custGeom>
                <a:avLst/>
                <a:gdLst/>
                <a:ahLst/>
                <a:cxnLst/>
                <a:rect l="l" t="t" r="r" b="b"/>
                <a:pathLst>
                  <a:path w="245" h="1508" extrusionOk="0">
                    <a:moveTo>
                      <a:pt x="52" y="1"/>
                    </a:moveTo>
                    <a:cubicBezTo>
                      <a:pt x="25" y="1"/>
                      <a:pt x="1" y="16"/>
                      <a:pt x="1" y="43"/>
                    </a:cubicBezTo>
                    <a:cubicBezTo>
                      <a:pt x="31" y="287"/>
                      <a:pt x="31" y="530"/>
                      <a:pt x="62" y="773"/>
                    </a:cubicBezTo>
                    <a:cubicBezTo>
                      <a:pt x="62" y="894"/>
                      <a:pt x="92" y="1016"/>
                      <a:pt x="92" y="1138"/>
                    </a:cubicBezTo>
                    <a:cubicBezTo>
                      <a:pt x="92" y="1198"/>
                      <a:pt x="92" y="1259"/>
                      <a:pt x="92" y="1320"/>
                    </a:cubicBezTo>
                    <a:cubicBezTo>
                      <a:pt x="122" y="1381"/>
                      <a:pt x="122" y="1442"/>
                      <a:pt x="122" y="1472"/>
                    </a:cubicBezTo>
                    <a:cubicBezTo>
                      <a:pt x="135" y="1498"/>
                      <a:pt x="154" y="1507"/>
                      <a:pt x="170" y="1507"/>
                    </a:cubicBezTo>
                    <a:cubicBezTo>
                      <a:pt x="193" y="1507"/>
                      <a:pt x="214" y="1489"/>
                      <a:pt x="214" y="1472"/>
                    </a:cubicBezTo>
                    <a:cubicBezTo>
                      <a:pt x="244" y="1411"/>
                      <a:pt x="214" y="1350"/>
                      <a:pt x="214" y="1290"/>
                    </a:cubicBezTo>
                    <a:cubicBezTo>
                      <a:pt x="214" y="1229"/>
                      <a:pt x="214" y="1168"/>
                      <a:pt x="214" y="1138"/>
                    </a:cubicBezTo>
                    <a:cubicBezTo>
                      <a:pt x="214" y="1016"/>
                      <a:pt x="183" y="894"/>
                      <a:pt x="183" y="773"/>
                    </a:cubicBezTo>
                    <a:cubicBezTo>
                      <a:pt x="153" y="530"/>
                      <a:pt x="153" y="287"/>
                      <a:pt x="122" y="74"/>
                    </a:cubicBezTo>
                    <a:cubicBezTo>
                      <a:pt x="122" y="24"/>
                      <a:pt x="86" y="1"/>
                      <a:pt x="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1"/>
              <p:cNvSpPr/>
              <p:nvPr/>
            </p:nvSpPr>
            <p:spPr>
              <a:xfrm>
                <a:off x="11660825" y="3130075"/>
                <a:ext cx="6100" cy="34550"/>
              </a:xfrm>
              <a:custGeom>
                <a:avLst/>
                <a:gdLst/>
                <a:ahLst/>
                <a:cxnLst/>
                <a:rect l="l" t="t" r="r" b="b"/>
                <a:pathLst>
                  <a:path w="244" h="1382" extrusionOk="0">
                    <a:moveTo>
                      <a:pt x="50" y="1"/>
                    </a:moveTo>
                    <a:cubicBezTo>
                      <a:pt x="23" y="1"/>
                      <a:pt x="0" y="24"/>
                      <a:pt x="0" y="69"/>
                    </a:cubicBezTo>
                    <a:cubicBezTo>
                      <a:pt x="31" y="282"/>
                      <a:pt x="31" y="495"/>
                      <a:pt x="61" y="738"/>
                    </a:cubicBezTo>
                    <a:cubicBezTo>
                      <a:pt x="61" y="829"/>
                      <a:pt x="91" y="951"/>
                      <a:pt x="91" y="1042"/>
                    </a:cubicBezTo>
                    <a:cubicBezTo>
                      <a:pt x="91" y="1103"/>
                      <a:pt x="91" y="1164"/>
                      <a:pt x="91" y="1224"/>
                    </a:cubicBezTo>
                    <a:cubicBezTo>
                      <a:pt x="122" y="1255"/>
                      <a:pt x="122" y="1316"/>
                      <a:pt x="122" y="1346"/>
                    </a:cubicBezTo>
                    <a:cubicBezTo>
                      <a:pt x="135" y="1372"/>
                      <a:pt x="153" y="1381"/>
                      <a:pt x="170" y="1381"/>
                    </a:cubicBezTo>
                    <a:cubicBezTo>
                      <a:pt x="193" y="1381"/>
                      <a:pt x="213" y="1363"/>
                      <a:pt x="213" y="1346"/>
                    </a:cubicBezTo>
                    <a:cubicBezTo>
                      <a:pt x="243" y="1285"/>
                      <a:pt x="213" y="1224"/>
                      <a:pt x="213" y="1194"/>
                    </a:cubicBezTo>
                    <a:cubicBezTo>
                      <a:pt x="213" y="1133"/>
                      <a:pt x="213" y="1072"/>
                      <a:pt x="213" y="1042"/>
                    </a:cubicBezTo>
                    <a:cubicBezTo>
                      <a:pt x="213" y="920"/>
                      <a:pt x="183" y="829"/>
                      <a:pt x="183" y="708"/>
                    </a:cubicBezTo>
                    <a:cubicBezTo>
                      <a:pt x="152" y="495"/>
                      <a:pt x="152" y="282"/>
                      <a:pt x="122" y="69"/>
                    </a:cubicBezTo>
                    <a:cubicBezTo>
                      <a:pt x="107" y="24"/>
                      <a:pt x="76" y="1"/>
                      <a:pt x="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1"/>
              <p:cNvSpPr/>
              <p:nvPr/>
            </p:nvSpPr>
            <p:spPr>
              <a:xfrm>
                <a:off x="11675250" y="3124900"/>
                <a:ext cx="6100" cy="36625"/>
              </a:xfrm>
              <a:custGeom>
                <a:avLst/>
                <a:gdLst/>
                <a:ahLst/>
                <a:cxnLst/>
                <a:rect l="l" t="t" r="r" b="b"/>
                <a:pathLst>
                  <a:path w="244" h="1465" extrusionOk="0">
                    <a:moveTo>
                      <a:pt x="69" y="0"/>
                    </a:moveTo>
                    <a:cubicBezTo>
                      <a:pt x="36" y="0"/>
                      <a:pt x="1" y="26"/>
                      <a:pt x="1" y="64"/>
                    </a:cubicBezTo>
                    <a:cubicBezTo>
                      <a:pt x="62" y="276"/>
                      <a:pt x="92" y="519"/>
                      <a:pt x="92" y="732"/>
                    </a:cubicBezTo>
                    <a:cubicBezTo>
                      <a:pt x="122" y="945"/>
                      <a:pt x="92" y="1188"/>
                      <a:pt x="92" y="1401"/>
                    </a:cubicBezTo>
                    <a:cubicBezTo>
                      <a:pt x="92" y="1439"/>
                      <a:pt x="127" y="1464"/>
                      <a:pt x="161" y="1464"/>
                    </a:cubicBezTo>
                    <a:cubicBezTo>
                      <a:pt x="181" y="1464"/>
                      <a:pt x="202" y="1455"/>
                      <a:pt x="214" y="1431"/>
                    </a:cubicBezTo>
                    <a:cubicBezTo>
                      <a:pt x="244" y="1188"/>
                      <a:pt x="214" y="945"/>
                      <a:pt x="214" y="732"/>
                    </a:cubicBezTo>
                    <a:cubicBezTo>
                      <a:pt x="183" y="489"/>
                      <a:pt x="153" y="246"/>
                      <a:pt x="122" y="33"/>
                    </a:cubicBezTo>
                    <a:cubicBezTo>
                      <a:pt x="111" y="10"/>
                      <a:pt x="90" y="0"/>
                      <a:pt x="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1"/>
              <p:cNvSpPr/>
              <p:nvPr/>
            </p:nvSpPr>
            <p:spPr>
              <a:xfrm>
                <a:off x="11688175" y="3119350"/>
                <a:ext cx="6100" cy="18350"/>
              </a:xfrm>
              <a:custGeom>
                <a:avLst/>
                <a:gdLst/>
                <a:ahLst/>
                <a:cxnLst/>
                <a:rect l="l" t="t" r="r" b="b"/>
                <a:pathLst>
                  <a:path w="244" h="734" extrusionOk="0">
                    <a:moveTo>
                      <a:pt x="53" y="0"/>
                    </a:moveTo>
                    <a:cubicBezTo>
                      <a:pt x="28" y="0"/>
                      <a:pt x="0" y="23"/>
                      <a:pt x="0" y="73"/>
                    </a:cubicBezTo>
                    <a:cubicBezTo>
                      <a:pt x="31" y="164"/>
                      <a:pt x="61" y="286"/>
                      <a:pt x="92" y="377"/>
                    </a:cubicBezTo>
                    <a:cubicBezTo>
                      <a:pt x="92" y="438"/>
                      <a:pt x="122" y="498"/>
                      <a:pt x="122" y="529"/>
                    </a:cubicBezTo>
                    <a:cubicBezTo>
                      <a:pt x="122" y="589"/>
                      <a:pt x="122" y="650"/>
                      <a:pt x="152" y="711"/>
                    </a:cubicBezTo>
                    <a:cubicBezTo>
                      <a:pt x="168" y="726"/>
                      <a:pt x="183" y="734"/>
                      <a:pt x="198" y="734"/>
                    </a:cubicBezTo>
                    <a:cubicBezTo>
                      <a:pt x="213" y="734"/>
                      <a:pt x="228" y="726"/>
                      <a:pt x="244" y="711"/>
                    </a:cubicBezTo>
                    <a:cubicBezTo>
                      <a:pt x="244" y="681"/>
                      <a:pt x="244" y="650"/>
                      <a:pt x="244" y="620"/>
                    </a:cubicBezTo>
                    <a:cubicBezTo>
                      <a:pt x="244" y="589"/>
                      <a:pt x="244" y="559"/>
                      <a:pt x="213" y="529"/>
                    </a:cubicBezTo>
                    <a:cubicBezTo>
                      <a:pt x="213" y="468"/>
                      <a:pt x="213" y="407"/>
                      <a:pt x="183" y="377"/>
                    </a:cubicBezTo>
                    <a:cubicBezTo>
                      <a:pt x="152" y="255"/>
                      <a:pt x="122" y="134"/>
                      <a:pt x="92" y="42"/>
                    </a:cubicBezTo>
                    <a:cubicBezTo>
                      <a:pt x="92" y="15"/>
                      <a:pt x="73" y="0"/>
                      <a:pt x="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1"/>
              <p:cNvSpPr/>
              <p:nvPr/>
            </p:nvSpPr>
            <p:spPr>
              <a:xfrm>
                <a:off x="11699575" y="3108250"/>
                <a:ext cx="3050" cy="3050"/>
              </a:xfrm>
              <a:custGeom>
                <a:avLst/>
                <a:gdLst/>
                <a:ahLst/>
                <a:cxnLst/>
                <a:rect l="l" t="t" r="r" b="b"/>
                <a:pathLst>
                  <a:path w="122" h="122" extrusionOk="0">
                    <a:moveTo>
                      <a:pt x="31" y="0"/>
                    </a:moveTo>
                    <a:cubicBezTo>
                      <a:pt x="31" y="30"/>
                      <a:pt x="0" y="61"/>
                      <a:pt x="31" y="61"/>
                    </a:cubicBezTo>
                    <a:cubicBezTo>
                      <a:pt x="31" y="91"/>
                      <a:pt x="31" y="91"/>
                      <a:pt x="31" y="91"/>
                    </a:cubicBezTo>
                    <a:cubicBezTo>
                      <a:pt x="31" y="91"/>
                      <a:pt x="31" y="122"/>
                      <a:pt x="61" y="122"/>
                    </a:cubicBezTo>
                    <a:lnTo>
                      <a:pt x="92" y="122"/>
                    </a:lnTo>
                    <a:cubicBezTo>
                      <a:pt x="92" y="122"/>
                      <a:pt x="122" y="91"/>
                      <a:pt x="122" y="91"/>
                    </a:cubicBezTo>
                    <a:cubicBezTo>
                      <a:pt x="122" y="91"/>
                      <a:pt x="122" y="61"/>
                      <a:pt x="122" y="61"/>
                    </a:cubicBezTo>
                    <a:cubicBezTo>
                      <a:pt x="122" y="30"/>
                      <a:pt x="122" y="30"/>
                      <a:pt x="12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1"/>
              <p:cNvSpPr/>
              <p:nvPr/>
            </p:nvSpPr>
            <p:spPr>
              <a:xfrm>
                <a:off x="11538475" y="3374950"/>
                <a:ext cx="9150" cy="22575"/>
              </a:xfrm>
              <a:custGeom>
                <a:avLst/>
                <a:gdLst/>
                <a:ahLst/>
                <a:cxnLst/>
                <a:rect l="l" t="t" r="r" b="b"/>
                <a:pathLst>
                  <a:path w="366" h="903" extrusionOk="0">
                    <a:moveTo>
                      <a:pt x="61" y="1"/>
                    </a:moveTo>
                    <a:cubicBezTo>
                      <a:pt x="31" y="31"/>
                      <a:pt x="1" y="62"/>
                      <a:pt x="31" y="92"/>
                    </a:cubicBezTo>
                    <a:cubicBezTo>
                      <a:pt x="92" y="214"/>
                      <a:pt x="122" y="335"/>
                      <a:pt x="152" y="487"/>
                    </a:cubicBezTo>
                    <a:lnTo>
                      <a:pt x="213" y="670"/>
                    </a:lnTo>
                    <a:cubicBezTo>
                      <a:pt x="213" y="730"/>
                      <a:pt x="213" y="822"/>
                      <a:pt x="244" y="882"/>
                    </a:cubicBezTo>
                    <a:cubicBezTo>
                      <a:pt x="256" y="895"/>
                      <a:pt x="274" y="902"/>
                      <a:pt x="291" y="902"/>
                    </a:cubicBezTo>
                    <a:cubicBezTo>
                      <a:pt x="314" y="902"/>
                      <a:pt x="335" y="888"/>
                      <a:pt x="335" y="852"/>
                    </a:cubicBezTo>
                    <a:cubicBezTo>
                      <a:pt x="365" y="791"/>
                      <a:pt x="335" y="730"/>
                      <a:pt x="335" y="639"/>
                    </a:cubicBezTo>
                    <a:cubicBezTo>
                      <a:pt x="304" y="578"/>
                      <a:pt x="304" y="518"/>
                      <a:pt x="274" y="457"/>
                    </a:cubicBezTo>
                    <a:cubicBezTo>
                      <a:pt x="244" y="305"/>
                      <a:pt x="213" y="183"/>
                      <a:pt x="152" y="62"/>
                    </a:cubicBezTo>
                    <a:cubicBezTo>
                      <a:pt x="152" y="31"/>
                      <a:pt x="12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1"/>
              <p:cNvSpPr/>
              <p:nvPr/>
            </p:nvSpPr>
            <p:spPr>
              <a:xfrm>
                <a:off x="11560500" y="3388600"/>
                <a:ext cx="8925" cy="28800"/>
              </a:xfrm>
              <a:custGeom>
                <a:avLst/>
                <a:gdLst/>
                <a:ahLst/>
                <a:cxnLst/>
                <a:rect l="l" t="t" r="r" b="b"/>
                <a:pathLst>
                  <a:path w="357" h="1152" extrusionOk="0">
                    <a:moveTo>
                      <a:pt x="118" y="1"/>
                    </a:moveTo>
                    <a:cubicBezTo>
                      <a:pt x="95" y="1"/>
                      <a:pt x="73" y="11"/>
                      <a:pt x="62" y="32"/>
                    </a:cubicBezTo>
                    <a:cubicBezTo>
                      <a:pt x="1" y="397"/>
                      <a:pt x="62" y="792"/>
                      <a:pt x="244" y="1127"/>
                    </a:cubicBezTo>
                    <a:cubicBezTo>
                      <a:pt x="253" y="1144"/>
                      <a:pt x="267" y="1152"/>
                      <a:pt x="282" y="1152"/>
                    </a:cubicBezTo>
                    <a:cubicBezTo>
                      <a:pt x="318" y="1152"/>
                      <a:pt x="357" y="1109"/>
                      <a:pt x="335" y="1066"/>
                    </a:cubicBezTo>
                    <a:cubicBezTo>
                      <a:pt x="183" y="762"/>
                      <a:pt x="123" y="428"/>
                      <a:pt x="183" y="93"/>
                    </a:cubicBezTo>
                    <a:cubicBezTo>
                      <a:pt x="203" y="34"/>
                      <a:pt x="159" y="1"/>
                      <a:pt x="1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1"/>
              <p:cNvSpPr/>
              <p:nvPr/>
            </p:nvSpPr>
            <p:spPr>
              <a:xfrm>
                <a:off x="11578000" y="3400600"/>
                <a:ext cx="8850" cy="39050"/>
              </a:xfrm>
              <a:custGeom>
                <a:avLst/>
                <a:gdLst/>
                <a:ahLst/>
                <a:cxnLst/>
                <a:rect l="l" t="t" r="r" b="b"/>
                <a:pathLst>
                  <a:path w="354" h="1562" extrusionOk="0">
                    <a:moveTo>
                      <a:pt x="91" y="1"/>
                    </a:moveTo>
                    <a:cubicBezTo>
                      <a:pt x="61" y="1"/>
                      <a:pt x="30" y="24"/>
                      <a:pt x="30" y="69"/>
                    </a:cubicBezTo>
                    <a:cubicBezTo>
                      <a:pt x="0" y="312"/>
                      <a:pt x="30" y="555"/>
                      <a:pt x="61" y="799"/>
                    </a:cubicBezTo>
                    <a:cubicBezTo>
                      <a:pt x="91" y="1042"/>
                      <a:pt x="122" y="1315"/>
                      <a:pt x="213" y="1528"/>
                    </a:cubicBezTo>
                    <a:cubicBezTo>
                      <a:pt x="224" y="1551"/>
                      <a:pt x="249" y="1561"/>
                      <a:pt x="274" y="1561"/>
                    </a:cubicBezTo>
                    <a:cubicBezTo>
                      <a:pt x="314" y="1561"/>
                      <a:pt x="353" y="1535"/>
                      <a:pt x="334" y="1498"/>
                    </a:cubicBezTo>
                    <a:cubicBezTo>
                      <a:pt x="274" y="1255"/>
                      <a:pt x="213" y="1011"/>
                      <a:pt x="182" y="768"/>
                    </a:cubicBezTo>
                    <a:cubicBezTo>
                      <a:pt x="152" y="555"/>
                      <a:pt x="152" y="312"/>
                      <a:pt x="152" y="69"/>
                    </a:cubicBezTo>
                    <a:cubicBezTo>
                      <a:pt x="152" y="24"/>
                      <a:pt x="122"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1"/>
              <p:cNvSpPr/>
              <p:nvPr/>
            </p:nvSpPr>
            <p:spPr>
              <a:xfrm>
                <a:off x="11600025" y="3415625"/>
                <a:ext cx="9150" cy="50850"/>
              </a:xfrm>
              <a:custGeom>
                <a:avLst/>
                <a:gdLst/>
                <a:ahLst/>
                <a:cxnLst/>
                <a:rect l="l" t="t" r="r" b="b"/>
                <a:pathLst>
                  <a:path w="366" h="2034" extrusionOk="0">
                    <a:moveTo>
                      <a:pt x="103" y="0"/>
                    </a:moveTo>
                    <a:cubicBezTo>
                      <a:pt x="69" y="0"/>
                      <a:pt x="31" y="15"/>
                      <a:pt x="31" y="46"/>
                    </a:cubicBezTo>
                    <a:cubicBezTo>
                      <a:pt x="1" y="410"/>
                      <a:pt x="31" y="714"/>
                      <a:pt x="61" y="1049"/>
                    </a:cubicBezTo>
                    <a:cubicBezTo>
                      <a:pt x="61" y="1231"/>
                      <a:pt x="92" y="1383"/>
                      <a:pt x="122" y="1535"/>
                    </a:cubicBezTo>
                    <a:cubicBezTo>
                      <a:pt x="153" y="1687"/>
                      <a:pt x="183" y="1869"/>
                      <a:pt x="274" y="2021"/>
                    </a:cubicBezTo>
                    <a:cubicBezTo>
                      <a:pt x="274" y="2030"/>
                      <a:pt x="282" y="2034"/>
                      <a:pt x="293" y="2034"/>
                    </a:cubicBezTo>
                    <a:cubicBezTo>
                      <a:pt x="320" y="2034"/>
                      <a:pt x="365" y="2012"/>
                      <a:pt x="365" y="1991"/>
                    </a:cubicBezTo>
                    <a:cubicBezTo>
                      <a:pt x="365" y="1809"/>
                      <a:pt x="305" y="1657"/>
                      <a:pt x="274" y="1505"/>
                    </a:cubicBezTo>
                    <a:cubicBezTo>
                      <a:pt x="244" y="1353"/>
                      <a:pt x="213" y="1201"/>
                      <a:pt x="183" y="1018"/>
                    </a:cubicBezTo>
                    <a:cubicBezTo>
                      <a:pt x="153" y="714"/>
                      <a:pt x="153" y="380"/>
                      <a:pt x="153" y="46"/>
                    </a:cubicBezTo>
                    <a:cubicBezTo>
                      <a:pt x="168" y="15"/>
                      <a:pt x="137" y="0"/>
                      <a:pt x="10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1"/>
              <p:cNvSpPr/>
              <p:nvPr/>
            </p:nvSpPr>
            <p:spPr>
              <a:xfrm>
                <a:off x="11624350" y="3433275"/>
                <a:ext cx="6850" cy="55275"/>
              </a:xfrm>
              <a:custGeom>
                <a:avLst/>
                <a:gdLst/>
                <a:ahLst/>
                <a:cxnLst/>
                <a:rect l="l" t="t" r="r" b="b"/>
                <a:pathLst>
                  <a:path w="274" h="2211" extrusionOk="0">
                    <a:moveTo>
                      <a:pt x="91" y="1"/>
                    </a:moveTo>
                    <a:cubicBezTo>
                      <a:pt x="61" y="1"/>
                      <a:pt x="31" y="24"/>
                      <a:pt x="31" y="69"/>
                    </a:cubicBezTo>
                    <a:cubicBezTo>
                      <a:pt x="31" y="525"/>
                      <a:pt x="31" y="951"/>
                      <a:pt x="31" y="1407"/>
                    </a:cubicBezTo>
                    <a:cubicBezTo>
                      <a:pt x="31" y="1589"/>
                      <a:pt x="0" y="1802"/>
                      <a:pt x="31" y="2014"/>
                    </a:cubicBezTo>
                    <a:cubicBezTo>
                      <a:pt x="31" y="2091"/>
                      <a:pt x="74" y="2211"/>
                      <a:pt x="160" y="2211"/>
                    </a:cubicBezTo>
                    <a:cubicBezTo>
                      <a:pt x="176" y="2211"/>
                      <a:pt x="194" y="2207"/>
                      <a:pt x="213" y="2197"/>
                    </a:cubicBezTo>
                    <a:cubicBezTo>
                      <a:pt x="243" y="2197"/>
                      <a:pt x="274" y="2136"/>
                      <a:pt x="243" y="2106"/>
                    </a:cubicBezTo>
                    <a:cubicBezTo>
                      <a:pt x="122" y="2045"/>
                      <a:pt x="152" y="1862"/>
                      <a:pt x="152" y="1741"/>
                    </a:cubicBezTo>
                    <a:lnTo>
                      <a:pt x="152" y="1163"/>
                    </a:lnTo>
                    <a:lnTo>
                      <a:pt x="152" y="69"/>
                    </a:lnTo>
                    <a:cubicBezTo>
                      <a:pt x="152" y="24"/>
                      <a:pt x="122"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1"/>
              <p:cNvSpPr/>
              <p:nvPr/>
            </p:nvSpPr>
            <p:spPr>
              <a:xfrm>
                <a:off x="11645625" y="3469650"/>
                <a:ext cx="6100" cy="40150"/>
              </a:xfrm>
              <a:custGeom>
                <a:avLst/>
                <a:gdLst/>
                <a:ahLst/>
                <a:cxnLst/>
                <a:rect l="l" t="t" r="r" b="b"/>
                <a:pathLst>
                  <a:path w="244" h="1606" extrusionOk="0">
                    <a:moveTo>
                      <a:pt x="88" y="0"/>
                    </a:moveTo>
                    <a:cubicBezTo>
                      <a:pt x="46" y="0"/>
                      <a:pt x="0" y="23"/>
                      <a:pt x="0" y="73"/>
                    </a:cubicBezTo>
                    <a:cubicBezTo>
                      <a:pt x="0" y="316"/>
                      <a:pt x="0" y="590"/>
                      <a:pt x="31" y="863"/>
                    </a:cubicBezTo>
                    <a:cubicBezTo>
                      <a:pt x="31" y="985"/>
                      <a:pt x="61" y="1107"/>
                      <a:pt x="61" y="1228"/>
                    </a:cubicBezTo>
                    <a:cubicBezTo>
                      <a:pt x="61" y="1350"/>
                      <a:pt x="61" y="1502"/>
                      <a:pt x="152" y="1593"/>
                    </a:cubicBezTo>
                    <a:cubicBezTo>
                      <a:pt x="152" y="1602"/>
                      <a:pt x="157" y="1606"/>
                      <a:pt x="165" y="1606"/>
                    </a:cubicBezTo>
                    <a:cubicBezTo>
                      <a:pt x="183" y="1606"/>
                      <a:pt x="213" y="1584"/>
                      <a:pt x="213" y="1563"/>
                    </a:cubicBezTo>
                    <a:cubicBezTo>
                      <a:pt x="243" y="1532"/>
                      <a:pt x="213" y="1441"/>
                      <a:pt x="213" y="1411"/>
                    </a:cubicBezTo>
                    <a:cubicBezTo>
                      <a:pt x="213" y="1319"/>
                      <a:pt x="183" y="1259"/>
                      <a:pt x="183" y="1198"/>
                    </a:cubicBezTo>
                    <a:cubicBezTo>
                      <a:pt x="183" y="1076"/>
                      <a:pt x="152" y="955"/>
                      <a:pt x="152" y="833"/>
                    </a:cubicBezTo>
                    <a:cubicBezTo>
                      <a:pt x="122" y="559"/>
                      <a:pt x="122" y="316"/>
                      <a:pt x="152" y="43"/>
                    </a:cubicBezTo>
                    <a:cubicBezTo>
                      <a:pt x="152" y="15"/>
                      <a:pt x="122" y="0"/>
                      <a:pt x="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1"/>
              <p:cNvSpPr/>
              <p:nvPr/>
            </p:nvSpPr>
            <p:spPr>
              <a:xfrm>
                <a:off x="11663850" y="3468225"/>
                <a:ext cx="5350" cy="55325"/>
              </a:xfrm>
              <a:custGeom>
                <a:avLst/>
                <a:gdLst/>
                <a:ahLst/>
                <a:cxnLst/>
                <a:rect l="l" t="t" r="r" b="b"/>
                <a:pathLst>
                  <a:path w="214" h="2213" extrusionOk="0">
                    <a:moveTo>
                      <a:pt x="65" y="1"/>
                    </a:moveTo>
                    <a:cubicBezTo>
                      <a:pt x="31" y="1"/>
                      <a:pt x="1" y="24"/>
                      <a:pt x="1" y="69"/>
                    </a:cubicBezTo>
                    <a:cubicBezTo>
                      <a:pt x="62" y="768"/>
                      <a:pt x="92" y="1468"/>
                      <a:pt x="62" y="2167"/>
                    </a:cubicBezTo>
                    <a:cubicBezTo>
                      <a:pt x="62" y="2197"/>
                      <a:pt x="92" y="2212"/>
                      <a:pt x="122" y="2212"/>
                    </a:cubicBezTo>
                    <a:cubicBezTo>
                      <a:pt x="153" y="2212"/>
                      <a:pt x="183" y="2197"/>
                      <a:pt x="183" y="2167"/>
                    </a:cubicBezTo>
                    <a:cubicBezTo>
                      <a:pt x="214" y="1468"/>
                      <a:pt x="183" y="768"/>
                      <a:pt x="153" y="69"/>
                    </a:cubicBezTo>
                    <a:cubicBezTo>
                      <a:pt x="138" y="24"/>
                      <a:pt x="100"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1"/>
              <p:cNvSpPr/>
              <p:nvPr/>
            </p:nvSpPr>
            <p:spPr>
              <a:xfrm>
                <a:off x="11682100" y="3486050"/>
                <a:ext cx="8375" cy="55550"/>
              </a:xfrm>
              <a:custGeom>
                <a:avLst/>
                <a:gdLst/>
                <a:ahLst/>
                <a:cxnLst/>
                <a:rect l="l" t="t" r="r" b="b"/>
                <a:pathLst>
                  <a:path w="335" h="2222" extrusionOk="0">
                    <a:moveTo>
                      <a:pt x="76" y="0"/>
                    </a:moveTo>
                    <a:cubicBezTo>
                      <a:pt x="41" y="0"/>
                      <a:pt x="0" y="33"/>
                      <a:pt x="0" y="86"/>
                    </a:cubicBezTo>
                    <a:cubicBezTo>
                      <a:pt x="122" y="755"/>
                      <a:pt x="183" y="1454"/>
                      <a:pt x="213" y="2153"/>
                    </a:cubicBezTo>
                    <a:cubicBezTo>
                      <a:pt x="213" y="2198"/>
                      <a:pt x="243" y="2221"/>
                      <a:pt x="274" y="2221"/>
                    </a:cubicBezTo>
                    <a:cubicBezTo>
                      <a:pt x="304" y="2221"/>
                      <a:pt x="335" y="2198"/>
                      <a:pt x="335" y="2153"/>
                    </a:cubicBezTo>
                    <a:cubicBezTo>
                      <a:pt x="304" y="1454"/>
                      <a:pt x="243" y="755"/>
                      <a:pt x="122" y="55"/>
                    </a:cubicBezTo>
                    <a:cubicBezTo>
                      <a:pt x="122" y="17"/>
                      <a:pt x="101" y="0"/>
                      <a:pt x="7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1"/>
              <p:cNvSpPr/>
              <p:nvPr/>
            </p:nvSpPr>
            <p:spPr>
              <a:xfrm>
                <a:off x="11711725" y="3505475"/>
                <a:ext cx="6875" cy="60150"/>
              </a:xfrm>
              <a:custGeom>
                <a:avLst/>
                <a:gdLst/>
                <a:ahLst/>
                <a:cxnLst/>
                <a:rect l="l" t="t" r="r" b="b"/>
                <a:pathLst>
                  <a:path w="275" h="2406" extrusionOk="0">
                    <a:moveTo>
                      <a:pt x="62" y="0"/>
                    </a:moveTo>
                    <a:cubicBezTo>
                      <a:pt x="31" y="0"/>
                      <a:pt x="1" y="23"/>
                      <a:pt x="1" y="69"/>
                    </a:cubicBezTo>
                    <a:cubicBezTo>
                      <a:pt x="1" y="464"/>
                      <a:pt x="31" y="829"/>
                      <a:pt x="62" y="1224"/>
                    </a:cubicBezTo>
                    <a:cubicBezTo>
                      <a:pt x="92" y="1589"/>
                      <a:pt x="92" y="1984"/>
                      <a:pt x="153" y="2348"/>
                    </a:cubicBezTo>
                    <a:cubicBezTo>
                      <a:pt x="166" y="2390"/>
                      <a:pt x="193" y="2406"/>
                      <a:pt x="217" y="2406"/>
                    </a:cubicBezTo>
                    <a:cubicBezTo>
                      <a:pt x="247" y="2406"/>
                      <a:pt x="274" y="2382"/>
                      <a:pt x="274" y="2348"/>
                    </a:cubicBezTo>
                    <a:cubicBezTo>
                      <a:pt x="274" y="2166"/>
                      <a:pt x="244" y="1953"/>
                      <a:pt x="244" y="1771"/>
                    </a:cubicBezTo>
                    <a:cubicBezTo>
                      <a:pt x="213" y="1589"/>
                      <a:pt x="213" y="1406"/>
                      <a:pt x="183" y="1193"/>
                    </a:cubicBezTo>
                    <a:cubicBezTo>
                      <a:pt x="153" y="829"/>
                      <a:pt x="153" y="433"/>
                      <a:pt x="122" y="69"/>
                    </a:cubicBezTo>
                    <a:cubicBezTo>
                      <a:pt x="122" y="23"/>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1"/>
              <p:cNvSpPr/>
              <p:nvPr/>
            </p:nvSpPr>
            <p:spPr>
              <a:xfrm>
                <a:off x="11733000" y="3521750"/>
                <a:ext cx="9900" cy="73400"/>
              </a:xfrm>
              <a:custGeom>
                <a:avLst/>
                <a:gdLst/>
                <a:ahLst/>
                <a:cxnLst/>
                <a:rect l="l" t="t" r="r" b="b"/>
                <a:pathLst>
                  <a:path w="396" h="2936" extrusionOk="0">
                    <a:moveTo>
                      <a:pt x="76" y="1"/>
                    </a:moveTo>
                    <a:cubicBezTo>
                      <a:pt x="42" y="1"/>
                      <a:pt x="1" y="33"/>
                      <a:pt x="1" y="86"/>
                    </a:cubicBezTo>
                    <a:cubicBezTo>
                      <a:pt x="92" y="573"/>
                      <a:pt x="153" y="1059"/>
                      <a:pt x="183" y="1545"/>
                    </a:cubicBezTo>
                    <a:cubicBezTo>
                      <a:pt x="214" y="1758"/>
                      <a:pt x="244" y="2001"/>
                      <a:pt x="244" y="2214"/>
                    </a:cubicBezTo>
                    <a:cubicBezTo>
                      <a:pt x="244" y="2336"/>
                      <a:pt x="244" y="2457"/>
                      <a:pt x="244" y="2548"/>
                    </a:cubicBezTo>
                    <a:cubicBezTo>
                      <a:pt x="244" y="2670"/>
                      <a:pt x="244" y="2792"/>
                      <a:pt x="274" y="2913"/>
                    </a:cubicBezTo>
                    <a:cubicBezTo>
                      <a:pt x="274" y="2928"/>
                      <a:pt x="290" y="2936"/>
                      <a:pt x="309" y="2936"/>
                    </a:cubicBezTo>
                    <a:cubicBezTo>
                      <a:pt x="328" y="2936"/>
                      <a:pt x="350" y="2928"/>
                      <a:pt x="366" y="2913"/>
                    </a:cubicBezTo>
                    <a:cubicBezTo>
                      <a:pt x="396" y="2792"/>
                      <a:pt x="396" y="2670"/>
                      <a:pt x="366" y="2548"/>
                    </a:cubicBezTo>
                    <a:cubicBezTo>
                      <a:pt x="366" y="2457"/>
                      <a:pt x="366" y="2336"/>
                      <a:pt x="366" y="2214"/>
                    </a:cubicBezTo>
                    <a:cubicBezTo>
                      <a:pt x="366" y="1971"/>
                      <a:pt x="335" y="1728"/>
                      <a:pt x="305" y="1485"/>
                    </a:cubicBezTo>
                    <a:cubicBezTo>
                      <a:pt x="274" y="998"/>
                      <a:pt x="214" y="512"/>
                      <a:pt x="122" y="56"/>
                    </a:cubicBezTo>
                    <a:cubicBezTo>
                      <a:pt x="122" y="18"/>
                      <a:pt x="101"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1"/>
              <p:cNvSpPr/>
              <p:nvPr/>
            </p:nvSpPr>
            <p:spPr>
              <a:xfrm>
                <a:off x="11760675" y="3550650"/>
                <a:ext cx="12625" cy="61600"/>
              </a:xfrm>
              <a:custGeom>
                <a:avLst/>
                <a:gdLst/>
                <a:ahLst/>
                <a:cxnLst/>
                <a:rect l="l" t="t" r="r" b="b"/>
                <a:pathLst>
                  <a:path w="505" h="2464" extrusionOk="0">
                    <a:moveTo>
                      <a:pt x="72" y="0"/>
                    </a:moveTo>
                    <a:cubicBezTo>
                      <a:pt x="34" y="0"/>
                      <a:pt x="1" y="32"/>
                      <a:pt x="18" y="85"/>
                    </a:cubicBezTo>
                    <a:cubicBezTo>
                      <a:pt x="262" y="815"/>
                      <a:pt x="353" y="1605"/>
                      <a:pt x="322" y="2396"/>
                    </a:cubicBezTo>
                    <a:cubicBezTo>
                      <a:pt x="322" y="2441"/>
                      <a:pt x="353" y="2464"/>
                      <a:pt x="387" y="2464"/>
                    </a:cubicBezTo>
                    <a:cubicBezTo>
                      <a:pt x="421" y="2464"/>
                      <a:pt x="459" y="2441"/>
                      <a:pt x="474" y="2396"/>
                    </a:cubicBezTo>
                    <a:cubicBezTo>
                      <a:pt x="505" y="1605"/>
                      <a:pt x="383" y="815"/>
                      <a:pt x="140" y="55"/>
                    </a:cubicBezTo>
                    <a:cubicBezTo>
                      <a:pt x="127" y="17"/>
                      <a:pt x="99" y="0"/>
                      <a:pt x="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1"/>
              <p:cNvSpPr/>
              <p:nvPr/>
            </p:nvSpPr>
            <p:spPr>
              <a:xfrm>
                <a:off x="11789250" y="3563775"/>
                <a:ext cx="13400" cy="63550"/>
              </a:xfrm>
              <a:custGeom>
                <a:avLst/>
                <a:gdLst/>
                <a:ahLst/>
                <a:cxnLst/>
                <a:rect l="l" t="t" r="r" b="b"/>
                <a:pathLst>
                  <a:path w="536" h="2542" extrusionOk="0">
                    <a:moveTo>
                      <a:pt x="84" y="0"/>
                    </a:moveTo>
                    <a:cubicBezTo>
                      <a:pt x="49" y="0"/>
                      <a:pt x="0" y="39"/>
                      <a:pt x="0" y="77"/>
                    </a:cubicBezTo>
                    <a:lnTo>
                      <a:pt x="213" y="1293"/>
                    </a:lnTo>
                    <a:cubicBezTo>
                      <a:pt x="274" y="1688"/>
                      <a:pt x="304" y="2114"/>
                      <a:pt x="426" y="2509"/>
                    </a:cubicBezTo>
                    <a:cubicBezTo>
                      <a:pt x="426" y="2532"/>
                      <a:pt x="443" y="2542"/>
                      <a:pt x="464" y="2542"/>
                    </a:cubicBezTo>
                    <a:cubicBezTo>
                      <a:pt x="496" y="2542"/>
                      <a:pt x="536" y="2516"/>
                      <a:pt x="517" y="2478"/>
                    </a:cubicBezTo>
                    <a:cubicBezTo>
                      <a:pt x="486" y="2083"/>
                      <a:pt x="395" y="1688"/>
                      <a:pt x="334" y="1293"/>
                    </a:cubicBezTo>
                    <a:cubicBezTo>
                      <a:pt x="274" y="867"/>
                      <a:pt x="182" y="472"/>
                      <a:pt x="122" y="47"/>
                    </a:cubicBezTo>
                    <a:cubicBezTo>
                      <a:pt x="122" y="13"/>
                      <a:pt x="105" y="0"/>
                      <a:pt x="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1"/>
              <p:cNvSpPr/>
              <p:nvPr/>
            </p:nvSpPr>
            <p:spPr>
              <a:xfrm>
                <a:off x="11824575" y="3586600"/>
                <a:ext cx="11050" cy="55400"/>
              </a:xfrm>
              <a:custGeom>
                <a:avLst/>
                <a:gdLst/>
                <a:ahLst/>
                <a:cxnLst/>
                <a:rect l="l" t="t" r="r" b="b"/>
                <a:pathLst>
                  <a:path w="442" h="2216" extrusionOk="0">
                    <a:moveTo>
                      <a:pt x="54" y="0"/>
                    </a:moveTo>
                    <a:cubicBezTo>
                      <a:pt x="23" y="0"/>
                      <a:pt x="0" y="15"/>
                      <a:pt x="16" y="46"/>
                    </a:cubicBezTo>
                    <a:cubicBezTo>
                      <a:pt x="46" y="410"/>
                      <a:pt x="76" y="745"/>
                      <a:pt x="137" y="1110"/>
                    </a:cubicBezTo>
                    <a:cubicBezTo>
                      <a:pt x="168" y="1292"/>
                      <a:pt x="198" y="1444"/>
                      <a:pt x="198" y="1626"/>
                    </a:cubicBezTo>
                    <a:cubicBezTo>
                      <a:pt x="228" y="1809"/>
                      <a:pt x="259" y="1991"/>
                      <a:pt x="320" y="2173"/>
                    </a:cubicBezTo>
                    <a:cubicBezTo>
                      <a:pt x="333" y="2201"/>
                      <a:pt x="359" y="2216"/>
                      <a:pt x="384" y="2216"/>
                    </a:cubicBezTo>
                    <a:cubicBezTo>
                      <a:pt x="414" y="2216"/>
                      <a:pt x="441" y="2193"/>
                      <a:pt x="441" y="2143"/>
                    </a:cubicBezTo>
                    <a:cubicBezTo>
                      <a:pt x="411" y="1991"/>
                      <a:pt x="380" y="1809"/>
                      <a:pt x="350" y="1657"/>
                    </a:cubicBezTo>
                    <a:cubicBezTo>
                      <a:pt x="320" y="1474"/>
                      <a:pt x="289" y="1292"/>
                      <a:pt x="259" y="1140"/>
                    </a:cubicBezTo>
                    <a:cubicBezTo>
                      <a:pt x="198" y="775"/>
                      <a:pt x="168" y="410"/>
                      <a:pt x="137" y="46"/>
                    </a:cubicBezTo>
                    <a:cubicBezTo>
                      <a:pt x="122" y="15"/>
                      <a:pt x="84" y="0"/>
                      <a:pt x="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1"/>
              <p:cNvSpPr/>
              <p:nvPr/>
            </p:nvSpPr>
            <p:spPr>
              <a:xfrm>
                <a:off x="11853825" y="3601225"/>
                <a:ext cx="11425" cy="64875"/>
              </a:xfrm>
              <a:custGeom>
                <a:avLst/>
                <a:gdLst/>
                <a:ahLst/>
                <a:cxnLst/>
                <a:rect l="l" t="t" r="r" b="b"/>
                <a:pathLst>
                  <a:path w="457" h="2595" extrusionOk="0">
                    <a:moveTo>
                      <a:pt x="65" y="0"/>
                    </a:moveTo>
                    <a:cubicBezTo>
                      <a:pt x="31" y="0"/>
                      <a:pt x="1" y="23"/>
                      <a:pt x="1" y="69"/>
                    </a:cubicBezTo>
                    <a:cubicBezTo>
                      <a:pt x="62" y="494"/>
                      <a:pt x="122" y="920"/>
                      <a:pt x="183" y="1345"/>
                    </a:cubicBezTo>
                    <a:cubicBezTo>
                      <a:pt x="213" y="1528"/>
                      <a:pt x="213" y="1740"/>
                      <a:pt x="244" y="1953"/>
                    </a:cubicBezTo>
                    <a:cubicBezTo>
                      <a:pt x="274" y="2166"/>
                      <a:pt x="274" y="2379"/>
                      <a:pt x="335" y="2561"/>
                    </a:cubicBezTo>
                    <a:cubicBezTo>
                      <a:pt x="347" y="2584"/>
                      <a:pt x="367" y="2594"/>
                      <a:pt x="388" y="2594"/>
                    </a:cubicBezTo>
                    <a:cubicBezTo>
                      <a:pt x="422" y="2594"/>
                      <a:pt x="457" y="2568"/>
                      <a:pt x="457" y="2531"/>
                    </a:cubicBezTo>
                    <a:cubicBezTo>
                      <a:pt x="457" y="2439"/>
                      <a:pt x="426" y="2318"/>
                      <a:pt x="426" y="2227"/>
                    </a:cubicBezTo>
                    <a:cubicBezTo>
                      <a:pt x="396" y="2135"/>
                      <a:pt x="396" y="2014"/>
                      <a:pt x="365" y="1923"/>
                    </a:cubicBezTo>
                    <a:cubicBezTo>
                      <a:pt x="365" y="1710"/>
                      <a:pt x="335" y="1497"/>
                      <a:pt x="305" y="1315"/>
                    </a:cubicBezTo>
                    <a:cubicBezTo>
                      <a:pt x="244" y="889"/>
                      <a:pt x="183" y="494"/>
                      <a:pt x="153" y="69"/>
                    </a:cubicBezTo>
                    <a:cubicBezTo>
                      <a:pt x="138" y="23"/>
                      <a:pt x="100" y="0"/>
                      <a:pt x="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1"/>
              <p:cNvSpPr/>
              <p:nvPr/>
            </p:nvSpPr>
            <p:spPr>
              <a:xfrm>
                <a:off x="11885750" y="3618100"/>
                <a:ext cx="11200" cy="53175"/>
              </a:xfrm>
              <a:custGeom>
                <a:avLst/>
                <a:gdLst/>
                <a:ahLst/>
                <a:cxnLst/>
                <a:rect l="l" t="t" r="r" b="b"/>
                <a:pathLst>
                  <a:path w="448" h="2127" extrusionOk="0">
                    <a:moveTo>
                      <a:pt x="95" y="0"/>
                    </a:moveTo>
                    <a:cubicBezTo>
                      <a:pt x="51" y="0"/>
                      <a:pt x="0" y="34"/>
                      <a:pt x="0" y="93"/>
                    </a:cubicBezTo>
                    <a:cubicBezTo>
                      <a:pt x="122" y="518"/>
                      <a:pt x="183" y="944"/>
                      <a:pt x="183" y="1400"/>
                    </a:cubicBezTo>
                    <a:cubicBezTo>
                      <a:pt x="183" y="1491"/>
                      <a:pt x="183" y="1612"/>
                      <a:pt x="183" y="1704"/>
                    </a:cubicBezTo>
                    <a:cubicBezTo>
                      <a:pt x="183" y="1795"/>
                      <a:pt x="152" y="1886"/>
                      <a:pt x="152" y="2008"/>
                    </a:cubicBezTo>
                    <a:cubicBezTo>
                      <a:pt x="172" y="2067"/>
                      <a:pt x="244" y="2127"/>
                      <a:pt x="317" y="2127"/>
                    </a:cubicBezTo>
                    <a:cubicBezTo>
                      <a:pt x="356" y="2127"/>
                      <a:pt x="394" y="2110"/>
                      <a:pt x="426" y="2068"/>
                    </a:cubicBezTo>
                    <a:cubicBezTo>
                      <a:pt x="447" y="2025"/>
                      <a:pt x="408" y="1982"/>
                      <a:pt x="372" y="1982"/>
                    </a:cubicBezTo>
                    <a:cubicBezTo>
                      <a:pt x="358" y="1982"/>
                      <a:pt x="344" y="1990"/>
                      <a:pt x="335" y="2008"/>
                    </a:cubicBezTo>
                    <a:cubicBezTo>
                      <a:pt x="332" y="2010"/>
                      <a:pt x="329" y="2012"/>
                      <a:pt x="327" y="2012"/>
                    </a:cubicBezTo>
                    <a:cubicBezTo>
                      <a:pt x="304" y="2012"/>
                      <a:pt x="304" y="1886"/>
                      <a:pt x="304" y="1886"/>
                    </a:cubicBezTo>
                    <a:cubicBezTo>
                      <a:pt x="304" y="1856"/>
                      <a:pt x="304" y="1825"/>
                      <a:pt x="304" y="1764"/>
                    </a:cubicBezTo>
                    <a:cubicBezTo>
                      <a:pt x="335" y="1673"/>
                      <a:pt x="335" y="1612"/>
                      <a:pt x="335" y="1521"/>
                    </a:cubicBezTo>
                    <a:cubicBezTo>
                      <a:pt x="335" y="1339"/>
                      <a:pt x="335" y="1187"/>
                      <a:pt x="304" y="1005"/>
                    </a:cubicBezTo>
                    <a:cubicBezTo>
                      <a:pt x="304" y="701"/>
                      <a:pt x="244" y="366"/>
                      <a:pt x="152" y="32"/>
                    </a:cubicBezTo>
                    <a:cubicBezTo>
                      <a:pt x="142" y="10"/>
                      <a:pt x="119" y="0"/>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1"/>
              <p:cNvSpPr/>
              <p:nvPr/>
            </p:nvSpPr>
            <p:spPr>
              <a:xfrm>
                <a:off x="11910075" y="3634650"/>
                <a:ext cx="3050" cy="28150"/>
              </a:xfrm>
              <a:custGeom>
                <a:avLst/>
                <a:gdLst/>
                <a:ahLst/>
                <a:cxnLst/>
                <a:rect l="l" t="t" r="r" b="b"/>
                <a:pathLst>
                  <a:path w="122" h="1126" extrusionOk="0">
                    <a:moveTo>
                      <a:pt x="61" y="1"/>
                    </a:moveTo>
                    <a:cubicBezTo>
                      <a:pt x="30" y="1"/>
                      <a:pt x="0" y="23"/>
                      <a:pt x="0" y="69"/>
                    </a:cubicBezTo>
                    <a:lnTo>
                      <a:pt x="0" y="586"/>
                    </a:lnTo>
                    <a:lnTo>
                      <a:pt x="0" y="829"/>
                    </a:lnTo>
                    <a:cubicBezTo>
                      <a:pt x="0" y="920"/>
                      <a:pt x="0" y="1011"/>
                      <a:pt x="0" y="1102"/>
                    </a:cubicBezTo>
                    <a:cubicBezTo>
                      <a:pt x="15" y="1118"/>
                      <a:pt x="38" y="1125"/>
                      <a:pt x="57" y="1125"/>
                    </a:cubicBezTo>
                    <a:cubicBezTo>
                      <a:pt x="76" y="1125"/>
                      <a:pt x="91" y="1118"/>
                      <a:pt x="91" y="1102"/>
                    </a:cubicBezTo>
                    <a:cubicBezTo>
                      <a:pt x="122" y="1011"/>
                      <a:pt x="122" y="920"/>
                      <a:pt x="122" y="829"/>
                    </a:cubicBezTo>
                    <a:lnTo>
                      <a:pt x="122" y="586"/>
                    </a:lnTo>
                    <a:lnTo>
                      <a:pt x="122" y="69"/>
                    </a:lnTo>
                    <a:cubicBezTo>
                      <a:pt x="122" y="23"/>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1"/>
              <p:cNvSpPr/>
              <p:nvPr/>
            </p:nvSpPr>
            <p:spPr>
              <a:xfrm>
                <a:off x="12242900" y="3712925"/>
                <a:ext cx="3050" cy="39525"/>
              </a:xfrm>
              <a:custGeom>
                <a:avLst/>
                <a:gdLst/>
                <a:ahLst/>
                <a:cxnLst/>
                <a:rect l="l" t="t" r="r" b="b"/>
                <a:pathLst>
                  <a:path w="122" h="1581" extrusionOk="0">
                    <a:moveTo>
                      <a:pt x="61" y="0"/>
                    </a:moveTo>
                    <a:cubicBezTo>
                      <a:pt x="31" y="0"/>
                      <a:pt x="0" y="23"/>
                      <a:pt x="0" y="69"/>
                    </a:cubicBezTo>
                    <a:lnTo>
                      <a:pt x="0" y="798"/>
                    </a:lnTo>
                    <a:lnTo>
                      <a:pt x="0" y="1193"/>
                    </a:lnTo>
                    <a:cubicBezTo>
                      <a:pt x="0" y="1315"/>
                      <a:pt x="0" y="1437"/>
                      <a:pt x="31" y="1558"/>
                    </a:cubicBezTo>
                    <a:cubicBezTo>
                      <a:pt x="31" y="1573"/>
                      <a:pt x="46" y="1581"/>
                      <a:pt x="61" y="1581"/>
                    </a:cubicBezTo>
                    <a:cubicBezTo>
                      <a:pt x="76" y="1581"/>
                      <a:pt x="92" y="1573"/>
                      <a:pt x="92" y="1558"/>
                    </a:cubicBezTo>
                    <a:cubicBezTo>
                      <a:pt x="122" y="1437"/>
                      <a:pt x="122" y="1315"/>
                      <a:pt x="122" y="1193"/>
                    </a:cubicBezTo>
                    <a:lnTo>
                      <a:pt x="122" y="798"/>
                    </a:lnTo>
                    <a:lnTo>
                      <a:pt x="122" y="69"/>
                    </a:ln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1"/>
              <p:cNvSpPr/>
              <p:nvPr/>
            </p:nvSpPr>
            <p:spPr>
              <a:xfrm>
                <a:off x="12269500" y="3705325"/>
                <a:ext cx="3825" cy="40100"/>
              </a:xfrm>
              <a:custGeom>
                <a:avLst/>
                <a:gdLst/>
                <a:ahLst/>
                <a:cxnLst/>
                <a:rect l="l" t="t" r="r" b="b"/>
                <a:pathLst>
                  <a:path w="153" h="1604" extrusionOk="0">
                    <a:moveTo>
                      <a:pt x="91" y="0"/>
                    </a:moveTo>
                    <a:cubicBezTo>
                      <a:pt x="61" y="0"/>
                      <a:pt x="31" y="23"/>
                      <a:pt x="31" y="69"/>
                    </a:cubicBezTo>
                    <a:lnTo>
                      <a:pt x="31" y="798"/>
                    </a:lnTo>
                    <a:cubicBezTo>
                      <a:pt x="31" y="1041"/>
                      <a:pt x="0" y="1285"/>
                      <a:pt x="31" y="1558"/>
                    </a:cubicBezTo>
                    <a:cubicBezTo>
                      <a:pt x="31" y="1589"/>
                      <a:pt x="53" y="1604"/>
                      <a:pt x="80" y="1604"/>
                    </a:cubicBezTo>
                    <a:cubicBezTo>
                      <a:pt x="107" y="1604"/>
                      <a:pt x="137" y="1589"/>
                      <a:pt x="152" y="1558"/>
                    </a:cubicBezTo>
                    <a:cubicBezTo>
                      <a:pt x="152" y="1315"/>
                      <a:pt x="152" y="1041"/>
                      <a:pt x="152" y="798"/>
                    </a:cubicBezTo>
                    <a:lnTo>
                      <a:pt x="152" y="69"/>
                    </a:lnTo>
                    <a:cubicBezTo>
                      <a:pt x="152" y="23"/>
                      <a:pt x="12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1"/>
              <p:cNvSpPr/>
              <p:nvPr/>
            </p:nvSpPr>
            <p:spPr>
              <a:xfrm>
                <a:off x="12292600" y="3648675"/>
                <a:ext cx="10350" cy="99600"/>
              </a:xfrm>
              <a:custGeom>
                <a:avLst/>
                <a:gdLst/>
                <a:ahLst/>
                <a:cxnLst/>
                <a:rect l="l" t="t" r="r" b="b"/>
                <a:pathLst>
                  <a:path w="414" h="3984" extrusionOk="0">
                    <a:moveTo>
                      <a:pt x="85" y="0"/>
                    </a:moveTo>
                    <a:cubicBezTo>
                      <a:pt x="45" y="0"/>
                      <a:pt x="1" y="32"/>
                      <a:pt x="18" y="85"/>
                    </a:cubicBezTo>
                    <a:cubicBezTo>
                      <a:pt x="201" y="1332"/>
                      <a:pt x="262" y="2608"/>
                      <a:pt x="170" y="3915"/>
                    </a:cubicBezTo>
                    <a:cubicBezTo>
                      <a:pt x="155" y="3961"/>
                      <a:pt x="186" y="3984"/>
                      <a:pt x="220" y="3984"/>
                    </a:cubicBezTo>
                    <a:cubicBezTo>
                      <a:pt x="254" y="3984"/>
                      <a:pt x="292" y="3961"/>
                      <a:pt x="292" y="3915"/>
                    </a:cubicBezTo>
                    <a:cubicBezTo>
                      <a:pt x="414" y="2608"/>
                      <a:pt x="353" y="1332"/>
                      <a:pt x="140" y="55"/>
                    </a:cubicBezTo>
                    <a:cubicBezTo>
                      <a:pt x="140" y="17"/>
                      <a:pt x="113" y="0"/>
                      <a:pt x="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1"/>
              <p:cNvSpPr/>
              <p:nvPr/>
            </p:nvSpPr>
            <p:spPr>
              <a:xfrm>
                <a:off x="12331050" y="3643925"/>
                <a:ext cx="12175" cy="91375"/>
              </a:xfrm>
              <a:custGeom>
                <a:avLst/>
                <a:gdLst/>
                <a:ahLst/>
                <a:cxnLst/>
                <a:rect l="l" t="t" r="r" b="b"/>
                <a:pathLst>
                  <a:path w="487" h="3655" extrusionOk="0">
                    <a:moveTo>
                      <a:pt x="87" y="1"/>
                    </a:moveTo>
                    <a:cubicBezTo>
                      <a:pt x="51" y="1"/>
                      <a:pt x="0" y="34"/>
                      <a:pt x="0" y="93"/>
                    </a:cubicBezTo>
                    <a:cubicBezTo>
                      <a:pt x="152" y="671"/>
                      <a:pt x="243" y="1248"/>
                      <a:pt x="274" y="1856"/>
                    </a:cubicBezTo>
                    <a:cubicBezTo>
                      <a:pt x="304" y="2130"/>
                      <a:pt x="335" y="2434"/>
                      <a:pt x="335" y="2707"/>
                    </a:cubicBezTo>
                    <a:cubicBezTo>
                      <a:pt x="335" y="3011"/>
                      <a:pt x="304" y="3315"/>
                      <a:pt x="335" y="3619"/>
                    </a:cubicBezTo>
                    <a:cubicBezTo>
                      <a:pt x="335" y="3637"/>
                      <a:pt x="365" y="3654"/>
                      <a:pt x="391" y="3654"/>
                    </a:cubicBezTo>
                    <a:cubicBezTo>
                      <a:pt x="409" y="3654"/>
                      <a:pt x="426" y="3645"/>
                      <a:pt x="426" y="3619"/>
                    </a:cubicBezTo>
                    <a:cubicBezTo>
                      <a:pt x="487" y="3345"/>
                      <a:pt x="456" y="3011"/>
                      <a:pt x="456" y="2707"/>
                    </a:cubicBezTo>
                    <a:cubicBezTo>
                      <a:pt x="456" y="2403"/>
                      <a:pt x="456" y="2130"/>
                      <a:pt x="426" y="1826"/>
                    </a:cubicBezTo>
                    <a:cubicBezTo>
                      <a:pt x="365" y="1218"/>
                      <a:pt x="274" y="640"/>
                      <a:pt x="122" y="32"/>
                    </a:cubicBezTo>
                    <a:cubicBezTo>
                      <a:pt x="122" y="11"/>
                      <a:pt x="107" y="1"/>
                      <a:pt x="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1"/>
              <p:cNvSpPr/>
              <p:nvPr/>
            </p:nvSpPr>
            <p:spPr>
              <a:xfrm>
                <a:off x="12375400" y="3643900"/>
                <a:ext cx="14175" cy="79425"/>
              </a:xfrm>
              <a:custGeom>
                <a:avLst/>
                <a:gdLst/>
                <a:ahLst/>
                <a:cxnLst/>
                <a:rect l="l" t="t" r="r" b="b"/>
                <a:pathLst>
                  <a:path w="567" h="3177" extrusionOk="0">
                    <a:moveTo>
                      <a:pt x="93" y="0"/>
                    </a:moveTo>
                    <a:cubicBezTo>
                      <a:pt x="52" y="0"/>
                      <a:pt x="1" y="26"/>
                      <a:pt x="20" y="64"/>
                    </a:cubicBezTo>
                    <a:cubicBezTo>
                      <a:pt x="141" y="1097"/>
                      <a:pt x="263" y="2100"/>
                      <a:pt x="415" y="3134"/>
                    </a:cubicBezTo>
                    <a:cubicBezTo>
                      <a:pt x="428" y="3161"/>
                      <a:pt x="460" y="3176"/>
                      <a:pt x="492" y="3176"/>
                    </a:cubicBezTo>
                    <a:cubicBezTo>
                      <a:pt x="530" y="3176"/>
                      <a:pt x="567" y="3153"/>
                      <a:pt x="567" y="3103"/>
                    </a:cubicBezTo>
                    <a:cubicBezTo>
                      <a:pt x="445" y="2100"/>
                      <a:pt x="293" y="1067"/>
                      <a:pt x="141" y="33"/>
                    </a:cubicBezTo>
                    <a:cubicBezTo>
                      <a:pt x="141" y="10"/>
                      <a:pt x="119" y="0"/>
                      <a:pt x="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1"/>
              <p:cNvSpPr/>
              <p:nvPr/>
            </p:nvSpPr>
            <p:spPr>
              <a:xfrm>
                <a:off x="12428300" y="3636175"/>
                <a:ext cx="9900" cy="77150"/>
              </a:xfrm>
              <a:custGeom>
                <a:avLst/>
                <a:gdLst/>
                <a:ahLst/>
                <a:cxnLst/>
                <a:rect l="l" t="t" r="r" b="b"/>
                <a:pathLst>
                  <a:path w="396" h="3086" extrusionOk="0">
                    <a:moveTo>
                      <a:pt x="62" y="0"/>
                    </a:moveTo>
                    <a:cubicBezTo>
                      <a:pt x="31" y="0"/>
                      <a:pt x="1" y="23"/>
                      <a:pt x="1" y="69"/>
                    </a:cubicBezTo>
                    <a:cubicBezTo>
                      <a:pt x="92" y="1041"/>
                      <a:pt x="153" y="2044"/>
                      <a:pt x="274" y="3017"/>
                    </a:cubicBezTo>
                    <a:cubicBezTo>
                      <a:pt x="274" y="3063"/>
                      <a:pt x="305" y="3086"/>
                      <a:pt x="335" y="3086"/>
                    </a:cubicBezTo>
                    <a:cubicBezTo>
                      <a:pt x="366" y="3086"/>
                      <a:pt x="396" y="3063"/>
                      <a:pt x="396" y="3017"/>
                    </a:cubicBezTo>
                    <a:cubicBezTo>
                      <a:pt x="335" y="2044"/>
                      <a:pt x="214" y="1072"/>
                      <a:pt x="122" y="69"/>
                    </a:cubicBezTo>
                    <a:cubicBezTo>
                      <a:pt x="122" y="23"/>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1"/>
              <p:cNvSpPr/>
              <p:nvPr/>
            </p:nvSpPr>
            <p:spPr>
              <a:xfrm>
                <a:off x="12473150" y="3621300"/>
                <a:ext cx="14925" cy="70850"/>
              </a:xfrm>
              <a:custGeom>
                <a:avLst/>
                <a:gdLst/>
                <a:ahLst/>
                <a:cxnLst/>
                <a:rect l="l" t="t" r="r" b="b"/>
                <a:pathLst>
                  <a:path w="597" h="2834" extrusionOk="0">
                    <a:moveTo>
                      <a:pt x="76" y="1"/>
                    </a:moveTo>
                    <a:cubicBezTo>
                      <a:pt x="41" y="1"/>
                      <a:pt x="0" y="33"/>
                      <a:pt x="0" y="86"/>
                    </a:cubicBezTo>
                    <a:cubicBezTo>
                      <a:pt x="183" y="968"/>
                      <a:pt x="274" y="1849"/>
                      <a:pt x="274" y="2761"/>
                    </a:cubicBezTo>
                    <a:cubicBezTo>
                      <a:pt x="274" y="2806"/>
                      <a:pt x="306" y="2834"/>
                      <a:pt x="348" y="2834"/>
                    </a:cubicBezTo>
                    <a:cubicBezTo>
                      <a:pt x="363" y="2834"/>
                      <a:pt x="379" y="2830"/>
                      <a:pt x="395" y="2822"/>
                    </a:cubicBezTo>
                    <a:cubicBezTo>
                      <a:pt x="456" y="2791"/>
                      <a:pt x="517" y="2761"/>
                      <a:pt x="547" y="2731"/>
                    </a:cubicBezTo>
                    <a:cubicBezTo>
                      <a:pt x="597" y="2681"/>
                      <a:pt x="566" y="2631"/>
                      <a:pt x="536" y="2631"/>
                    </a:cubicBezTo>
                    <a:cubicBezTo>
                      <a:pt x="529" y="2631"/>
                      <a:pt x="523" y="2634"/>
                      <a:pt x="517" y="2639"/>
                    </a:cubicBezTo>
                    <a:cubicBezTo>
                      <a:pt x="485" y="2639"/>
                      <a:pt x="454" y="2648"/>
                      <a:pt x="422" y="2660"/>
                    </a:cubicBezTo>
                    <a:lnTo>
                      <a:pt x="422" y="2660"/>
                    </a:lnTo>
                    <a:cubicBezTo>
                      <a:pt x="388" y="1782"/>
                      <a:pt x="297" y="905"/>
                      <a:pt x="122" y="56"/>
                    </a:cubicBezTo>
                    <a:cubicBezTo>
                      <a:pt x="122" y="18"/>
                      <a:pt x="100"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1"/>
              <p:cNvSpPr/>
              <p:nvPr/>
            </p:nvSpPr>
            <p:spPr>
              <a:xfrm>
                <a:off x="12510750" y="3614125"/>
                <a:ext cx="13325" cy="69300"/>
              </a:xfrm>
              <a:custGeom>
                <a:avLst/>
                <a:gdLst/>
                <a:ahLst/>
                <a:cxnLst/>
                <a:rect l="l" t="t" r="r" b="b"/>
                <a:pathLst>
                  <a:path w="533" h="2772" extrusionOk="0">
                    <a:moveTo>
                      <a:pt x="54" y="1"/>
                    </a:moveTo>
                    <a:cubicBezTo>
                      <a:pt x="24" y="1"/>
                      <a:pt x="1" y="24"/>
                      <a:pt x="16" y="69"/>
                    </a:cubicBezTo>
                    <a:cubicBezTo>
                      <a:pt x="107" y="951"/>
                      <a:pt x="198" y="1832"/>
                      <a:pt x="320" y="2714"/>
                    </a:cubicBezTo>
                    <a:cubicBezTo>
                      <a:pt x="334" y="2755"/>
                      <a:pt x="366" y="2771"/>
                      <a:pt x="397" y="2771"/>
                    </a:cubicBezTo>
                    <a:cubicBezTo>
                      <a:pt x="435" y="2771"/>
                      <a:pt x="472" y="2747"/>
                      <a:pt x="472" y="2714"/>
                    </a:cubicBezTo>
                    <a:cubicBezTo>
                      <a:pt x="471" y="2704"/>
                      <a:pt x="469" y="2693"/>
                      <a:pt x="468" y="2683"/>
                    </a:cubicBezTo>
                    <a:lnTo>
                      <a:pt x="468" y="2683"/>
                    </a:lnTo>
                    <a:cubicBezTo>
                      <a:pt x="469" y="2683"/>
                      <a:pt x="471" y="2683"/>
                      <a:pt x="472" y="2683"/>
                    </a:cubicBezTo>
                    <a:cubicBezTo>
                      <a:pt x="469" y="2672"/>
                      <a:pt x="466" y="2661"/>
                      <a:pt x="463" y="2650"/>
                    </a:cubicBezTo>
                    <a:lnTo>
                      <a:pt x="463" y="2650"/>
                    </a:lnTo>
                    <a:cubicBezTo>
                      <a:pt x="456" y="2594"/>
                      <a:pt x="448" y="2538"/>
                      <a:pt x="441" y="2482"/>
                    </a:cubicBezTo>
                    <a:lnTo>
                      <a:pt x="441" y="2482"/>
                    </a:lnTo>
                    <a:cubicBezTo>
                      <a:pt x="436" y="2337"/>
                      <a:pt x="470" y="2191"/>
                      <a:pt x="533" y="2045"/>
                    </a:cubicBezTo>
                    <a:cubicBezTo>
                      <a:pt x="533" y="2024"/>
                      <a:pt x="504" y="1989"/>
                      <a:pt x="476" y="1989"/>
                    </a:cubicBezTo>
                    <a:cubicBezTo>
                      <a:pt x="463" y="1989"/>
                      <a:pt x="451" y="1996"/>
                      <a:pt x="442" y="2015"/>
                    </a:cubicBezTo>
                    <a:cubicBezTo>
                      <a:pt x="423" y="2046"/>
                      <a:pt x="407" y="2079"/>
                      <a:pt x="393" y="2112"/>
                    </a:cubicBezTo>
                    <a:lnTo>
                      <a:pt x="393" y="2112"/>
                    </a:lnTo>
                    <a:cubicBezTo>
                      <a:pt x="307" y="1431"/>
                      <a:pt x="232" y="750"/>
                      <a:pt x="138" y="69"/>
                    </a:cubicBezTo>
                    <a:cubicBezTo>
                      <a:pt x="122" y="24"/>
                      <a:pt x="84" y="1"/>
                      <a:pt x="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1"/>
              <p:cNvSpPr/>
              <p:nvPr/>
            </p:nvSpPr>
            <p:spPr>
              <a:xfrm>
                <a:off x="12547925" y="3587100"/>
                <a:ext cx="18425" cy="68425"/>
              </a:xfrm>
              <a:custGeom>
                <a:avLst/>
                <a:gdLst/>
                <a:ahLst/>
                <a:cxnLst/>
                <a:rect l="l" t="t" r="r" b="b"/>
                <a:pathLst>
                  <a:path w="737" h="2737" extrusionOk="0">
                    <a:moveTo>
                      <a:pt x="72" y="1"/>
                    </a:moveTo>
                    <a:cubicBezTo>
                      <a:pt x="34" y="1"/>
                      <a:pt x="1" y="33"/>
                      <a:pt x="18" y="86"/>
                    </a:cubicBezTo>
                    <a:cubicBezTo>
                      <a:pt x="292" y="725"/>
                      <a:pt x="383" y="1424"/>
                      <a:pt x="474" y="2093"/>
                    </a:cubicBezTo>
                    <a:cubicBezTo>
                      <a:pt x="505" y="2275"/>
                      <a:pt x="505" y="2488"/>
                      <a:pt x="566" y="2670"/>
                    </a:cubicBezTo>
                    <a:cubicBezTo>
                      <a:pt x="589" y="2717"/>
                      <a:pt x="621" y="2736"/>
                      <a:pt x="650" y="2736"/>
                    </a:cubicBezTo>
                    <a:cubicBezTo>
                      <a:pt x="697" y="2736"/>
                      <a:pt x="736" y="2684"/>
                      <a:pt x="717" y="2609"/>
                    </a:cubicBezTo>
                    <a:cubicBezTo>
                      <a:pt x="717" y="2594"/>
                      <a:pt x="702" y="2586"/>
                      <a:pt x="683" y="2586"/>
                    </a:cubicBezTo>
                    <a:cubicBezTo>
                      <a:pt x="681" y="2586"/>
                      <a:pt x="680" y="2587"/>
                      <a:pt x="678" y="2587"/>
                    </a:cubicBezTo>
                    <a:lnTo>
                      <a:pt x="678" y="2587"/>
                    </a:lnTo>
                    <a:cubicBezTo>
                      <a:pt x="657" y="2527"/>
                      <a:pt x="657" y="2450"/>
                      <a:pt x="657" y="2397"/>
                    </a:cubicBezTo>
                    <a:cubicBezTo>
                      <a:pt x="626" y="2214"/>
                      <a:pt x="596" y="2032"/>
                      <a:pt x="566" y="1819"/>
                    </a:cubicBezTo>
                    <a:cubicBezTo>
                      <a:pt x="505" y="1241"/>
                      <a:pt x="383" y="603"/>
                      <a:pt x="140" y="56"/>
                    </a:cubicBezTo>
                    <a:cubicBezTo>
                      <a:pt x="127" y="18"/>
                      <a:pt x="99"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1"/>
              <p:cNvSpPr/>
              <p:nvPr/>
            </p:nvSpPr>
            <p:spPr>
              <a:xfrm>
                <a:off x="12590925" y="3562475"/>
                <a:ext cx="8375" cy="67150"/>
              </a:xfrm>
              <a:custGeom>
                <a:avLst/>
                <a:gdLst/>
                <a:ahLst/>
                <a:cxnLst/>
                <a:rect l="l" t="t" r="r" b="b"/>
                <a:pathLst>
                  <a:path w="335" h="2686" extrusionOk="0">
                    <a:moveTo>
                      <a:pt x="61" y="0"/>
                    </a:moveTo>
                    <a:cubicBezTo>
                      <a:pt x="31" y="0"/>
                      <a:pt x="1" y="23"/>
                      <a:pt x="1" y="68"/>
                    </a:cubicBezTo>
                    <a:cubicBezTo>
                      <a:pt x="31" y="494"/>
                      <a:pt x="61" y="950"/>
                      <a:pt x="92" y="1375"/>
                    </a:cubicBezTo>
                    <a:cubicBezTo>
                      <a:pt x="122" y="1801"/>
                      <a:pt x="153" y="2226"/>
                      <a:pt x="213" y="2652"/>
                    </a:cubicBezTo>
                    <a:cubicBezTo>
                      <a:pt x="213" y="2675"/>
                      <a:pt x="231" y="2685"/>
                      <a:pt x="253" y="2685"/>
                    </a:cubicBezTo>
                    <a:cubicBezTo>
                      <a:pt x="288" y="2685"/>
                      <a:pt x="335" y="2659"/>
                      <a:pt x="335" y="2622"/>
                    </a:cubicBezTo>
                    <a:cubicBezTo>
                      <a:pt x="335" y="2196"/>
                      <a:pt x="274" y="1771"/>
                      <a:pt x="244" y="1345"/>
                    </a:cubicBezTo>
                    <a:cubicBezTo>
                      <a:pt x="183" y="919"/>
                      <a:pt x="153" y="494"/>
                      <a:pt x="122" y="68"/>
                    </a:cubicBez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1"/>
              <p:cNvSpPr/>
              <p:nvPr/>
            </p:nvSpPr>
            <p:spPr>
              <a:xfrm>
                <a:off x="12634250" y="3532825"/>
                <a:ext cx="7625" cy="72025"/>
              </a:xfrm>
              <a:custGeom>
                <a:avLst/>
                <a:gdLst/>
                <a:ahLst/>
                <a:cxnLst/>
                <a:rect l="l" t="t" r="r" b="b"/>
                <a:pathLst>
                  <a:path w="305" h="2881" extrusionOk="0">
                    <a:moveTo>
                      <a:pt x="61" y="1"/>
                    </a:moveTo>
                    <a:cubicBezTo>
                      <a:pt x="31" y="1"/>
                      <a:pt x="0" y="23"/>
                      <a:pt x="0" y="69"/>
                    </a:cubicBezTo>
                    <a:cubicBezTo>
                      <a:pt x="31" y="555"/>
                      <a:pt x="61" y="1011"/>
                      <a:pt x="91" y="1467"/>
                    </a:cubicBezTo>
                    <a:cubicBezTo>
                      <a:pt x="91" y="1710"/>
                      <a:pt x="91" y="1953"/>
                      <a:pt x="122" y="2197"/>
                    </a:cubicBezTo>
                    <a:cubicBezTo>
                      <a:pt x="122" y="2409"/>
                      <a:pt x="122" y="2653"/>
                      <a:pt x="152" y="2835"/>
                    </a:cubicBezTo>
                    <a:cubicBezTo>
                      <a:pt x="167" y="2865"/>
                      <a:pt x="190" y="2881"/>
                      <a:pt x="213" y="2881"/>
                    </a:cubicBezTo>
                    <a:cubicBezTo>
                      <a:pt x="236" y="2881"/>
                      <a:pt x="258" y="2865"/>
                      <a:pt x="274" y="2835"/>
                    </a:cubicBezTo>
                    <a:cubicBezTo>
                      <a:pt x="304" y="2622"/>
                      <a:pt x="243" y="2409"/>
                      <a:pt x="243" y="2197"/>
                    </a:cubicBezTo>
                    <a:cubicBezTo>
                      <a:pt x="243" y="1953"/>
                      <a:pt x="213" y="1710"/>
                      <a:pt x="213" y="1467"/>
                    </a:cubicBezTo>
                    <a:cubicBezTo>
                      <a:pt x="182" y="1011"/>
                      <a:pt x="152" y="525"/>
                      <a:pt x="122" y="69"/>
                    </a:cubicBezTo>
                    <a:cubicBezTo>
                      <a:pt x="122" y="23"/>
                      <a:pt x="9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1"/>
              <p:cNvSpPr/>
              <p:nvPr/>
            </p:nvSpPr>
            <p:spPr>
              <a:xfrm>
                <a:off x="12669425" y="3508075"/>
                <a:ext cx="16500" cy="62400"/>
              </a:xfrm>
              <a:custGeom>
                <a:avLst/>
                <a:gdLst/>
                <a:ahLst/>
                <a:cxnLst/>
                <a:rect l="l" t="t" r="r" b="b"/>
                <a:pathLst>
                  <a:path w="660" h="2496" extrusionOk="0">
                    <a:moveTo>
                      <a:pt x="99" y="0"/>
                    </a:moveTo>
                    <a:cubicBezTo>
                      <a:pt x="55" y="0"/>
                      <a:pt x="0" y="43"/>
                      <a:pt x="22" y="86"/>
                    </a:cubicBezTo>
                    <a:cubicBezTo>
                      <a:pt x="386" y="816"/>
                      <a:pt x="508" y="1636"/>
                      <a:pt x="478" y="2427"/>
                    </a:cubicBezTo>
                    <a:cubicBezTo>
                      <a:pt x="462" y="2472"/>
                      <a:pt x="493" y="2495"/>
                      <a:pt x="527" y="2495"/>
                    </a:cubicBezTo>
                    <a:cubicBezTo>
                      <a:pt x="561" y="2495"/>
                      <a:pt x="599" y="2472"/>
                      <a:pt x="599" y="2427"/>
                    </a:cubicBezTo>
                    <a:cubicBezTo>
                      <a:pt x="660" y="1606"/>
                      <a:pt x="508" y="785"/>
                      <a:pt x="143" y="26"/>
                    </a:cubicBezTo>
                    <a:cubicBezTo>
                      <a:pt x="134" y="8"/>
                      <a:pt x="118"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1"/>
              <p:cNvSpPr/>
              <p:nvPr/>
            </p:nvSpPr>
            <p:spPr>
              <a:xfrm>
                <a:off x="12704425" y="3480950"/>
                <a:ext cx="15700" cy="55700"/>
              </a:xfrm>
              <a:custGeom>
                <a:avLst/>
                <a:gdLst/>
                <a:ahLst/>
                <a:cxnLst/>
                <a:rect l="l" t="t" r="r" b="b"/>
                <a:pathLst>
                  <a:path w="628" h="2228" extrusionOk="0">
                    <a:moveTo>
                      <a:pt x="83" y="0"/>
                    </a:moveTo>
                    <a:cubicBezTo>
                      <a:pt x="42" y="0"/>
                      <a:pt x="1" y="39"/>
                      <a:pt x="20" y="77"/>
                    </a:cubicBezTo>
                    <a:cubicBezTo>
                      <a:pt x="81" y="624"/>
                      <a:pt x="172" y="1141"/>
                      <a:pt x="263" y="1658"/>
                    </a:cubicBezTo>
                    <a:cubicBezTo>
                      <a:pt x="263" y="1779"/>
                      <a:pt x="293" y="1901"/>
                      <a:pt x="324" y="2022"/>
                    </a:cubicBezTo>
                    <a:cubicBezTo>
                      <a:pt x="324" y="2114"/>
                      <a:pt x="354" y="2144"/>
                      <a:pt x="415" y="2205"/>
                    </a:cubicBezTo>
                    <a:cubicBezTo>
                      <a:pt x="445" y="2220"/>
                      <a:pt x="476" y="2228"/>
                      <a:pt x="502" y="2228"/>
                    </a:cubicBezTo>
                    <a:cubicBezTo>
                      <a:pt x="529" y="2228"/>
                      <a:pt x="552" y="2220"/>
                      <a:pt x="567" y="2205"/>
                    </a:cubicBezTo>
                    <a:cubicBezTo>
                      <a:pt x="628" y="2205"/>
                      <a:pt x="628" y="2144"/>
                      <a:pt x="597" y="2083"/>
                    </a:cubicBezTo>
                    <a:cubicBezTo>
                      <a:pt x="585" y="2071"/>
                      <a:pt x="572" y="2063"/>
                      <a:pt x="560" y="2063"/>
                    </a:cubicBezTo>
                    <a:cubicBezTo>
                      <a:pt x="548" y="2063"/>
                      <a:pt x="537" y="2069"/>
                      <a:pt x="525" y="2083"/>
                    </a:cubicBezTo>
                    <a:lnTo>
                      <a:pt x="476" y="2083"/>
                    </a:lnTo>
                    <a:cubicBezTo>
                      <a:pt x="476" y="2053"/>
                      <a:pt x="445" y="2053"/>
                      <a:pt x="445" y="2022"/>
                    </a:cubicBezTo>
                    <a:cubicBezTo>
                      <a:pt x="415" y="1962"/>
                      <a:pt x="415" y="1840"/>
                      <a:pt x="415" y="1749"/>
                    </a:cubicBezTo>
                    <a:cubicBezTo>
                      <a:pt x="385" y="1566"/>
                      <a:pt x="354" y="1384"/>
                      <a:pt x="324" y="1171"/>
                    </a:cubicBezTo>
                    <a:cubicBezTo>
                      <a:pt x="263" y="807"/>
                      <a:pt x="202" y="442"/>
                      <a:pt x="141" y="47"/>
                    </a:cubicBezTo>
                    <a:cubicBezTo>
                      <a:pt x="130" y="13"/>
                      <a:pt x="107" y="0"/>
                      <a:pt x="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1"/>
              <p:cNvSpPr/>
              <p:nvPr/>
            </p:nvSpPr>
            <p:spPr>
              <a:xfrm>
                <a:off x="12738350" y="3456400"/>
                <a:ext cx="15225" cy="40225"/>
              </a:xfrm>
              <a:custGeom>
                <a:avLst/>
                <a:gdLst/>
                <a:ahLst/>
                <a:cxnLst/>
                <a:rect l="l" t="t" r="r" b="b"/>
                <a:pathLst>
                  <a:path w="609" h="1609" extrusionOk="0">
                    <a:moveTo>
                      <a:pt x="76" y="1"/>
                    </a:moveTo>
                    <a:cubicBezTo>
                      <a:pt x="41" y="1"/>
                      <a:pt x="0" y="33"/>
                      <a:pt x="0" y="86"/>
                    </a:cubicBezTo>
                    <a:cubicBezTo>
                      <a:pt x="92" y="330"/>
                      <a:pt x="183" y="573"/>
                      <a:pt x="243" y="846"/>
                    </a:cubicBezTo>
                    <a:lnTo>
                      <a:pt x="365" y="1211"/>
                    </a:lnTo>
                    <a:cubicBezTo>
                      <a:pt x="395" y="1333"/>
                      <a:pt x="426" y="1454"/>
                      <a:pt x="487" y="1576"/>
                    </a:cubicBezTo>
                    <a:cubicBezTo>
                      <a:pt x="498" y="1599"/>
                      <a:pt x="519" y="1609"/>
                      <a:pt x="540" y="1609"/>
                    </a:cubicBezTo>
                    <a:cubicBezTo>
                      <a:pt x="573" y="1609"/>
                      <a:pt x="608" y="1583"/>
                      <a:pt x="608" y="1545"/>
                    </a:cubicBezTo>
                    <a:cubicBezTo>
                      <a:pt x="578" y="1424"/>
                      <a:pt x="517" y="1272"/>
                      <a:pt x="487" y="1181"/>
                    </a:cubicBezTo>
                    <a:cubicBezTo>
                      <a:pt x="456" y="1029"/>
                      <a:pt x="426" y="907"/>
                      <a:pt x="365" y="786"/>
                    </a:cubicBezTo>
                    <a:lnTo>
                      <a:pt x="122" y="56"/>
                    </a:lnTo>
                    <a:cubicBezTo>
                      <a:pt x="122" y="18"/>
                      <a:pt x="101" y="1"/>
                      <a:pt x="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1"/>
              <p:cNvSpPr/>
              <p:nvPr/>
            </p:nvSpPr>
            <p:spPr>
              <a:xfrm>
                <a:off x="12780900" y="3419925"/>
                <a:ext cx="10425" cy="33225"/>
              </a:xfrm>
              <a:custGeom>
                <a:avLst/>
                <a:gdLst/>
                <a:ahLst/>
                <a:cxnLst/>
                <a:rect l="l" t="t" r="r" b="b"/>
                <a:pathLst>
                  <a:path w="417" h="1329" extrusionOk="0">
                    <a:moveTo>
                      <a:pt x="160" y="1"/>
                    </a:moveTo>
                    <a:cubicBezTo>
                      <a:pt x="133" y="1"/>
                      <a:pt x="104" y="18"/>
                      <a:pt x="92" y="56"/>
                    </a:cubicBezTo>
                    <a:cubicBezTo>
                      <a:pt x="31" y="269"/>
                      <a:pt x="0" y="482"/>
                      <a:pt x="61" y="725"/>
                    </a:cubicBezTo>
                    <a:cubicBezTo>
                      <a:pt x="92" y="937"/>
                      <a:pt x="152" y="1181"/>
                      <a:pt x="335" y="1302"/>
                    </a:cubicBezTo>
                    <a:cubicBezTo>
                      <a:pt x="344" y="1321"/>
                      <a:pt x="357" y="1328"/>
                      <a:pt x="368" y="1328"/>
                    </a:cubicBezTo>
                    <a:cubicBezTo>
                      <a:pt x="394" y="1328"/>
                      <a:pt x="417" y="1293"/>
                      <a:pt x="396" y="1272"/>
                    </a:cubicBezTo>
                    <a:cubicBezTo>
                      <a:pt x="365" y="1181"/>
                      <a:pt x="304" y="1089"/>
                      <a:pt x="244" y="998"/>
                    </a:cubicBezTo>
                    <a:cubicBezTo>
                      <a:pt x="213" y="907"/>
                      <a:pt x="183" y="786"/>
                      <a:pt x="152" y="694"/>
                    </a:cubicBezTo>
                    <a:cubicBezTo>
                      <a:pt x="122" y="482"/>
                      <a:pt x="152" y="269"/>
                      <a:pt x="213" y="86"/>
                    </a:cubicBezTo>
                    <a:cubicBezTo>
                      <a:pt x="231" y="33"/>
                      <a:pt x="197" y="1"/>
                      <a:pt x="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1"/>
              <p:cNvSpPr/>
              <p:nvPr/>
            </p:nvSpPr>
            <p:spPr>
              <a:xfrm>
                <a:off x="12811575" y="3377925"/>
                <a:ext cx="12675" cy="32525"/>
              </a:xfrm>
              <a:custGeom>
                <a:avLst/>
                <a:gdLst/>
                <a:ahLst/>
                <a:cxnLst/>
                <a:rect l="l" t="t" r="r" b="b"/>
                <a:pathLst>
                  <a:path w="507" h="1301" extrusionOk="0">
                    <a:moveTo>
                      <a:pt x="80" y="1"/>
                    </a:moveTo>
                    <a:cubicBezTo>
                      <a:pt x="40" y="1"/>
                      <a:pt x="1" y="27"/>
                      <a:pt x="20" y="64"/>
                    </a:cubicBezTo>
                    <a:cubicBezTo>
                      <a:pt x="80" y="277"/>
                      <a:pt x="141" y="490"/>
                      <a:pt x="202" y="672"/>
                    </a:cubicBezTo>
                    <a:cubicBezTo>
                      <a:pt x="232" y="794"/>
                      <a:pt x="263" y="885"/>
                      <a:pt x="293" y="976"/>
                    </a:cubicBezTo>
                    <a:cubicBezTo>
                      <a:pt x="324" y="1037"/>
                      <a:pt x="324" y="1067"/>
                      <a:pt x="354" y="1128"/>
                    </a:cubicBezTo>
                    <a:cubicBezTo>
                      <a:pt x="354" y="1189"/>
                      <a:pt x="384" y="1219"/>
                      <a:pt x="415" y="1280"/>
                    </a:cubicBezTo>
                    <a:cubicBezTo>
                      <a:pt x="427" y="1293"/>
                      <a:pt x="445" y="1300"/>
                      <a:pt x="462" y="1300"/>
                    </a:cubicBezTo>
                    <a:cubicBezTo>
                      <a:pt x="485" y="1300"/>
                      <a:pt x="506" y="1285"/>
                      <a:pt x="506" y="1250"/>
                    </a:cubicBezTo>
                    <a:cubicBezTo>
                      <a:pt x="506" y="1189"/>
                      <a:pt x="476" y="1159"/>
                      <a:pt x="476" y="1098"/>
                    </a:cubicBezTo>
                    <a:lnTo>
                      <a:pt x="415" y="946"/>
                    </a:lnTo>
                    <a:cubicBezTo>
                      <a:pt x="384" y="824"/>
                      <a:pt x="354" y="733"/>
                      <a:pt x="324" y="642"/>
                    </a:cubicBezTo>
                    <a:cubicBezTo>
                      <a:pt x="263" y="429"/>
                      <a:pt x="202" y="247"/>
                      <a:pt x="141" y="34"/>
                    </a:cubicBezTo>
                    <a:cubicBezTo>
                      <a:pt x="130" y="11"/>
                      <a:pt x="105"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1"/>
              <p:cNvSpPr/>
              <p:nvPr/>
            </p:nvSpPr>
            <p:spPr>
              <a:xfrm>
                <a:off x="12845925" y="3346225"/>
                <a:ext cx="8700" cy="19450"/>
              </a:xfrm>
              <a:custGeom>
                <a:avLst/>
                <a:gdLst/>
                <a:ahLst/>
                <a:cxnLst/>
                <a:rect l="l" t="t" r="r" b="b"/>
                <a:pathLst>
                  <a:path w="348" h="778" extrusionOk="0">
                    <a:moveTo>
                      <a:pt x="92" y="0"/>
                    </a:moveTo>
                    <a:cubicBezTo>
                      <a:pt x="49" y="0"/>
                      <a:pt x="1" y="43"/>
                      <a:pt x="44" y="86"/>
                    </a:cubicBezTo>
                    <a:cubicBezTo>
                      <a:pt x="105" y="177"/>
                      <a:pt x="165" y="299"/>
                      <a:pt x="196" y="420"/>
                    </a:cubicBezTo>
                    <a:cubicBezTo>
                      <a:pt x="196" y="451"/>
                      <a:pt x="226" y="512"/>
                      <a:pt x="226" y="572"/>
                    </a:cubicBezTo>
                    <a:cubicBezTo>
                      <a:pt x="226" y="603"/>
                      <a:pt x="226" y="633"/>
                      <a:pt x="226" y="664"/>
                    </a:cubicBezTo>
                    <a:cubicBezTo>
                      <a:pt x="226" y="694"/>
                      <a:pt x="226" y="755"/>
                      <a:pt x="257" y="755"/>
                    </a:cubicBezTo>
                    <a:cubicBezTo>
                      <a:pt x="272" y="770"/>
                      <a:pt x="279" y="778"/>
                      <a:pt x="287" y="778"/>
                    </a:cubicBezTo>
                    <a:cubicBezTo>
                      <a:pt x="295" y="778"/>
                      <a:pt x="302" y="770"/>
                      <a:pt x="317" y="755"/>
                    </a:cubicBezTo>
                    <a:cubicBezTo>
                      <a:pt x="348" y="755"/>
                      <a:pt x="348" y="694"/>
                      <a:pt x="348" y="664"/>
                    </a:cubicBezTo>
                    <a:cubicBezTo>
                      <a:pt x="348" y="633"/>
                      <a:pt x="348" y="603"/>
                      <a:pt x="348" y="572"/>
                    </a:cubicBezTo>
                    <a:cubicBezTo>
                      <a:pt x="317" y="512"/>
                      <a:pt x="317" y="451"/>
                      <a:pt x="287" y="390"/>
                    </a:cubicBezTo>
                    <a:cubicBezTo>
                      <a:pt x="257" y="268"/>
                      <a:pt x="196" y="147"/>
                      <a:pt x="135" y="25"/>
                    </a:cubicBezTo>
                    <a:cubicBezTo>
                      <a:pt x="126" y="7"/>
                      <a:pt x="109"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1"/>
              <p:cNvSpPr/>
              <p:nvPr/>
            </p:nvSpPr>
            <p:spPr>
              <a:xfrm>
                <a:off x="12873600" y="3298975"/>
                <a:ext cx="4600" cy="12500"/>
              </a:xfrm>
              <a:custGeom>
                <a:avLst/>
                <a:gdLst/>
                <a:ahLst/>
                <a:cxnLst/>
                <a:rect l="l" t="t" r="r" b="b"/>
                <a:pathLst>
                  <a:path w="184" h="500" extrusionOk="0">
                    <a:moveTo>
                      <a:pt x="31" y="0"/>
                    </a:moveTo>
                    <a:cubicBezTo>
                      <a:pt x="1" y="31"/>
                      <a:pt x="1" y="61"/>
                      <a:pt x="1" y="61"/>
                    </a:cubicBezTo>
                    <a:cubicBezTo>
                      <a:pt x="31" y="152"/>
                      <a:pt x="31" y="213"/>
                      <a:pt x="62" y="274"/>
                    </a:cubicBezTo>
                    <a:cubicBezTo>
                      <a:pt x="62" y="304"/>
                      <a:pt x="62" y="335"/>
                      <a:pt x="62" y="365"/>
                    </a:cubicBezTo>
                    <a:cubicBezTo>
                      <a:pt x="92" y="395"/>
                      <a:pt x="92" y="426"/>
                      <a:pt x="92" y="426"/>
                    </a:cubicBezTo>
                    <a:cubicBezTo>
                      <a:pt x="92" y="456"/>
                      <a:pt x="122" y="456"/>
                      <a:pt x="122" y="487"/>
                    </a:cubicBezTo>
                    <a:cubicBezTo>
                      <a:pt x="122" y="496"/>
                      <a:pt x="128" y="499"/>
                      <a:pt x="135" y="499"/>
                    </a:cubicBezTo>
                    <a:cubicBezTo>
                      <a:pt x="153" y="499"/>
                      <a:pt x="183" y="478"/>
                      <a:pt x="183" y="456"/>
                    </a:cubicBezTo>
                    <a:lnTo>
                      <a:pt x="183" y="395"/>
                    </a:lnTo>
                    <a:cubicBezTo>
                      <a:pt x="183" y="395"/>
                      <a:pt x="183" y="365"/>
                      <a:pt x="183" y="335"/>
                    </a:cubicBezTo>
                    <a:cubicBezTo>
                      <a:pt x="183" y="304"/>
                      <a:pt x="183" y="274"/>
                      <a:pt x="153" y="244"/>
                    </a:cubicBezTo>
                    <a:cubicBezTo>
                      <a:pt x="153" y="183"/>
                      <a:pt x="122" y="122"/>
                      <a:pt x="122" y="61"/>
                    </a:cubicBezTo>
                    <a:cubicBezTo>
                      <a:pt x="92" y="31"/>
                      <a:pt x="62" y="0"/>
                      <a:pt x="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1"/>
              <p:cNvSpPr/>
              <p:nvPr/>
            </p:nvSpPr>
            <p:spPr>
              <a:xfrm>
                <a:off x="12899450" y="3248825"/>
                <a:ext cx="775" cy="25"/>
              </a:xfrm>
              <a:custGeom>
                <a:avLst/>
                <a:gdLst/>
                <a:ahLst/>
                <a:cxnLst/>
                <a:rect l="l" t="t" r="r" b="b"/>
                <a:pathLst>
                  <a:path w="31" h="1" extrusionOk="0">
                    <a:moveTo>
                      <a:pt x="0" y="0"/>
                    </a:moveTo>
                    <a:cubicBezTo>
                      <a:pt x="31" y="0"/>
                      <a:pt x="31" y="0"/>
                      <a:pt x="0" y="0"/>
                    </a:cubicBezTo>
                    <a:cubicBezTo>
                      <a:pt x="0" y="0"/>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1"/>
              <p:cNvSpPr/>
              <p:nvPr/>
            </p:nvSpPr>
            <p:spPr>
              <a:xfrm>
                <a:off x="12910075" y="3205500"/>
                <a:ext cx="3825" cy="3075"/>
              </a:xfrm>
              <a:custGeom>
                <a:avLst/>
                <a:gdLst/>
                <a:ahLst/>
                <a:cxnLst/>
                <a:rect l="l" t="t" r="r" b="b"/>
                <a:pathLst>
                  <a:path w="153" h="123" extrusionOk="0">
                    <a:moveTo>
                      <a:pt x="92" y="1"/>
                    </a:moveTo>
                    <a:cubicBezTo>
                      <a:pt x="1" y="1"/>
                      <a:pt x="1" y="122"/>
                      <a:pt x="92" y="122"/>
                    </a:cubicBezTo>
                    <a:cubicBezTo>
                      <a:pt x="153" y="122"/>
                      <a:pt x="153"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1"/>
              <p:cNvSpPr/>
              <p:nvPr/>
            </p:nvSpPr>
            <p:spPr>
              <a:xfrm>
                <a:off x="12956425" y="2867350"/>
                <a:ext cx="4600" cy="18075"/>
              </a:xfrm>
              <a:custGeom>
                <a:avLst/>
                <a:gdLst/>
                <a:ahLst/>
                <a:cxnLst/>
                <a:rect l="l" t="t" r="r" b="b"/>
                <a:pathLst>
                  <a:path w="184" h="723" extrusionOk="0">
                    <a:moveTo>
                      <a:pt x="62" y="1"/>
                    </a:moveTo>
                    <a:cubicBezTo>
                      <a:pt x="31" y="1"/>
                      <a:pt x="1" y="31"/>
                      <a:pt x="1" y="61"/>
                    </a:cubicBezTo>
                    <a:cubicBezTo>
                      <a:pt x="1" y="183"/>
                      <a:pt x="1" y="274"/>
                      <a:pt x="31" y="396"/>
                    </a:cubicBezTo>
                    <a:cubicBezTo>
                      <a:pt x="31" y="457"/>
                      <a:pt x="31" y="487"/>
                      <a:pt x="62" y="548"/>
                    </a:cubicBezTo>
                    <a:lnTo>
                      <a:pt x="62" y="639"/>
                    </a:lnTo>
                    <a:cubicBezTo>
                      <a:pt x="62" y="669"/>
                      <a:pt x="62" y="700"/>
                      <a:pt x="92" y="700"/>
                    </a:cubicBezTo>
                    <a:cubicBezTo>
                      <a:pt x="92" y="715"/>
                      <a:pt x="107" y="723"/>
                      <a:pt x="122" y="723"/>
                    </a:cubicBezTo>
                    <a:cubicBezTo>
                      <a:pt x="138" y="723"/>
                      <a:pt x="153" y="715"/>
                      <a:pt x="153" y="700"/>
                    </a:cubicBezTo>
                    <a:cubicBezTo>
                      <a:pt x="183" y="669"/>
                      <a:pt x="183" y="639"/>
                      <a:pt x="183" y="609"/>
                    </a:cubicBezTo>
                    <a:cubicBezTo>
                      <a:pt x="183" y="578"/>
                      <a:pt x="183" y="578"/>
                      <a:pt x="183" y="548"/>
                    </a:cubicBezTo>
                    <a:cubicBezTo>
                      <a:pt x="153" y="487"/>
                      <a:pt x="153" y="426"/>
                      <a:pt x="153" y="396"/>
                    </a:cubicBezTo>
                    <a:cubicBezTo>
                      <a:pt x="153" y="274"/>
                      <a:pt x="122" y="153"/>
                      <a:pt x="122" y="61"/>
                    </a:cubicBezTo>
                    <a:cubicBezTo>
                      <a:pt x="122" y="3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1"/>
              <p:cNvSpPr/>
              <p:nvPr/>
            </p:nvSpPr>
            <p:spPr>
              <a:xfrm>
                <a:off x="12952850" y="2918700"/>
                <a:ext cx="5900" cy="15925"/>
              </a:xfrm>
              <a:custGeom>
                <a:avLst/>
                <a:gdLst/>
                <a:ahLst/>
                <a:cxnLst/>
                <a:rect l="l" t="t" r="r" b="b"/>
                <a:pathLst>
                  <a:path w="236" h="637" extrusionOk="0">
                    <a:moveTo>
                      <a:pt x="65" y="1"/>
                    </a:moveTo>
                    <a:cubicBezTo>
                      <a:pt x="40" y="1"/>
                      <a:pt x="1" y="22"/>
                      <a:pt x="22" y="44"/>
                    </a:cubicBezTo>
                    <a:cubicBezTo>
                      <a:pt x="47" y="93"/>
                      <a:pt x="67" y="142"/>
                      <a:pt x="83" y="191"/>
                    </a:cubicBezTo>
                    <a:lnTo>
                      <a:pt x="83" y="191"/>
                    </a:lnTo>
                    <a:cubicBezTo>
                      <a:pt x="87" y="335"/>
                      <a:pt x="115" y="476"/>
                      <a:pt x="144" y="591"/>
                    </a:cubicBezTo>
                    <a:cubicBezTo>
                      <a:pt x="144" y="621"/>
                      <a:pt x="167" y="637"/>
                      <a:pt x="189" y="637"/>
                    </a:cubicBezTo>
                    <a:cubicBezTo>
                      <a:pt x="212" y="637"/>
                      <a:pt x="235" y="621"/>
                      <a:pt x="235" y="591"/>
                    </a:cubicBezTo>
                    <a:cubicBezTo>
                      <a:pt x="235" y="461"/>
                      <a:pt x="224" y="342"/>
                      <a:pt x="187" y="227"/>
                    </a:cubicBezTo>
                    <a:lnTo>
                      <a:pt x="187" y="227"/>
                    </a:lnTo>
                    <a:cubicBezTo>
                      <a:pt x="183" y="207"/>
                      <a:pt x="179" y="187"/>
                      <a:pt x="174" y="166"/>
                    </a:cubicBezTo>
                    <a:cubicBezTo>
                      <a:pt x="174" y="144"/>
                      <a:pt x="160" y="123"/>
                      <a:pt x="140" y="112"/>
                    </a:cubicBezTo>
                    <a:lnTo>
                      <a:pt x="140" y="112"/>
                    </a:lnTo>
                    <a:cubicBezTo>
                      <a:pt x="124" y="79"/>
                      <a:pt x="105" y="46"/>
                      <a:pt x="83" y="14"/>
                    </a:cubicBezTo>
                    <a:cubicBezTo>
                      <a:pt x="83" y="5"/>
                      <a:pt x="75" y="1"/>
                      <a:pt x="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1"/>
              <p:cNvSpPr/>
              <p:nvPr/>
            </p:nvSpPr>
            <p:spPr>
              <a:xfrm>
                <a:off x="12295325" y="3589050"/>
                <a:ext cx="6875" cy="41075"/>
              </a:xfrm>
              <a:custGeom>
                <a:avLst/>
                <a:gdLst/>
                <a:ahLst/>
                <a:cxnLst/>
                <a:rect l="l" t="t" r="r" b="b"/>
                <a:pathLst>
                  <a:path w="275" h="1643" extrusionOk="0">
                    <a:moveTo>
                      <a:pt x="61" y="1"/>
                    </a:moveTo>
                    <a:cubicBezTo>
                      <a:pt x="31" y="1"/>
                      <a:pt x="1" y="24"/>
                      <a:pt x="1" y="69"/>
                    </a:cubicBezTo>
                    <a:cubicBezTo>
                      <a:pt x="31" y="343"/>
                      <a:pt x="61" y="586"/>
                      <a:pt x="61" y="860"/>
                    </a:cubicBezTo>
                    <a:lnTo>
                      <a:pt x="92" y="1255"/>
                    </a:lnTo>
                    <a:cubicBezTo>
                      <a:pt x="122" y="1315"/>
                      <a:pt x="122" y="1376"/>
                      <a:pt x="122" y="1437"/>
                    </a:cubicBezTo>
                    <a:cubicBezTo>
                      <a:pt x="122" y="1498"/>
                      <a:pt x="122" y="1559"/>
                      <a:pt x="153" y="1619"/>
                    </a:cubicBezTo>
                    <a:cubicBezTo>
                      <a:pt x="168" y="1635"/>
                      <a:pt x="183" y="1642"/>
                      <a:pt x="198" y="1642"/>
                    </a:cubicBezTo>
                    <a:cubicBezTo>
                      <a:pt x="213" y="1642"/>
                      <a:pt x="229" y="1635"/>
                      <a:pt x="244" y="1619"/>
                    </a:cubicBezTo>
                    <a:cubicBezTo>
                      <a:pt x="274" y="1528"/>
                      <a:pt x="244" y="1376"/>
                      <a:pt x="244" y="1255"/>
                    </a:cubicBezTo>
                    <a:cubicBezTo>
                      <a:pt x="213" y="1133"/>
                      <a:pt x="213" y="981"/>
                      <a:pt x="183" y="860"/>
                    </a:cubicBezTo>
                    <a:cubicBezTo>
                      <a:pt x="183" y="586"/>
                      <a:pt x="153" y="343"/>
                      <a:pt x="122" y="69"/>
                    </a:cubicBezTo>
                    <a:cubicBezTo>
                      <a:pt x="122" y="24"/>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1"/>
              <p:cNvSpPr/>
              <p:nvPr/>
            </p:nvSpPr>
            <p:spPr>
              <a:xfrm>
                <a:off x="12319650" y="3586150"/>
                <a:ext cx="7625" cy="32500"/>
              </a:xfrm>
              <a:custGeom>
                <a:avLst/>
                <a:gdLst/>
                <a:ahLst/>
                <a:cxnLst/>
                <a:rect l="l" t="t" r="r" b="b"/>
                <a:pathLst>
                  <a:path w="305" h="1300" extrusionOk="0">
                    <a:moveTo>
                      <a:pt x="82" y="0"/>
                    </a:moveTo>
                    <a:cubicBezTo>
                      <a:pt x="47" y="0"/>
                      <a:pt x="0" y="26"/>
                      <a:pt x="0" y="64"/>
                    </a:cubicBezTo>
                    <a:cubicBezTo>
                      <a:pt x="31" y="276"/>
                      <a:pt x="61" y="489"/>
                      <a:pt x="91" y="672"/>
                    </a:cubicBezTo>
                    <a:cubicBezTo>
                      <a:pt x="152" y="884"/>
                      <a:pt x="152" y="1067"/>
                      <a:pt x="213" y="1279"/>
                    </a:cubicBezTo>
                    <a:cubicBezTo>
                      <a:pt x="226" y="1292"/>
                      <a:pt x="243" y="1299"/>
                      <a:pt x="260" y="1299"/>
                    </a:cubicBezTo>
                    <a:cubicBezTo>
                      <a:pt x="283" y="1299"/>
                      <a:pt x="304" y="1285"/>
                      <a:pt x="304" y="1249"/>
                    </a:cubicBezTo>
                    <a:cubicBezTo>
                      <a:pt x="304" y="1067"/>
                      <a:pt x="274" y="854"/>
                      <a:pt x="243" y="641"/>
                    </a:cubicBezTo>
                    <a:cubicBezTo>
                      <a:pt x="183" y="459"/>
                      <a:pt x="152" y="246"/>
                      <a:pt x="122" y="33"/>
                    </a:cubicBezTo>
                    <a:cubicBezTo>
                      <a:pt x="122" y="10"/>
                      <a:pt x="104" y="0"/>
                      <a:pt x="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1"/>
              <p:cNvSpPr/>
              <p:nvPr/>
            </p:nvSpPr>
            <p:spPr>
              <a:xfrm>
                <a:off x="12360675" y="3587650"/>
                <a:ext cx="6875" cy="29800"/>
              </a:xfrm>
              <a:custGeom>
                <a:avLst/>
                <a:gdLst/>
                <a:ahLst/>
                <a:cxnLst/>
                <a:rect l="l" t="t" r="r" b="b"/>
                <a:pathLst>
                  <a:path w="275" h="1192" extrusionOk="0">
                    <a:moveTo>
                      <a:pt x="83" y="1"/>
                    </a:moveTo>
                    <a:cubicBezTo>
                      <a:pt x="47" y="1"/>
                      <a:pt x="1" y="27"/>
                      <a:pt x="1" y="64"/>
                    </a:cubicBezTo>
                    <a:cubicBezTo>
                      <a:pt x="31" y="247"/>
                      <a:pt x="61" y="460"/>
                      <a:pt x="92" y="642"/>
                    </a:cubicBezTo>
                    <a:cubicBezTo>
                      <a:pt x="92" y="733"/>
                      <a:pt x="122" y="824"/>
                      <a:pt x="122" y="916"/>
                    </a:cubicBezTo>
                    <a:cubicBezTo>
                      <a:pt x="122" y="1007"/>
                      <a:pt x="153" y="1068"/>
                      <a:pt x="183" y="1159"/>
                    </a:cubicBezTo>
                    <a:cubicBezTo>
                      <a:pt x="195" y="1182"/>
                      <a:pt x="211" y="1192"/>
                      <a:pt x="226" y="1192"/>
                    </a:cubicBezTo>
                    <a:cubicBezTo>
                      <a:pt x="251" y="1192"/>
                      <a:pt x="274" y="1166"/>
                      <a:pt x="274" y="1128"/>
                    </a:cubicBezTo>
                    <a:cubicBezTo>
                      <a:pt x="274" y="1037"/>
                      <a:pt x="274" y="946"/>
                      <a:pt x="244" y="885"/>
                    </a:cubicBezTo>
                    <a:cubicBezTo>
                      <a:pt x="244" y="794"/>
                      <a:pt x="213" y="703"/>
                      <a:pt x="213" y="581"/>
                    </a:cubicBezTo>
                    <a:cubicBezTo>
                      <a:pt x="183" y="399"/>
                      <a:pt x="153" y="216"/>
                      <a:pt x="122" y="34"/>
                    </a:cubicBezTo>
                    <a:cubicBezTo>
                      <a:pt x="122" y="11"/>
                      <a:pt x="105"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1"/>
              <p:cNvSpPr/>
              <p:nvPr/>
            </p:nvSpPr>
            <p:spPr>
              <a:xfrm>
                <a:off x="12417675" y="3584500"/>
                <a:ext cx="3825" cy="23400"/>
              </a:xfrm>
              <a:custGeom>
                <a:avLst/>
                <a:gdLst/>
                <a:ahLst/>
                <a:cxnLst/>
                <a:rect l="l" t="t" r="r" b="b"/>
                <a:pathLst>
                  <a:path w="153" h="936" extrusionOk="0">
                    <a:moveTo>
                      <a:pt x="61" y="0"/>
                    </a:moveTo>
                    <a:cubicBezTo>
                      <a:pt x="31" y="0"/>
                      <a:pt x="0" y="23"/>
                      <a:pt x="0" y="69"/>
                    </a:cubicBezTo>
                    <a:lnTo>
                      <a:pt x="0" y="494"/>
                    </a:lnTo>
                    <a:lnTo>
                      <a:pt x="0" y="677"/>
                    </a:lnTo>
                    <a:cubicBezTo>
                      <a:pt x="0" y="768"/>
                      <a:pt x="0" y="829"/>
                      <a:pt x="31" y="890"/>
                    </a:cubicBezTo>
                    <a:cubicBezTo>
                      <a:pt x="31" y="920"/>
                      <a:pt x="46" y="935"/>
                      <a:pt x="65" y="935"/>
                    </a:cubicBezTo>
                    <a:cubicBezTo>
                      <a:pt x="84" y="935"/>
                      <a:pt x="107" y="920"/>
                      <a:pt x="122" y="890"/>
                    </a:cubicBezTo>
                    <a:cubicBezTo>
                      <a:pt x="152" y="829"/>
                      <a:pt x="122" y="768"/>
                      <a:pt x="122" y="677"/>
                    </a:cubicBezTo>
                    <a:lnTo>
                      <a:pt x="122" y="494"/>
                    </a:lnTo>
                    <a:lnTo>
                      <a:pt x="122" y="69"/>
                    </a:lnTo>
                    <a:cubicBezTo>
                      <a:pt x="122" y="23"/>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1"/>
              <p:cNvSpPr/>
              <p:nvPr/>
            </p:nvSpPr>
            <p:spPr>
              <a:xfrm>
                <a:off x="12452625" y="3553150"/>
                <a:ext cx="9150" cy="38725"/>
              </a:xfrm>
              <a:custGeom>
                <a:avLst/>
                <a:gdLst/>
                <a:ahLst/>
                <a:cxnLst/>
                <a:rect l="l" t="t" r="r" b="b"/>
                <a:pathLst>
                  <a:path w="366" h="1549" extrusionOk="0">
                    <a:moveTo>
                      <a:pt x="61" y="1"/>
                    </a:moveTo>
                    <a:cubicBezTo>
                      <a:pt x="31" y="1"/>
                      <a:pt x="1" y="16"/>
                      <a:pt x="1" y="46"/>
                    </a:cubicBezTo>
                    <a:cubicBezTo>
                      <a:pt x="31" y="289"/>
                      <a:pt x="61" y="563"/>
                      <a:pt x="92" y="806"/>
                    </a:cubicBezTo>
                    <a:cubicBezTo>
                      <a:pt x="122" y="928"/>
                      <a:pt x="122" y="1049"/>
                      <a:pt x="153" y="1201"/>
                    </a:cubicBezTo>
                    <a:cubicBezTo>
                      <a:pt x="183" y="1292"/>
                      <a:pt x="183" y="1444"/>
                      <a:pt x="274" y="1536"/>
                    </a:cubicBezTo>
                    <a:cubicBezTo>
                      <a:pt x="274" y="1545"/>
                      <a:pt x="279" y="1548"/>
                      <a:pt x="287" y="1548"/>
                    </a:cubicBezTo>
                    <a:cubicBezTo>
                      <a:pt x="304" y="1548"/>
                      <a:pt x="335" y="1527"/>
                      <a:pt x="335" y="1505"/>
                    </a:cubicBezTo>
                    <a:cubicBezTo>
                      <a:pt x="365" y="1414"/>
                      <a:pt x="304" y="1292"/>
                      <a:pt x="304" y="1171"/>
                    </a:cubicBezTo>
                    <a:cubicBezTo>
                      <a:pt x="274" y="1049"/>
                      <a:pt x="244" y="928"/>
                      <a:pt x="213" y="806"/>
                    </a:cubicBezTo>
                    <a:cubicBezTo>
                      <a:pt x="183" y="563"/>
                      <a:pt x="153" y="289"/>
                      <a:pt x="122" y="46"/>
                    </a:cubicBezTo>
                    <a:cubicBezTo>
                      <a:pt x="122" y="16"/>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1"/>
              <p:cNvSpPr/>
              <p:nvPr/>
            </p:nvSpPr>
            <p:spPr>
              <a:xfrm>
                <a:off x="12501250" y="3548150"/>
                <a:ext cx="8400" cy="28025"/>
              </a:xfrm>
              <a:custGeom>
                <a:avLst/>
                <a:gdLst/>
                <a:ahLst/>
                <a:cxnLst/>
                <a:rect l="l" t="t" r="r" b="b"/>
                <a:pathLst>
                  <a:path w="336" h="1121" extrusionOk="0">
                    <a:moveTo>
                      <a:pt x="90" y="0"/>
                    </a:moveTo>
                    <a:cubicBezTo>
                      <a:pt x="47" y="0"/>
                      <a:pt x="1" y="26"/>
                      <a:pt x="1" y="64"/>
                    </a:cubicBezTo>
                    <a:lnTo>
                      <a:pt x="122" y="611"/>
                    </a:lnTo>
                    <a:cubicBezTo>
                      <a:pt x="122" y="702"/>
                      <a:pt x="153" y="763"/>
                      <a:pt x="153" y="854"/>
                    </a:cubicBezTo>
                    <a:cubicBezTo>
                      <a:pt x="183" y="945"/>
                      <a:pt x="183" y="1037"/>
                      <a:pt x="244" y="1097"/>
                    </a:cubicBezTo>
                    <a:cubicBezTo>
                      <a:pt x="259" y="1113"/>
                      <a:pt x="274" y="1120"/>
                      <a:pt x="286" y="1120"/>
                    </a:cubicBezTo>
                    <a:cubicBezTo>
                      <a:pt x="297" y="1120"/>
                      <a:pt x="305" y="1113"/>
                      <a:pt x="305" y="1097"/>
                    </a:cubicBezTo>
                    <a:cubicBezTo>
                      <a:pt x="335" y="1006"/>
                      <a:pt x="305" y="915"/>
                      <a:pt x="305" y="824"/>
                    </a:cubicBezTo>
                    <a:cubicBezTo>
                      <a:pt x="274" y="733"/>
                      <a:pt x="274" y="672"/>
                      <a:pt x="244" y="581"/>
                    </a:cubicBezTo>
                    <a:cubicBezTo>
                      <a:pt x="214" y="398"/>
                      <a:pt x="183" y="216"/>
                      <a:pt x="153" y="33"/>
                    </a:cubicBezTo>
                    <a:cubicBezTo>
                      <a:pt x="141" y="10"/>
                      <a:pt x="116" y="0"/>
                      <a:pt x="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1"/>
              <p:cNvSpPr/>
              <p:nvPr/>
            </p:nvSpPr>
            <p:spPr>
              <a:xfrm>
                <a:off x="12539250" y="3533775"/>
                <a:ext cx="5350" cy="17050"/>
              </a:xfrm>
              <a:custGeom>
                <a:avLst/>
                <a:gdLst/>
                <a:ahLst/>
                <a:cxnLst/>
                <a:rect l="l" t="t" r="r" b="b"/>
                <a:pathLst>
                  <a:path w="214" h="682" extrusionOk="0">
                    <a:moveTo>
                      <a:pt x="92" y="1"/>
                    </a:moveTo>
                    <a:cubicBezTo>
                      <a:pt x="61" y="1"/>
                      <a:pt x="31" y="1"/>
                      <a:pt x="31" y="61"/>
                    </a:cubicBezTo>
                    <a:cubicBezTo>
                      <a:pt x="1" y="153"/>
                      <a:pt x="1" y="274"/>
                      <a:pt x="1" y="365"/>
                    </a:cubicBezTo>
                    <a:cubicBezTo>
                      <a:pt x="31" y="426"/>
                      <a:pt x="31" y="457"/>
                      <a:pt x="31" y="517"/>
                    </a:cubicBezTo>
                    <a:cubicBezTo>
                      <a:pt x="61" y="578"/>
                      <a:pt x="61" y="639"/>
                      <a:pt x="122" y="669"/>
                    </a:cubicBezTo>
                    <a:cubicBezTo>
                      <a:pt x="122" y="678"/>
                      <a:pt x="127" y="682"/>
                      <a:pt x="135" y="682"/>
                    </a:cubicBezTo>
                    <a:cubicBezTo>
                      <a:pt x="153" y="682"/>
                      <a:pt x="183" y="660"/>
                      <a:pt x="183" y="639"/>
                    </a:cubicBezTo>
                    <a:cubicBezTo>
                      <a:pt x="213" y="608"/>
                      <a:pt x="183" y="548"/>
                      <a:pt x="153" y="487"/>
                    </a:cubicBezTo>
                    <a:cubicBezTo>
                      <a:pt x="153" y="457"/>
                      <a:pt x="153" y="396"/>
                      <a:pt x="122" y="365"/>
                    </a:cubicBezTo>
                    <a:cubicBezTo>
                      <a:pt x="122" y="274"/>
                      <a:pt x="122" y="183"/>
                      <a:pt x="153" y="92"/>
                    </a:cubicBezTo>
                    <a:cubicBezTo>
                      <a:pt x="153" y="61"/>
                      <a:pt x="12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1"/>
              <p:cNvSpPr/>
              <p:nvPr/>
            </p:nvSpPr>
            <p:spPr>
              <a:xfrm>
                <a:off x="12571175" y="3492750"/>
                <a:ext cx="6850" cy="21600"/>
              </a:xfrm>
              <a:custGeom>
                <a:avLst/>
                <a:gdLst/>
                <a:ahLst/>
                <a:cxnLst/>
                <a:rect l="l" t="t" r="r" b="b"/>
                <a:pathLst>
                  <a:path w="274" h="864" extrusionOk="0">
                    <a:moveTo>
                      <a:pt x="61" y="0"/>
                    </a:moveTo>
                    <a:cubicBezTo>
                      <a:pt x="31" y="0"/>
                      <a:pt x="0" y="31"/>
                      <a:pt x="0" y="61"/>
                    </a:cubicBezTo>
                    <a:cubicBezTo>
                      <a:pt x="31" y="213"/>
                      <a:pt x="61" y="335"/>
                      <a:pt x="91" y="456"/>
                    </a:cubicBezTo>
                    <a:cubicBezTo>
                      <a:pt x="91" y="578"/>
                      <a:pt x="122" y="699"/>
                      <a:pt x="152" y="821"/>
                    </a:cubicBezTo>
                    <a:cubicBezTo>
                      <a:pt x="152" y="848"/>
                      <a:pt x="177" y="863"/>
                      <a:pt x="204" y="863"/>
                    </a:cubicBezTo>
                    <a:cubicBezTo>
                      <a:pt x="237" y="863"/>
                      <a:pt x="274" y="841"/>
                      <a:pt x="274" y="790"/>
                    </a:cubicBezTo>
                    <a:cubicBezTo>
                      <a:pt x="243" y="669"/>
                      <a:pt x="213" y="547"/>
                      <a:pt x="183" y="426"/>
                    </a:cubicBezTo>
                    <a:cubicBezTo>
                      <a:pt x="183" y="304"/>
                      <a:pt x="152" y="183"/>
                      <a:pt x="122" y="31"/>
                    </a:cubicBezTo>
                    <a:cubicBezTo>
                      <a:pt x="122" y="0"/>
                      <a:pt x="9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1"/>
              <p:cNvSpPr/>
              <p:nvPr/>
            </p:nvSpPr>
            <p:spPr>
              <a:xfrm>
                <a:off x="12625125" y="3473425"/>
                <a:ext cx="8375" cy="16300"/>
              </a:xfrm>
              <a:custGeom>
                <a:avLst/>
                <a:gdLst/>
                <a:ahLst/>
                <a:cxnLst/>
                <a:rect l="l" t="t" r="r" b="b"/>
                <a:pathLst>
                  <a:path w="335" h="652" extrusionOk="0">
                    <a:moveTo>
                      <a:pt x="87" y="1"/>
                    </a:moveTo>
                    <a:cubicBezTo>
                      <a:pt x="79" y="1"/>
                      <a:pt x="70" y="4"/>
                      <a:pt x="61" y="13"/>
                    </a:cubicBezTo>
                    <a:cubicBezTo>
                      <a:pt x="31" y="13"/>
                      <a:pt x="0" y="44"/>
                      <a:pt x="0" y="74"/>
                    </a:cubicBezTo>
                    <a:cubicBezTo>
                      <a:pt x="61" y="256"/>
                      <a:pt x="122" y="439"/>
                      <a:pt x="183" y="591"/>
                    </a:cubicBezTo>
                    <a:cubicBezTo>
                      <a:pt x="213" y="621"/>
                      <a:pt x="244" y="652"/>
                      <a:pt x="274" y="652"/>
                    </a:cubicBezTo>
                    <a:cubicBezTo>
                      <a:pt x="304" y="621"/>
                      <a:pt x="335" y="591"/>
                      <a:pt x="304" y="560"/>
                    </a:cubicBezTo>
                    <a:cubicBezTo>
                      <a:pt x="244" y="378"/>
                      <a:pt x="183" y="226"/>
                      <a:pt x="122" y="44"/>
                    </a:cubicBezTo>
                    <a:cubicBezTo>
                      <a:pt x="122" y="22"/>
                      <a:pt x="107" y="1"/>
                      <a:pt x="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1"/>
              <p:cNvSpPr/>
              <p:nvPr/>
            </p:nvSpPr>
            <p:spPr>
              <a:xfrm>
                <a:off x="12664625" y="3443800"/>
                <a:ext cx="4400" cy="9000"/>
              </a:xfrm>
              <a:custGeom>
                <a:avLst/>
                <a:gdLst/>
                <a:ahLst/>
                <a:cxnLst/>
                <a:rect l="l" t="t" r="r" b="b"/>
                <a:pathLst>
                  <a:path w="176" h="360" extrusionOk="0">
                    <a:moveTo>
                      <a:pt x="65" y="0"/>
                    </a:moveTo>
                    <a:cubicBezTo>
                      <a:pt x="44" y="0"/>
                      <a:pt x="22" y="22"/>
                      <a:pt x="1" y="43"/>
                    </a:cubicBezTo>
                    <a:cubicBezTo>
                      <a:pt x="1" y="104"/>
                      <a:pt x="1" y="165"/>
                      <a:pt x="1" y="226"/>
                    </a:cubicBezTo>
                    <a:cubicBezTo>
                      <a:pt x="1" y="226"/>
                      <a:pt x="31" y="256"/>
                      <a:pt x="31" y="286"/>
                    </a:cubicBezTo>
                    <a:cubicBezTo>
                      <a:pt x="31" y="317"/>
                      <a:pt x="62" y="317"/>
                      <a:pt x="62" y="317"/>
                    </a:cubicBezTo>
                    <a:cubicBezTo>
                      <a:pt x="62" y="347"/>
                      <a:pt x="92" y="347"/>
                      <a:pt x="92" y="347"/>
                    </a:cubicBezTo>
                    <a:cubicBezTo>
                      <a:pt x="108" y="355"/>
                      <a:pt x="123" y="359"/>
                      <a:pt x="134" y="359"/>
                    </a:cubicBezTo>
                    <a:cubicBezTo>
                      <a:pt x="165" y="359"/>
                      <a:pt x="175" y="331"/>
                      <a:pt x="153" y="286"/>
                    </a:cubicBezTo>
                    <a:cubicBezTo>
                      <a:pt x="153" y="286"/>
                      <a:pt x="153" y="286"/>
                      <a:pt x="153" y="256"/>
                    </a:cubicBezTo>
                    <a:cubicBezTo>
                      <a:pt x="153" y="256"/>
                      <a:pt x="123" y="226"/>
                      <a:pt x="123" y="226"/>
                    </a:cubicBezTo>
                    <a:cubicBezTo>
                      <a:pt x="123" y="226"/>
                      <a:pt x="123" y="226"/>
                      <a:pt x="123" y="195"/>
                    </a:cubicBezTo>
                    <a:cubicBezTo>
                      <a:pt x="123" y="195"/>
                      <a:pt x="123" y="195"/>
                      <a:pt x="123" y="165"/>
                    </a:cubicBezTo>
                    <a:lnTo>
                      <a:pt x="123" y="134"/>
                    </a:lnTo>
                    <a:lnTo>
                      <a:pt x="123" y="104"/>
                    </a:lnTo>
                    <a:cubicBezTo>
                      <a:pt x="123" y="104"/>
                      <a:pt x="123" y="74"/>
                      <a:pt x="123" y="74"/>
                    </a:cubicBezTo>
                    <a:cubicBezTo>
                      <a:pt x="123" y="43"/>
                      <a:pt x="123" y="43"/>
                      <a:pt x="123" y="13"/>
                    </a:cubicBezTo>
                    <a:lnTo>
                      <a:pt x="92" y="13"/>
                    </a:lnTo>
                    <a:cubicBezTo>
                      <a:pt x="83" y="4"/>
                      <a:pt x="74" y="0"/>
                      <a:pt x="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1"/>
              <p:cNvSpPr/>
              <p:nvPr/>
            </p:nvSpPr>
            <p:spPr>
              <a:xfrm>
                <a:off x="12696550" y="3410350"/>
                <a:ext cx="7625" cy="11000"/>
              </a:xfrm>
              <a:custGeom>
                <a:avLst/>
                <a:gdLst/>
                <a:ahLst/>
                <a:cxnLst/>
                <a:rect l="l" t="t" r="r" b="b"/>
                <a:pathLst>
                  <a:path w="305" h="440" extrusionOk="0">
                    <a:moveTo>
                      <a:pt x="58" y="1"/>
                    </a:moveTo>
                    <a:cubicBezTo>
                      <a:pt x="49" y="1"/>
                      <a:pt x="40" y="5"/>
                      <a:pt x="31" y="13"/>
                    </a:cubicBezTo>
                    <a:cubicBezTo>
                      <a:pt x="1" y="13"/>
                      <a:pt x="1" y="74"/>
                      <a:pt x="1" y="105"/>
                    </a:cubicBezTo>
                    <a:cubicBezTo>
                      <a:pt x="31" y="165"/>
                      <a:pt x="61" y="196"/>
                      <a:pt x="92" y="257"/>
                    </a:cubicBezTo>
                    <a:cubicBezTo>
                      <a:pt x="122" y="287"/>
                      <a:pt x="122" y="317"/>
                      <a:pt x="153" y="348"/>
                    </a:cubicBezTo>
                    <a:lnTo>
                      <a:pt x="153" y="378"/>
                    </a:lnTo>
                    <a:lnTo>
                      <a:pt x="183" y="378"/>
                    </a:lnTo>
                    <a:cubicBezTo>
                      <a:pt x="183" y="378"/>
                      <a:pt x="183" y="409"/>
                      <a:pt x="213" y="409"/>
                    </a:cubicBezTo>
                    <a:cubicBezTo>
                      <a:pt x="213" y="409"/>
                      <a:pt x="213" y="409"/>
                      <a:pt x="244" y="439"/>
                    </a:cubicBezTo>
                    <a:cubicBezTo>
                      <a:pt x="274" y="439"/>
                      <a:pt x="305" y="409"/>
                      <a:pt x="305" y="378"/>
                    </a:cubicBezTo>
                    <a:cubicBezTo>
                      <a:pt x="305" y="378"/>
                      <a:pt x="305" y="378"/>
                      <a:pt x="305" y="348"/>
                    </a:cubicBezTo>
                    <a:lnTo>
                      <a:pt x="274" y="348"/>
                    </a:lnTo>
                    <a:cubicBezTo>
                      <a:pt x="274" y="317"/>
                      <a:pt x="274" y="317"/>
                      <a:pt x="274" y="317"/>
                    </a:cubicBezTo>
                    <a:cubicBezTo>
                      <a:pt x="274" y="317"/>
                      <a:pt x="274" y="287"/>
                      <a:pt x="274" y="287"/>
                    </a:cubicBezTo>
                    <a:cubicBezTo>
                      <a:pt x="244" y="257"/>
                      <a:pt x="244" y="226"/>
                      <a:pt x="213" y="196"/>
                    </a:cubicBezTo>
                    <a:cubicBezTo>
                      <a:pt x="183" y="135"/>
                      <a:pt x="153" y="74"/>
                      <a:pt x="122" y="44"/>
                    </a:cubicBezTo>
                    <a:cubicBezTo>
                      <a:pt x="101" y="22"/>
                      <a:pt x="79" y="1"/>
                      <a:pt x="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1"/>
              <p:cNvSpPr/>
              <p:nvPr/>
            </p:nvSpPr>
            <p:spPr>
              <a:xfrm>
                <a:off x="12732275" y="33833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1"/>
              <p:cNvSpPr/>
              <p:nvPr/>
            </p:nvSpPr>
            <p:spPr>
              <a:xfrm>
                <a:off x="12333325" y="3519350"/>
                <a:ext cx="8375" cy="11000"/>
              </a:xfrm>
              <a:custGeom>
                <a:avLst/>
                <a:gdLst/>
                <a:ahLst/>
                <a:cxnLst/>
                <a:rect l="l" t="t" r="r" b="b"/>
                <a:pathLst>
                  <a:path w="335" h="440" extrusionOk="0">
                    <a:moveTo>
                      <a:pt x="61" y="0"/>
                    </a:moveTo>
                    <a:cubicBezTo>
                      <a:pt x="31" y="30"/>
                      <a:pt x="0" y="61"/>
                      <a:pt x="31" y="91"/>
                    </a:cubicBezTo>
                    <a:cubicBezTo>
                      <a:pt x="61" y="152"/>
                      <a:pt x="92" y="213"/>
                      <a:pt x="122" y="274"/>
                    </a:cubicBezTo>
                    <a:cubicBezTo>
                      <a:pt x="152" y="304"/>
                      <a:pt x="183" y="365"/>
                      <a:pt x="213" y="426"/>
                    </a:cubicBezTo>
                    <a:cubicBezTo>
                      <a:pt x="233" y="426"/>
                      <a:pt x="254" y="439"/>
                      <a:pt x="274" y="439"/>
                    </a:cubicBezTo>
                    <a:cubicBezTo>
                      <a:pt x="284" y="439"/>
                      <a:pt x="294" y="436"/>
                      <a:pt x="304" y="426"/>
                    </a:cubicBezTo>
                    <a:cubicBezTo>
                      <a:pt x="335" y="426"/>
                      <a:pt x="335" y="395"/>
                      <a:pt x="304" y="365"/>
                    </a:cubicBezTo>
                    <a:cubicBezTo>
                      <a:pt x="304" y="304"/>
                      <a:pt x="274" y="243"/>
                      <a:pt x="244" y="182"/>
                    </a:cubicBezTo>
                    <a:cubicBezTo>
                      <a:pt x="213" y="152"/>
                      <a:pt x="183" y="91"/>
                      <a:pt x="122" y="30"/>
                    </a:cubicBezTo>
                    <a:cubicBezTo>
                      <a:pt x="122" y="0"/>
                      <a:pt x="92"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1"/>
              <p:cNvSpPr/>
              <p:nvPr/>
            </p:nvSpPr>
            <p:spPr>
              <a:xfrm>
                <a:off x="12369800" y="3514450"/>
                <a:ext cx="7625" cy="7200"/>
              </a:xfrm>
              <a:custGeom>
                <a:avLst/>
                <a:gdLst/>
                <a:ahLst/>
                <a:cxnLst/>
                <a:rect l="l" t="t" r="r" b="b"/>
                <a:pathLst>
                  <a:path w="305" h="288" extrusionOk="0">
                    <a:moveTo>
                      <a:pt x="61" y="0"/>
                    </a:moveTo>
                    <a:cubicBezTo>
                      <a:pt x="51" y="0"/>
                      <a:pt x="41" y="4"/>
                      <a:pt x="31" y="14"/>
                    </a:cubicBezTo>
                    <a:cubicBezTo>
                      <a:pt x="0" y="44"/>
                      <a:pt x="0" y="105"/>
                      <a:pt x="31" y="135"/>
                    </a:cubicBezTo>
                    <a:cubicBezTo>
                      <a:pt x="61" y="135"/>
                      <a:pt x="92" y="196"/>
                      <a:pt x="122" y="226"/>
                    </a:cubicBezTo>
                    <a:cubicBezTo>
                      <a:pt x="152" y="226"/>
                      <a:pt x="183" y="257"/>
                      <a:pt x="183" y="257"/>
                    </a:cubicBezTo>
                    <a:lnTo>
                      <a:pt x="244" y="287"/>
                    </a:lnTo>
                    <a:lnTo>
                      <a:pt x="304" y="287"/>
                    </a:lnTo>
                    <a:cubicBezTo>
                      <a:pt x="304" y="257"/>
                      <a:pt x="304" y="257"/>
                      <a:pt x="304" y="226"/>
                    </a:cubicBezTo>
                    <a:lnTo>
                      <a:pt x="274" y="196"/>
                    </a:lnTo>
                    <a:cubicBezTo>
                      <a:pt x="244" y="166"/>
                      <a:pt x="244" y="135"/>
                      <a:pt x="213" y="135"/>
                    </a:cubicBezTo>
                    <a:cubicBezTo>
                      <a:pt x="183" y="74"/>
                      <a:pt x="152" y="44"/>
                      <a:pt x="122" y="14"/>
                    </a:cubicBezTo>
                    <a:cubicBezTo>
                      <a:pt x="102" y="14"/>
                      <a:pt x="81" y="0"/>
                      <a:pt x="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1"/>
              <p:cNvSpPr/>
              <p:nvPr/>
            </p:nvSpPr>
            <p:spPr>
              <a:xfrm>
                <a:off x="12420700" y="3503375"/>
                <a:ext cx="25" cy="25"/>
              </a:xfrm>
              <a:custGeom>
                <a:avLst/>
                <a:gdLst/>
                <a:ahLst/>
                <a:cxnLst/>
                <a:rect l="l" t="t" r="r" b="b"/>
                <a:pathLst>
                  <a:path w="1" h="1" extrusionOk="0">
                    <a:moveTo>
                      <a:pt x="1" y="1"/>
                    </a:moveTo>
                    <a:lnTo>
                      <a:pt x="1" y="1"/>
                    </a:lnTo>
                    <a:cubicBezTo>
                      <a:pt x="1" y="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1"/>
              <p:cNvSpPr/>
              <p:nvPr/>
            </p:nvSpPr>
            <p:spPr>
              <a:xfrm>
                <a:off x="12372825" y="3227550"/>
                <a:ext cx="6875" cy="18250"/>
              </a:xfrm>
              <a:custGeom>
                <a:avLst/>
                <a:gdLst/>
                <a:ahLst/>
                <a:cxnLst/>
                <a:rect l="l" t="t" r="r" b="b"/>
                <a:pathLst>
                  <a:path w="275" h="730" extrusionOk="0">
                    <a:moveTo>
                      <a:pt x="62" y="0"/>
                    </a:moveTo>
                    <a:cubicBezTo>
                      <a:pt x="31" y="0"/>
                      <a:pt x="1" y="61"/>
                      <a:pt x="31" y="91"/>
                    </a:cubicBezTo>
                    <a:cubicBezTo>
                      <a:pt x="31" y="213"/>
                      <a:pt x="62" y="304"/>
                      <a:pt x="92" y="426"/>
                    </a:cubicBezTo>
                    <a:cubicBezTo>
                      <a:pt x="92" y="486"/>
                      <a:pt x="92" y="547"/>
                      <a:pt x="123" y="608"/>
                    </a:cubicBezTo>
                    <a:cubicBezTo>
                      <a:pt x="123" y="638"/>
                      <a:pt x="123" y="730"/>
                      <a:pt x="214" y="730"/>
                    </a:cubicBezTo>
                    <a:cubicBezTo>
                      <a:pt x="275" y="699"/>
                      <a:pt x="244" y="608"/>
                      <a:pt x="244" y="547"/>
                    </a:cubicBezTo>
                    <a:cubicBezTo>
                      <a:pt x="214" y="517"/>
                      <a:pt x="214" y="456"/>
                      <a:pt x="214" y="395"/>
                    </a:cubicBezTo>
                    <a:cubicBezTo>
                      <a:pt x="183" y="274"/>
                      <a:pt x="183" y="152"/>
                      <a:pt x="153" y="61"/>
                    </a:cubicBezTo>
                    <a:cubicBezTo>
                      <a:pt x="123" y="0"/>
                      <a:pt x="92" y="0"/>
                      <a:pt x="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1"/>
              <p:cNvSpPr/>
              <p:nvPr/>
            </p:nvSpPr>
            <p:spPr>
              <a:xfrm>
                <a:off x="12378675" y="3210450"/>
                <a:ext cx="10900" cy="24825"/>
              </a:xfrm>
              <a:custGeom>
                <a:avLst/>
                <a:gdLst/>
                <a:ahLst/>
                <a:cxnLst/>
                <a:rect l="l" t="t" r="r" b="b"/>
                <a:pathLst>
                  <a:path w="436" h="993" extrusionOk="0">
                    <a:moveTo>
                      <a:pt x="78" y="1"/>
                    </a:moveTo>
                    <a:cubicBezTo>
                      <a:pt x="39" y="1"/>
                      <a:pt x="1" y="47"/>
                      <a:pt x="41" y="107"/>
                    </a:cubicBezTo>
                    <a:cubicBezTo>
                      <a:pt x="101" y="228"/>
                      <a:pt x="162" y="380"/>
                      <a:pt x="223" y="532"/>
                    </a:cubicBezTo>
                    <a:cubicBezTo>
                      <a:pt x="253" y="593"/>
                      <a:pt x="253" y="654"/>
                      <a:pt x="284" y="745"/>
                    </a:cubicBezTo>
                    <a:cubicBezTo>
                      <a:pt x="284" y="775"/>
                      <a:pt x="284" y="806"/>
                      <a:pt x="284" y="836"/>
                    </a:cubicBezTo>
                    <a:cubicBezTo>
                      <a:pt x="284" y="897"/>
                      <a:pt x="284" y="927"/>
                      <a:pt x="314" y="958"/>
                    </a:cubicBezTo>
                    <a:cubicBezTo>
                      <a:pt x="332" y="975"/>
                      <a:pt x="349" y="993"/>
                      <a:pt x="367" y="993"/>
                    </a:cubicBezTo>
                    <a:cubicBezTo>
                      <a:pt x="380" y="993"/>
                      <a:pt x="392" y="983"/>
                      <a:pt x="405" y="958"/>
                    </a:cubicBezTo>
                    <a:cubicBezTo>
                      <a:pt x="436" y="927"/>
                      <a:pt x="405" y="897"/>
                      <a:pt x="405" y="836"/>
                    </a:cubicBezTo>
                    <a:cubicBezTo>
                      <a:pt x="405" y="806"/>
                      <a:pt x="405" y="775"/>
                      <a:pt x="405" y="715"/>
                    </a:cubicBezTo>
                    <a:cubicBezTo>
                      <a:pt x="375" y="654"/>
                      <a:pt x="375" y="563"/>
                      <a:pt x="345" y="471"/>
                    </a:cubicBezTo>
                    <a:cubicBezTo>
                      <a:pt x="284" y="319"/>
                      <a:pt x="223" y="167"/>
                      <a:pt x="132" y="46"/>
                    </a:cubicBezTo>
                    <a:cubicBezTo>
                      <a:pt x="121" y="14"/>
                      <a:pt x="99" y="1"/>
                      <a:pt x="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1"/>
              <p:cNvSpPr/>
              <p:nvPr/>
            </p:nvSpPr>
            <p:spPr>
              <a:xfrm>
                <a:off x="12389850" y="3192525"/>
                <a:ext cx="10850" cy="29750"/>
              </a:xfrm>
              <a:custGeom>
                <a:avLst/>
                <a:gdLst/>
                <a:ahLst/>
                <a:cxnLst/>
                <a:rect l="l" t="t" r="r" b="b"/>
                <a:pathLst>
                  <a:path w="434" h="1190" extrusionOk="0">
                    <a:moveTo>
                      <a:pt x="79" y="0"/>
                    </a:moveTo>
                    <a:cubicBezTo>
                      <a:pt x="40" y="0"/>
                      <a:pt x="0" y="26"/>
                      <a:pt x="19" y="64"/>
                    </a:cubicBezTo>
                    <a:cubicBezTo>
                      <a:pt x="49" y="246"/>
                      <a:pt x="110" y="428"/>
                      <a:pt x="141" y="611"/>
                    </a:cubicBezTo>
                    <a:cubicBezTo>
                      <a:pt x="201" y="793"/>
                      <a:pt x="232" y="976"/>
                      <a:pt x="293" y="1158"/>
                    </a:cubicBezTo>
                    <a:cubicBezTo>
                      <a:pt x="303" y="1180"/>
                      <a:pt x="326" y="1190"/>
                      <a:pt x="348" y="1190"/>
                    </a:cubicBezTo>
                    <a:cubicBezTo>
                      <a:pt x="390" y="1190"/>
                      <a:pt x="434" y="1156"/>
                      <a:pt x="414" y="1097"/>
                    </a:cubicBezTo>
                    <a:cubicBezTo>
                      <a:pt x="384" y="945"/>
                      <a:pt x="323" y="763"/>
                      <a:pt x="262" y="580"/>
                    </a:cubicBezTo>
                    <a:cubicBezTo>
                      <a:pt x="232" y="398"/>
                      <a:pt x="171" y="216"/>
                      <a:pt x="141" y="33"/>
                    </a:cubicBezTo>
                    <a:cubicBezTo>
                      <a:pt x="129" y="10"/>
                      <a:pt x="104" y="0"/>
                      <a:pt x="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1"/>
              <p:cNvSpPr/>
              <p:nvPr/>
            </p:nvSpPr>
            <p:spPr>
              <a:xfrm>
                <a:off x="12402000" y="3169725"/>
                <a:ext cx="13850" cy="35650"/>
              </a:xfrm>
              <a:custGeom>
                <a:avLst/>
                <a:gdLst/>
                <a:ahLst/>
                <a:cxnLst/>
                <a:rect l="l" t="t" r="r" b="b"/>
                <a:pathLst>
                  <a:path w="554" h="1426" extrusionOk="0">
                    <a:moveTo>
                      <a:pt x="80" y="0"/>
                    </a:moveTo>
                    <a:cubicBezTo>
                      <a:pt x="40" y="0"/>
                      <a:pt x="1" y="26"/>
                      <a:pt x="19" y="64"/>
                    </a:cubicBezTo>
                    <a:cubicBezTo>
                      <a:pt x="141" y="489"/>
                      <a:pt x="263" y="945"/>
                      <a:pt x="415" y="1371"/>
                    </a:cubicBezTo>
                    <a:cubicBezTo>
                      <a:pt x="427" y="1409"/>
                      <a:pt x="456" y="1426"/>
                      <a:pt x="483" y="1426"/>
                    </a:cubicBezTo>
                    <a:cubicBezTo>
                      <a:pt x="520" y="1426"/>
                      <a:pt x="554" y="1393"/>
                      <a:pt x="536" y="1340"/>
                    </a:cubicBezTo>
                    <a:cubicBezTo>
                      <a:pt x="415" y="915"/>
                      <a:pt x="263" y="459"/>
                      <a:pt x="141" y="33"/>
                    </a:cubicBezTo>
                    <a:cubicBezTo>
                      <a:pt x="129" y="10"/>
                      <a:pt x="104"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1"/>
              <p:cNvSpPr/>
              <p:nvPr/>
            </p:nvSpPr>
            <p:spPr>
              <a:xfrm>
                <a:off x="12412625" y="3152275"/>
                <a:ext cx="17225" cy="35325"/>
              </a:xfrm>
              <a:custGeom>
                <a:avLst/>
                <a:gdLst/>
                <a:ahLst/>
                <a:cxnLst/>
                <a:rect l="l" t="t" r="r" b="b"/>
                <a:pathLst>
                  <a:path w="689" h="1413" extrusionOk="0">
                    <a:moveTo>
                      <a:pt x="86" y="1"/>
                    </a:moveTo>
                    <a:cubicBezTo>
                      <a:pt x="44" y="1"/>
                      <a:pt x="0" y="34"/>
                      <a:pt x="20" y="93"/>
                    </a:cubicBezTo>
                    <a:cubicBezTo>
                      <a:pt x="111" y="306"/>
                      <a:pt x="202" y="549"/>
                      <a:pt x="294" y="762"/>
                    </a:cubicBezTo>
                    <a:cubicBezTo>
                      <a:pt x="354" y="883"/>
                      <a:pt x="415" y="1005"/>
                      <a:pt x="446" y="1096"/>
                    </a:cubicBezTo>
                    <a:cubicBezTo>
                      <a:pt x="476" y="1157"/>
                      <a:pt x="506" y="1218"/>
                      <a:pt x="537" y="1279"/>
                    </a:cubicBezTo>
                    <a:cubicBezTo>
                      <a:pt x="567" y="1309"/>
                      <a:pt x="567" y="1370"/>
                      <a:pt x="628" y="1400"/>
                    </a:cubicBezTo>
                    <a:cubicBezTo>
                      <a:pt x="637" y="1409"/>
                      <a:pt x="646" y="1413"/>
                      <a:pt x="654" y="1413"/>
                    </a:cubicBezTo>
                    <a:cubicBezTo>
                      <a:pt x="673" y="1413"/>
                      <a:pt x="689" y="1391"/>
                      <a:pt x="689" y="1370"/>
                    </a:cubicBezTo>
                    <a:cubicBezTo>
                      <a:pt x="689" y="1309"/>
                      <a:pt x="689" y="1279"/>
                      <a:pt x="658" y="1218"/>
                    </a:cubicBezTo>
                    <a:cubicBezTo>
                      <a:pt x="628" y="1157"/>
                      <a:pt x="597" y="1127"/>
                      <a:pt x="567" y="1066"/>
                    </a:cubicBezTo>
                    <a:cubicBezTo>
                      <a:pt x="537" y="944"/>
                      <a:pt x="476" y="853"/>
                      <a:pt x="446" y="731"/>
                    </a:cubicBezTo>
                    <a:cubicBezTo>
                      <a:pt x="324" y="488"/>
                      <a:pt x="233" y="276"/>
                      <a:pt x="142" y="32"/>
                    </a:cubicBezTo>
                    <a:cubicBezTo>
                      <a:pt x="131" y="11"/>
                      <a:pt x="109"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1"/>
              <p:cNvSpPr/>
              <p:nvPr/>
            </p:nvSpPr>
            <p:spPr>
              <a:xfrm>
                <a:off x="12427775" y="3122800"/>
                <a:ext cx="19350" cy="45800"/>
              </a:xfrm>
              <a:custGeom>
                <a:avLst/>
                <a:gdLst/>
                <a:ahLst/>
                <a:cxnLst/>
                <a:rect l="l" t="t" r="r" b="b"/>
                <a:pathLst>
                  <a:path w="774" h="1832" extrusionOk="0">
                    <a:moveTo>
                      <a:pt x="86" y="1"/>
                    </a:moveTo>
                    <a:cubicBezTo>
                      <a:pt x="40" y="1"/>
                      <a:pt x="0" y="44"/>
                      <a:pt x="22" y="87"/>
                    </a:cubicBezTo>
                    <a:cubicBezTo>
                      <a:pt x="204" y="360"/>
                      <a:pt x="295" y="664"/>
                      <a:pt x="356" y="968"/>
                    </a:cubicBezTo>
                    <a:cubicBezTo>
                      <a:pt x="387" y="1151"/>
                      <a:pt x="417" y="1303"/>
                      <a:pt x="478" y="1455"/>
                    </a:cubicBezTo>
                    <a:cubicBezTo>
                      <a:pt x="508" y="1515"/>
                      <a:pt x="539" y="1576"/>
                      <a:pt x="569" y="1637"/>
                    </a:cubicBezTo>
                    <a:cubicBezTo>
                      <a:pt x="599" y="1728"/>
                      <a:pt x="630" y="1789"/>
                      <a:pt x="691" y="1819"/>
                    </a:cubicBezTo>
                    <a:cubicBezTo>
                      <a:pt x="699" y="1827"/>
                      <a:pt x="709" y="1831"/>
                      <a:pt x="719" y="1831"/>
                    </a:cubicBezTo>
                    <a:cubicBezTo>
                      <a:pt x="747" y="1831"/>
                      <a:pt x="774" y="1803"/>
                      <a:pt x="751" y="1759"/>
                    </a:cubicBezTo>
                    <a:cubicBezTo>
                      <a:pt x="751" y="1698"/>
                      <a:pt x="691" y="1637"/>
                      <a:pt x="660" y="1576"/>
                    </a:cubicBezTo>
                    <a:cubicBezTo>
                      <a:pt x="630" y="1485"/>
                      <a:pt x="599" y="1424"/>
                      <a:pt x="569" y="1333"/>
                    </a:cubicBezTo>
                    <a:cubicBezTo>
                      <a:pt x="539" y="1181"/>
                      <a:pt x="508" y="1029"/>
                      <a:pt x="447" y="877"/>
                    </a:cubicBezTo>
                    <a:cubicBezTo>
                      <a:pt x="387" y="573"/>
                      <a:pt x="326" y="269"/>
                      <a:pt x="143" y="26"/>
                    </a:cubicBezTo>
                    <a:cubicBezTo>
                      <a:pt x="126" y="8"/>
                      <a:pt x="105"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1"/>
              <p:cNvSpPr/>
              <p:nvPr/>
            </p:nvSpPr>
            <p:spPr>
              <a:xfrm>
                <a:off x="12443050" y="3108925"/>
                <a:ext cx="15675" cy="38150"/>
              </a:xfrm>
              <a:custGeom>
                <a:avLst/>
                <a:gdLst/>
                <a:ahLst/>
                <a:cxnLst/>
                <a:rect l="l" t="t" r="r" b="b"/>
                <a:pathLst>
                  <a:path w="627" h="1526" extrusionOk="0">
                    <a:moveTo>
                      <a:pt x="79" y="1"/>
                    </a:moveTo>
                    <a:cubicBezTo>
                      <a:pt x="39" y="1"/>
                      <a:pt x="0" y="27"/>
                      <a:pt x="19" y="64"/>
                    </a:cubicBezTo>
                    <a:cubicBezTo>
                      <a:pt x="110" y="307"/>
                      <a:pt x="201" y="551"/>
                      <a:pt x="292" y="794"/>
                    </a:cubicBezTo>
                    <a:cubicBezTo>
                      <a:pt x="323" y="915"/>
                      <a:pt x="384" y="1037"/>
                      <a:pt x="414" y="1158"/>
                    </a:cubicBezTo>
                    <a:cubicBezTo>
                      <a:pt x="444" y="1250"/>
                      <a:pt x="475" y="1402"/>
                      <a:pt x="536" y="1493"/>
                    </a:cubicBezTo>
                    <a:cubicBezTo>
                      <a:pt x="547" y="1516"/>
                      <a:pt x="563" y="1526"/>
                      <a:pt x="579" y="1526"/>
                    </a:cubicBezTo>
                    <a:cubicBezTo>
                      <a:pt x="603" y="1526"/>
                      <a:pt x="627" y="1500"/>
                      <a:pt x="627" y="1462"/>
                    </a:cubicBezTo>
                    <a:cubicBezTo>
                      <a:pt x="627" y="1341"/>
                      <a:pt x="566" y="1219"/>
                      <a:pt x="536" y="1128"/>
                    </a:cubicBezTo>
                    <a:cubicBezTo>
                      <a:pt x="505" y="1006"/>
                      <a:pt x="444" y="885"/>
                      <a:pt x="414" y="763"/>
                    </a:cubicBezTo>
                    <a:cubicBezTo>
                      <a:pt x="323" y="520"/>
                      <a:pt x="232" y="277"/>
                      <a:pt x="140" y="34"/>
                    </a:cubicBezTo>
                    <a:cubicBezTo>
                      <a:pt x="129" y="11"/>
                      <a:pt x="104" y="1"/>
                      <a:pt x="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1"/>
              <p:cNvSpPr/>
              <p:nvPr/>
            </p:nvSpPr>
            <p:spPr>
              <a:xfrm>
                <a:off x="12460975" y="3086200"/>
                <a:ext cx="9925" cy="22825"/>
              </a:xfrm>
              <a:custGeom>
                <a:avLst/>
                <a:gdLst/>
                <a:ahLst/>
                <a:cxnLst/>
                <a:rect l="l" t="t" r="r" b="b"/>
                <a:pathLst>
                  <a:path w="397" h="913" extrusionOk="0">
                    <a:moveTo>
                      <a:pt x="62" y="1"/>
                    </a:moveTo>
                    <a:cubicBezTo>
                      <a:pt x="31" y="1"/>
                      <a:pt x="1" y="31"/>
                      <a:pt x="1" y="61"/>
                    </a:cubicBezTo>
                    <a:cubicBezTo>
                      <a:pt x="31" y="213"/>
                      <a:pt x="62" y="365"/>
                      <a:pt x="92" y="517"/>
                    </a:cubicBezTo>
                    <a:cubicBezTo>
                      <a:pt x="122" y="578"/>
                      <a:pt x="153" y="639"/>
                      <a:pt x="183" y="730"/>
                    </a:cubicBezTo>
                    <a:cubicBezTo>
                      <a:pt x="214" y="760"/>
                      <a:pt x="214" y="791"/>
                      <a:pt x="244" y="821"/>
                    </a:cubicBezTo>
                    <a:cubicBezTo>
                      <a:pt x="244" y="852"/>
                      <a:pt x="274" y="882"/>
                      <a:pt x="305" y="912"/>
                    </a:cubicBezTo>
                    <a:cubicBezTo>
                      <a:pt x="335" y="912"/>
                      <a:pt x="366" y="882"/>
                      <a:pt x="366" y="882"/>
                    </a:cubicBezTo>
                    <a:cubicBezTo>
                      <a:pt x="396" y="821"/>
                      <a:pt x="366" y="791"/>
                      <a:pt x="335" y="760"/>
                    </a:cubicBezTo>
                    <a:lnTo>
                      <a:pt x="305" y="669"/>
                    </a:lnTo>
                    <a:cubicBezTo>
                      <a:pt x="274" y="608"/>
                      <a:pt x="244" y="548"/>
                      <a:pt x="214" y="457"/>
                    </a:cubicBezTo>
                    <a:cubicBezTo>
                      <a:pt x="183" y="335"/>
                      <a:pt x="153" y="183"/>
                      <a:pt x="122" y="61"/>
                    </a:cubicBezTo>
                    <a:cubicBezTo>
                      <a:pt x="122" y="1"/>
                      <a:pt x="92" y="1"/>
                      <a:pt x="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1"/>
              <p:cNvSpPr/>
              <p:nvPr/>
            </p:nvSpPr>
            <p:spPr>
              <a:xfrm>
                <a:off x="12470875" y="3072525"/>
                <a:ext cx="6100" cy="4925"/>
              </a:xfrm>
              <a:custGeom>
                <a:avLst/>
                <a:gdLst/>
                <a:ahLst/>
                <a:cxnLst/>
                <a:rect l="l" t="t" r="r" b="b"/>
                <a:pathLst>
                  <a:path w="244" h="197" extrusionOk="0">
                    <a:moveTo>
                      <a:pt x="30" y="0"/>
                    </a:moveTo>
                    <a:cubicBezTo>
                      <a:pt x="0" y="0"/>
                      <a:pt x="0" y="31"/>
                      <a:pt x="0" y="31"/>
                    </a:cubicBezTo>
                    <a:cubicBezTo>
                      <a:pt x="0" y="61"/>
                      <a:pt x="0" y="61"/>
                      <a:pt x="0" y="92"/>
                    </a:cubicBezTo>
                    <a:cubicBezTo>
                      <a:pt x="0" y="92"/>
                      <a:pt x="0" y="122"/>
                      <a:pt x="0" y="122"/>
                    </a:cubicBezTo>
                    <a:lnTo>
                      <a:pt x="91" y="122"/>
                    </a:lnTo>
                    <a:cubicBezTo>
                      <a:pt x="122" y="122"/>
                      <a:pt x="122" y="152"/>
                      <a:pt x="122" y="152"/>
                    </a:cubicBezTo>
                    <a:lnTo>
                      <a:pt x="152" y="152"/>
                    </a:lnTo>
                    <a:cubicBezTo>
                      <a:pt x="152" y="183"/>
                      <a:pt x="182" y="183"/>
                      <a:pt x="182" y="183"/>
                    </a:cubicBezTo>
                    <a:cubicBezTo>
                      <a:pt x="182" y="193"/>
                      <a:pt x="186" y="196"/>
                      <a:pt x="190" y="196"/>
                    </a:cubicBezTo>
                    <a:cubicBezTo>
                      <a:pt x="199" y="196"/>
                      <a:pt x="213" y="183"/>
                      <a:pt x="213" y="183"/>
                    </a:cubicBezTo>
                    <a:cubicBezTo>
                      <a:pt x="243" y="183"/>
                      <a:pt x="243" y="152"/>
                      <a:pt x="243" y="152"/>
                    </a:cubicBezTo>
                    <a:cubicBezTo>
                      <a:pt x="243" y="122"/>
                      <a:pt x="243" y="122"/>
                      <a:pt x="243" y="92"/>
                    </a:cubicBezTo>
                    <a:cubicBezTo>
                      <a:pt x="243" y="92"/>
                      <a:pt x="213" y="92"/>
                      <a:pt x="213" y="61"/>
                    </a:cubicBezTo>
                    <a:cubicBezTo>
                      <a:pt x="213" y="61"/>
                      <a:pt x="182" y="31"/>
                      <a:pt x="152" y="31"/>
                    </a:cubicBezTo>
                    <a:cubicBezTo>
                      <a:pt x="122" y="0"/>
                      <a:pt x="91" y="0"/>
                      <a:pt x="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1"/>
              <p:cNvSpPr/>
              <p:nvPr/>
            </p:nvSpPr>
            <p:spPr>
              <a:xfrm>
                <a:off x="12476175" y="3050475"/>
                <a:ext cx="3075" cy="5350"/>
              </a:xfrm>
              <a:custGeom>
                <a:avLst/>
                <a:gdLst/>
                <a:ahLst/>
                <a:cxnLst/>
                <a:rect l="l" t="t" r="r" b="b"/>
                <a:pathLst>
                  <a:path w="123" h="214" extrusionOk="0">
                    <a:moveTo>
                      <a:pt x="62" y="1"/>
                    </a:moveTo>
                    <a:cubicBezTo>
                      <a:pt x="31" y="1"/>
                      <a:pt x="31" y="1"/>
                      <a:pt x="1" y="31"/>
                    </a:cubicBezTo>
                    <a:cubicBezTo>
                      <a:pt x="1" y="31"/>
                      <a:pt x="1" y="62"/>
                      <a:pt x="1" y="62"/>
                    </a:cubicBezTo>
                    <a:cubicBezTo>
                      <a:pt x="1" y="92"/>
                      <a:pt x="1" y="92"/>
                      <a:pt x="1" y="123"/>
                    </a:cubicBezTo>
                    <a:cubicBezTo>
                      <a:pt x="1" y="153"/>
                      <a:pt x="1" y="153"/>
                      <a:pt x="1" y="153"/>
                    </a:cubicBezTo>
                    <a:cubicBezTo>
                      <a:pt x="31" y="183"/>
                      <a:pt x="31" y="183"/>
                      <a:pt x="31" y="183"/>
                    </a:cubicBezTo>
                    <a:cubicBezTo>
                      <a:pt x="62" y="214"/>
                      <a:pt x="62" y="214"/>
                      <a:pt x="62" y="214"/>
                    </a:cubicBezTo>
                    <a:cubicBezTo>
                      <a:pt x="62" y="214"/>
                      <a:pt x="92" y="183"/>
                      <a:pt x="92" y="183"/>
                    </a:cubicBezTo>
                    <a:cubicBezTo>
                      <a:pt x="92" y="183"/>
                      <a:pt x="92" y="183"/>
                      <a:pt x="122" y="153"/>
                    </a:cubicBezTo>
                    <a:cubicBezTo>
                      <a:pt x="122" y="153"/>
                      <a:pt x="122" y="153"/>
                      <a:pt x="122" y="123"/>
                    </a:cubicBezTo>
                    <a:cubicBezTo>
                      <a:pt x="122" y="92"/>
                      <a:pt x="122" y="92"/>
                      <a:pt x="122" y="62"/>
                    </a:cubicBezTo>
                    <a:cubicBezTo>
                      <a:pt x="122" y="62"/>
                      <a:pt x="122" y="62"/>
                      <a:pt x="122" y="31"/>
                    </a:cubicBezTo>
                    <a:lnTo>
                      <a:pt x="92" y="31"/>
                    </a:lnTo>
                    <a:cubicBezTo>
                      <a:pt x="92" y="31"/>
                      <a:pt x="92"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1"/>
              <p:cNvSpPr/>
              <p:nvPr/>
            </p:nvSpPr>
            <p:spPr>
              <a:xfrm>
                <a:off x="12404000" y="3112475"/>
                <a:ext cx="7625" cy="12500"/>
              </a:xfrm>
              <a:custGeom>
                <a:avLst/>
                <a:gdLst/>
                <a:ahLst/>
                <a:cxnLst/>
                <a:rect l="l" t="t" r="r" b="b"/>
                <a:pathLst>
                  <a:path w="305" h="500" extrusionOk="0">
                    <a:moveTo>
                      <a:pt x="43" y="1"/>
                    </a:moveTo>
                    <a:cubicBezTo>
                      <a:pt x="36" y="1"/>
                      <a:pt x="31" y="5"/>
                      <a:pt x="31" y="13"/>
                    </a:cubicBezTo>
                    <a:cubicBezTo>
                      <a:pt x="0" y="44"/>
                      <a:pt x="0" y="74"/>
                      <a:pt x="0" y="105"/>
                    </a:cubicBezTo>
                    <a:cubicBezTo>
                      <a:pt x="31" y="165"/>
                      <a:pt x="61" y="226"/>
                      <a:pt x="91" y="287"/>
                    </a:cubicBezTo>
                    <a:lnTo>
                      <a:pt x="152" y="378"/>
                    </a:lnTo>
                    <a:lnTo>
                      <a:pt x="152" y="439"/>
                    </a:lnTo>
                    <a:cubicBezTo>
                      <a:pt x="183" y="439"/>
                      <a:pt x="183" y="469"/>
                      <a:pt x="213" y="469"/>
                    </a:cubicBezTo>
                    <a:cubicBezTo>
                      <a:pt x="213" y="500"/>
                      <a:pt x="243" y="500"/>
                      <a:pt x="274" y="500"/>
                    </a:cubicBezTo>
                    <a:cubicBezTo>
                      <a:pt x="304" y="469"/>
                      <a:pt x="304" y="439"/>
                      <a:pt x="304" y="439"/>
                    </a:cubicBezTo>
                    <a:cubicBezTo>
                      <a:pt x="304" y="409"/>
                      <a:pt x="274" y="378"/>
                      <a:pt x="274" y="378"/>
                    </a:cubicBezTo>
                    <a:cubicBezTo>
                      <a:pt x="274" y="348"/>
                      <a:pt x="274" y="348"/>
                      <a:pt x="243" y="317"/>
                    </a:cubicBezTo>
                    <a:cubicBezTo>
                      <a:pt x="243" y="287"/>
                      <a:pt x="213" y="257"/>
                      <a:pt x="213" y="226"/>
                    </a:cubicBezTo>
                    <a:cubicBezTo>
                      <a:pt x="152" y="165"/>
                      <a:pt x="122" y="105"/>
                      <a:pt x="91" y="44"/>
                    </a:cubicBezTo>
                    <a:cubicBezTo>
                      <a:pt x="91" y="22"/>
                      <a:pt x="61" y="1"/>
                      <a:pt x="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1"/>
              <p:cNvSpPr/>
              <p:nvPr/>
            </p:nvSpPr>
            <p:spPr>
              <a:xfrm>
                <a:off x="12412350" y="3092275"/>
                <a:ext cx="9150" cy="12950"/>
              </a:xfrm>
              <a:custGeom>
                <a:avLst/>
                <a:gdLst/>
                <a:ahLst/>
                <a:cxnLst/>
                <a:rect l="l" t="t" r="r" b="b"/>
                <a:pathLst>
                  <a:path w="366" h="518" extrusionOk="0">
                    <a:moveTo>
                      <a:pt x="61" y="1"/>
                    </a:moveTo>
                    <a:cubicBezTo>
                      <a:pt x="31" y="31"/>
                      <a:pt x="1" y="62"/>
                      <a:pt x="31" y="92"/>
                    </a:cubicBezTo>
                    <a:lnTo>
                      <a:pt x="244" y="487"/>
                    </a:lnTo>
                    <a:cubicBezTo>
                      <a:pt x="244" y="517"/>
                      <a:pt x="305" y="517"/>
                      <a:pt x="335" y="517"/>
                    </a:cubicBezTo>
                    <a:cubicBezTo>
                      <a:pt x="365" y="487"/>
                      <a:pt x="365" y="457"/>
                      <a:pt x="335" y="426"/>
                    </a:cubicBezTo>
                    <a:lnTo>
                      <a:pt x="122" y="31"/>
                    </a:lnTo>
                    <a:cubicBezTo>
                      <a:pt x="122" y="1"/>
                      <a:pt x="61"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1"/>
              <p:cNvSpPr/>
              <p:nvPr/>
            </p:nvSpPr>
            <p:spPr>
              <a:xfrm>
                <a:off x="12427550" y="3082400"/>
                <a:ext cx="25" cy="775"/>
              </a:xfrm>
              <a:custGeom>
                <a:avLst/>
                <a:gdLst/>
                <a:ahLst/>
                <a:cxnLst/>
                <a:rect l="l" t="t" r="r" b="b"/>
                <a:pathLst>
                  <a:path w="1" h="31" extrusionOk="0">
                    <a:moveTo>
                      <a:pt x="0" y="31"/>
                    </a:moveTo>
                    <a:cubicBezTo>
                      <a:pt x="0" y="31"/>
                      <a:pt x="0" y="1"/>
                      <a:pt x="0" y="31"/>
                    </a:cubicBezTo>
                    <a:cubicBezTo>
                      <a:pt x="0" y="1"/>
                      <a:pt x="0" y="31"/>
                      <a:pt x="0" y="3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1"/>
              <p:cNvSpPr/>
              <p:nvPr/>
            </p:nvSpPr>
            <p:spPr>
              <a:xfrm>
                <a:off x="12390325" y="3294350"/>
                <a:ext cx="14125" cy="48575"/>
              </a:xfrm>
              <a:custGeom>
                <a:avLst/>
                <a:gdLst/>
                <a:ahLst/>
                <a:cxnLst/>
                <a:rect l="l" t="t" r="r" b="b"/>
                <a:pathLst>
                  <a:path w="565" h="1943" extrusionOk="0">
                    <a:moveTo>
                      <a:pt x="82" y="0"/>
                    </a:moveTo>
                    <a:cubicBezTo>
                      <a:pt x="47" y="0"/>
                      <a:pt x="0" y="26"/>
                      <a:pt x="0" y="64"/>
                    </a:cubicBezTo>
                    <a:cubicBezTo>
                      <a:pt x="152" y="672"/>
                      <a:pt x="274" y="1310"/>
                      <a:pt x="456" y="1887"/>
                    </a:cubicBezTo>
                    <a:cubicBezTo>
                      <a:pt x="456" y="1926"/>
                      <a:pt x="477" y="1943"/>
                      <a:pt x="500" y="1943"/>
                    </a:cubicBezTo>
                    <a:cubicBezTo>
                      <a:pt x="531" y="1943"/>
                      <a:pt x="565" y="1910"/>
                      <a:pt x="547" y="1857"/>
                    </a:cubicBezTo>
                    <a:cubicBezTo>
                      <a:pt x="426" y="1249"/>
                      <a:pt x="274" y="641"/>
                      <a:pt x="122" y="33"/>
                    </a:cubicBezTo>
                    <a:cubicBezTo>
                      <a:pt x="122" y="10"/>
                      <a:pt x="104" y="0"/>
                      <a:pt x="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1"/>
              <p:cNvSpPr/>
              <p:nvPr/>
            </p:nvSpPr>
            <p:spPr>
              <a:xfrm>
                <a:off x="12395200" y="3261875"/>
                <a:ext cx="12625" cy="57250"/>
              </a:xfrm>
              <a:custGeom>
                <a:avLst/>
                <a:gdLst/>
                <a:ahLst/>
                <a:cxnLst/>
                <a:rect l="l" t="t" r="r" b="b"/>
                <a:pathLst>
                  <a:path w="505" h="2290" extrusionOk="0">
                    <a:moveTo>
                      <a:pt x="71" y="1"/>
                    </a:moveTo>
                    <a:cubicBezTo>
                      <a:pt x="34" y="1"/>
                      <a:pt x="0" y="33"/>
                      <a:pt x="18" y="86"/>
                    </a:cubicBezTo>
                    <a:cubicBezTo>
                      <a:pt x="231" y="785"/>
                      <a:pt x="322" y="1484"/>
                      <a:pt x="383" y="2244"/>
                    </a:cubicBezTo>
                    <a:cubicBezTo>
                      <a:pt x="383" y="2275"/>
                      <a:pt x="413" y="2290"/>
                      <a:pt x="443" y="2290"/>
                    </a:cubicBezTo>
                    <a:cubicBezTo>
                      <a:pt x="474" y="2290"/>
                      <a:pt x="504" y="2275"/>
                      <a:pt x="504" y="2244"/>
                    </a:cubicBezTo>
                    <a:cubicBezTo>
                      <a:pt x="504" y="1484"/>
                      <a:pt x="352" y="755"/>
                      <a:pt x="139" y="56"/>
                    </a:cubicBezTo>
                    <a:cubicBezTo>
                      <a:pt x="127" y="18"/>
                      <a:pt x="98" y="1"/>
                      <a:pt x="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1"/>
              <p:cNvSpPr/>
              <p:nvPr/>
            </p:nvSpPr>
            <p:spPr>
              <a:xfrm>
                <a:off x="12401225" y="3244625"/>
                <a:ext cx="18425" cy="55750"/>
              </a:xfrm>
              <a:custGeom>
                <a:avLst/>
                <a:gdLst/>
                <a:ahLst/>
                <a:cxnLst/>
                <a:rect l="l" t="t" r="r" b="b"/>
                <a:pathLst>
                  <a:path w="737" h="2230" extrusionOk="0">
                    <a:moveTo>
                      <a:pt x="83" y="0"/>
                    </a:moveTo>
                    <a:cubicBezTo>
                      <a:pt x="42" y="0"/>
                      <a:pt x="1" y="39"/>
                      <a:pt x="20" y="77"/>
                    </a:cubicBezTo>
                    <a:cubicBezTo>
                      <a:pt x="263" y="776"/>
                      <a:pt x="476" y="1475"/>
                      <a:pt x="598" y="2174"/>
                    </a:cubicBezTo>
                    <a:cubicBezTo>
                      <a:pt x="610" y="2213"/>
                      <a:pt x="639" y="2229"/>
                      <a:pt x="666" y="2229"/>
                    </a:cubicBezTo>
                    <a:cubicBezTo>
                      <a:pt x="703" y="2229"/>
                      <a:pt x="737" y="2197"/>
                      <a:pt x="719" y="2144"/>
                    </a:cubicBezTo>
                    <a:cubicBezTo>
                      <a:pt x="598" y="1445"/>
                      <a:pt x="385" y="715"/>
                      <a:pt x="142" y="47"/>
                    </a:cubicBezTo>
                    <a:cubicBezTo>
                      <a:pt x="130" y="13"/>
                      <a:pt x="107" y="0"/>
                      <a:pt x="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1"/>
              <p:cNvSpPr/>
              <p:nvPr/>
            </p:nvSpPr>
            <p:spPr>
              <a:xfrm>
                <a:off x="12411850" y="3236300"/>
                <a:ext cx="20275" cy="41425"/>
              </a:xfrm>
              <a:custGeom>
                <a:avLst/>
                <a:gdLst/>
                <a:ahLst/>
                <a:cxnLst/>
                <a:rect l="l" t="t" r="r" b="b"/>
                <a:pathLst>
                  <a:path w="811" h="1657" extrusionOk="0">
                    <a:moveTo>
                      <a:pt x="87" y="0"/>
                    </a:moveTo>
                    <a:cubicBezTo>
                      <a:pt x="45" y="0"/>
                      <a:pt x="1" y="47"/>
                      <a:pt x="21" y="106"/>
                    </a:cubicBezTo>
                    <a:cubicBezTo>
                      <a:pt x="142" y="349"/>
                      <a:pt x="264" y="623"/>
                      <a:pt x="355" y="866"/>
                    </a:cubicBezTo>
                    <a:cubicBezTo>
                      <a:pt x="436" y="1083"/>
                      <a:pt x="542" y="1324"/>
                      <a:pt x="628" y="1546"/>
                    </a:cubicBezTo>
                    <a:lnTo>
                      <a:pt x="628" y="1546"/>
                    </a:lnTo>
                    <a:cubicBezTo>
                      <a:pt x="614" y="1557"/>
                      <a:pt x="609" y="1576"/>
                      <a:pt x="628" y="1595"/>
                    </a:cubicBezTo>
                    <a:cubicBezTo>
                      <a:pt x="659" y="1626"/>
                      <a:pt x="659" y="1626"/>
                      <a:pt x="689" y="1656"/>
                    </a:cubicBezTo>
                    <a:cubicBezTo>
                      <a:pt x="720" y="1656"/>
                      <a:pt x="811" y="1626"/>
                      <a:pt x="780" y="1565"/>
                    </a:cubicBezTo>
                    <a:cubicBezTo>
                      <a:pt x="689" y="1322"/>
                      <a:pt x="568" y="1048"/>
                      <a:pt x="477" y="805"/>
                    </a:cubicBezTo>
                    <a:cubicBezTo>
                      <a:pt x="355" y="532"/>
                      <a:pt x="264" y="288"/>
                      <a:pt x="142" y="45"/>
                    </a:cubicBezTo>
                    <a:cubicBezTo>
                      <a:pt x="132" y="14"/>
                      <a:pt x="110" y="0"/>
                      <a:pt x="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1"/>
              <p:cNvSpPr/>
              <p:nvPr/>
            </p:nvSpPr>
            <p:spPr>
              <a:xfrm>
                <a:off x="12420700" y="3215350"/>
                <a:ext cx="19025" cy="43450"/>
              </a:xfrm>
              <a:custGeom>
                <a:avLst/>
                <a:gdLst/>
                <a:ahLst/>
                <a:cxnLst/>
                <a:rect l="l" t="t" r="r" b="b"/>
                <a:pathLst>
                  <a:path w="761" h="1738" extrusionOk="0">
                    <a:moveTo>
                      <a:pt x="88" y="1"/>
                    </a:moveTo>
                    <a:cubicBezTo>
                      <a:pt x="52" y="1"/>
                      <a:pt x="1" y="34"/>
                      <a:pt x="1" y="93"/>
                    </a:cubicBezTo>
                    <a:cubicBezTo>
                      <a:pt x="119" y="623"/>
                      <a:pt x="322" y="1182"/>
                      <a:pt x="611" y="1658"/>
                    </a:cubicBezTo>
                    <a:lnTo>
                      <a:pt x="611" y="1658"/>
                    </a:lnTo>
                    <a:cubicBezTo>
                      <a:pt x="610" y="1663"/>
                      <a:pt x="609" y="1668"/>
                      <a:pt x="609" y="1674"/>
                    </a:cubicBezTo>
                    <a:cubicBezTo>
                      <a:pt x="613" y="1674"/>
                      <a:pt x="617" y="1673"/>
                      <a:pt x="620" y="1673"/>
                    </a:cubicBezTo>
                    <a:lnTo>
                      <a:pt x="620" y="1673"/>
                    </a:lnTo>
                    <a:cubicBezTo>
                      <a:pt x="627" y="1684"/>
                      <a:pt x="633" y="1694"/>
                      <a:pt x="639" y="1704"/>
                    </a:cubicBezTo>
                    <a:cubicBezTo>
                      <a:pt x="651" y="1727"/>
                      <a:pt x="671" y="1737"/>
                      <a:pt x="692" y="1737"/>
                    </a:cubicBezTo>
                    <a:cubicBezTo>
                      <a:pt x="726" y="1737"/>
                      <a:pt x="761" y="1711"/>
                      <a:pt x="761" y="1674"/>
                    </a:cubicBezTo>
                    <a:cubicBezTo>
                      <a:pt x="761" y="1643"/>
                      <a:pt x="730" y="1613"/>
                      <a:pt x="730" y="1552"/>
                    </a:cubicBezTo>
                    <a:cubicBezTo>
                      <a:pt x="722" y="1543"/>
                      <a:pt x="710" y="1539"/>
                      <a:pt x="698" y="1539"/>
                    </a:cubicBezTo>
                    <a:cubicBezTo>
                      <a:pt x="691" y="1539"/>
                      <a:pt x="685" y="1541"/>
                      <a:pt x="678" y="1543"/>
                    </a:cubicBezTo>
                    <a:lnTo>
                      <a:pt x="678" y="1543"/>
                    </a:lnTo>
                    <a:cubicBezTo>
                      <a:pt x="430" y="1059"/>
                      <a:pt x="236" y="572"/>
                      <a:pt x="123" y="32"/>
                    </a:cubicBezTo>
                    <a:cubicBezTo>
                      <a:pt x="123" y="11"/>
                      <a:pt x="107" y="1"/>
                      <a:pt x="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1"/>
              <p:cNvSpPr/>
              <p:nvPr/>
            </p:nvSpPr>
            <p:spPr>
              <a:xfrm>
                <a:off x="12431625" y="3200925"/>
                <a:ext cx="17225" cy="39100"/>
              </a:xfrm>
              <a:custGeom>
                <a:avLst/>
                <a:gdLst/>
                <a:ahLst/>
                <a:cxnLst/>
                <a:rect l="l" t="t" r="r" b="b"/>
                <a:pathLst>
                  <a:path w="689" h="1564" extrusionOk="0">
                    <a:moveTo>
                      <a:pt x="86" y="0"/>
                    </a:moveTo>
                    <a:cubicBezTo>
                      <a:pt x="44" y="0"/>
                      <a:pt x="0" y="34"/>
                      <a:pt x="20" y="92"/>
                    </a:cubicBezTo>
                    <a:cubicBezTo>
                      <a:pt x="202" y="548"/>
                      <a:pt x="354" y="1065"/>
                      <a:pt x="567" y="1521"/>
                    </a:cubicBezTo>
                    <a:cubicBezTo>
                      <a:pt x="581" y="1548"/>
                      <a:pt x="600" y="1563"/>
                      <a:pt x="621" y="1563"/>
                    </a:cubicBezTo>
                    <a:cubicBezTo>
                      <a:pt x="646" y="1563"/>
                      <a:pt x="672" y="1541"/>
                      <a:pt x="689" y="1491"/>
                    </a:cubicBezTo>
                    <a:cubicBezTo>
                      <a:pt x="689" y="1460"/>
                      <a:pt x="689" y="1430"/>
                      <a:pt x="689" y="1369"/>
                    </a:cubicBezTo>
                    <a:cubicBezTo>
                      <a:pt x="673" y="1354"/>
                      <a:pt x="658" y="1346"/>
                      <a:pt x="643" y="1346"/>
                    </a:cubicBezTo>
                    <a:cubicBezTo>
                      <a:pt x="640" y="1346"/>
                      <a:pt x="637" y="1347"/>
                      <a:pt x="635" y="1347"/>
                    </a:cubicBezTo>
                    <a:lnTo>
                      <a:pt x="635" y="1347"/>
                    </a:lnTo>
                    <a:cubicBezTo>
                      <a:pt x="470" y="909"/>
                      <a:pt x="306" y="470"/>
                      <a:pt x="141" y="32"/>
                    </a:cubicBezTo>
                    <a:cubicBezTo>
                      <a:pt x="131" y="10"/>
                      <a:pt x="108" y="0"/>
                      <a:pt x="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1"/>
              <p:cNvSpPr/>
              <p:nvPr/>
            </p:nvSpPr>
            <p:spPr>
              <a:xfrm>
                <a:off x="12446250" y="3192375"/>
                <a:ext cx="12475" cy="29600"/>
              </a:xfrm>
              <a:custGeom>
                <a:avLst/>
                <a:gdLst/>
                <a:ahLst/>
                <a:cxnLst/>
                <a:rect l="l" t="t" r="r" b="b"/>
                <a:pathLst>
                  <a:path w="499" h="1184" extrusionOk="0">
                    <a:moveTo>
                      <a:pt x="89" y="1"/>
                    </a:moveTo>
                    <a:cubicBezTo>
                      <a:pt x="47" y="1"/>
                      <a:pt x="0" y="58"/>
                      <a:pt x="43" y="100"/>
                    </a:cubicBezTo>
                    <a:cubicBezTo>
                      <a:pt x="104" y="283"/>
                      <a:pt x="195" y="434"/>
                      <a:pt x="256" y="617"/>
                    </a:cubicBezTo>
                    <a:cubicBezTo>
                      <a:pt x="286" y="708"/>
                      <a:pt x="316" y="799"/>
                      <a:pt x="316" y="890"/>
                    </a:cubicBezTo>
                    <a:cubicBezTo>
                      <a:pt x="347" y="982"/>
                      <a:pt x="377" y="1073"/>
                      <a:pt x="408" y="1164"/>
                    </a:cubicBezTo>
                    <a:cubicBezTo>
                      <a:pt x="420" y="1177"/>
                      <a:pt x="438" y="1184"/>
                      <a:pt x="454" y="1184"/>
                    </a:cubicBezTo>
                    <a:cubicBezTo>
                      <a:pt x="478" y="1184"/>
                      <a:pt x="499" y="1169"/>
                      <a:pt x="499" y="1134"/>
                    </a:cubicBezTo>
                    <a:cubicBezTo>
                      <a:pt x="499" y="1042"/>
                      <a:pt x="468" y="951"/>
                      <a:pt x="438" y="860"/>
                    </a:cubicBezTo>
                    <a:cubicBezTo>
                      <a:pt x="408" y="769"/>
                      <a:pt x="377" y="647"/>
                      <a:pt x="347" y="556"/>
                    </a:cubicBezTo>
                    <a:cubicBezTo>
                      <a:pt x="286" y="374"/>
                      <a:pt x="225" y="222"/>
                      <a:pt x="134" y="39"/>
                    </a:cubicBezTo>
                    <a:cubicBezTo>
                      <a:pt x="125" y="12"/>
                      <a:pt x="107" y="1"/>
                      <a:pt x="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1"/>
              <p:cNvSpPr/>
              <p:nvPr/>
            </p:nvSpPr>
            <p:spPr>
              <a:xfrm>
                <a:off x="12460225" y="3184975"/>
                <a:ext cx="5350" cy="10250"/>
              </a:xfrm>
              <a:custGeom>
                <a:avLst/>
                <a:gdLst/>
                <a:ahLst/>
                <a:cxnLst/>
                <a:rect l="l" t="t" r="r" b="b"/>
                <a:pathLst>
                  <a:path w="214" h="410" extrusionOk="0">
                    <a:moveTo>
                      <a:pt x="61" y="1"/>
                    </a:moveTo>
                    <a:cubicBezTo>
                      <a:pt x="31" y="1"/>
                      <a:pt x="0" y="31"/>
                      <a:pt x="0" y="62"/>
                    </a:cubicBezTo>
                    <a:cubicBezTo>
                      <a:pt x="0" y="153"/>
                      <a:pt x="31" y="244"/>
                      <a:pt x="92" y="335"/>
                    </a:cubicBezTo>
                    <a:cubicBezTo>
                      <a:pt x="92" y="366"/>
                      <a:pt x="122" y="396"/>
                      <a:pt x="152" y="396"/>
                    </a:cubicBezTo>
                    <a:cubicBezTo>
                      <a:pt x="163" y="406"/>
                      <a:pt x="169" y="410"/>
                      <a:pt x="175" y="410"/>
                    </a:cubicBezTo>
                    <a:cubicBezTo>
                      <a:pt x="186" y="410"/>
                      <a:pt x="193" y="396"/>
                      <a:pt x="213" y="396"/>
                    </a:cubicBezTo>
                    <a:cubicBezTo>
                      <a:pt x="213" y="366"/>
                      <a:pt x="213" y="335"/>
                      <a:pt x="213" y="335"/>
                    </a:cubicBezTo>
                    <a:cubicBezTo>
                      <a:pt x="183" y="305"/>
                      <a:pt x="183" y="275"/>
                      <a:pt x="183" y="244"/>
                    </a:cubicBezTo>
                    <a:lnTo>
                      <a:pt x="152" y="244"/>
                    </a:lnTo>
                    <a:lnTo>
                      <a:pt x="152" y="214"/>
                    </a:lnTo>
                    <a:cubicBezTo>
                      <a:pt x="152" y="183"/>
                      <a:pt x="122" y="153"/>
                      <a:pt x="122" y="123"/>
                    </a:cubicBezTo>
                    <a:cubicBezTo>
                      <a:pt x="122" y="123"/>
                      <a:pt x="122" y="92"/>
                      <a:pt x="122" y="92"/>
                    </a:cubicBezTo>
                    <a:cubicBezTo>
                      <a:pt x="122" y="62"/>
                      <a:pt x="122" y="62"/>
                      <a:pt x="122" y="62"/>
                    </a:cubicBezTo>
                    <a:cubicBezTo>
                      <a:pt x="122" y="3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1"/>
              <p:cNvSpPr/>
              <p:nvPr/>
            </p:nvSpPr>
            <p:spPr>
              <a:xfrm>
                <a:off x="12462500" y="3162950"/>
                <a:ext cx="5350" cy="7625"/>
              </a:xfrm>
              <a:custGeom>
                <a:avLst/>
                <a:gdLst/>
                <a:ahLst/>
                <a:cxnLst/>
                <a:rect l="l" t="t" r="r" b="b"/>
                <a:pathLst>
                  <a:path w="214" h="305" extrusionOk="0">
                    <a:moveTo>
                      <a:pt x="61" y="1"/>
                    </a:moveTo>
                    <a:cubicBezTo>
                      <a:pt x="61" y="1"/>
                      <a:pt x="31" y="1"/>
                      <a:pt x="31" y="31"/>
                    </a:cubicBezTo>
                    <a:cubicBezTo>
                      <a:pt x="31" y="61"/>
                      <a:pt x="1" y="61"/>
                      <a:pt x="31" y="92"/>
                    </a:cubicBezTo>
                    <a:cubicBezTo>
                      <a:pt x="31" y="122"/>
                      <a:pt x="61" y="153"/>
                      <a:pt x="61" y="183"/>
                    </a:cubicBezTo>
                    <a:cubicBezTo>
                      <a:pt x="61" y="183"/>
                      <a:pt x="61" y="213"/>
                      <a:pt x="92" y="244"/>
                    </a:cubicBezTo>
                    <a:cubicBezTo>
                      <a:pt x="92" y="244"/>
                      <a:pt x="92" y="274"/>
                      <a:pt x="122" y="274"/>
                    </a:cubicBezTo>
                    <a:cubicBezTo>
                      <a:pt x="122" y="304"/>
                      <a:pt x="153" y="304"/>
                      <a:pt x="183" y="304"/>
                    </a:cubicBezTo>
                    <a:cubicBezTo>
                      <a:pt x="183" y="274"/>
                      <a:pt x="213" y="274"/>
                      <a:pt x="213" y="244"/>
                    </a:cubicBezTo>
                    <a:cubicBezTo>
                      <a:pt x="213" y="213"/>
                      <a:pt x="183" y="213"/>
                      <a:pt x="183" y="183"/>
                    </a:cubicBezTo>
                    <a:cubicBezTo>
                      <a:pt x="183" y="183"/>
                      <a:pt x="183" y="153"/>
                      <a:pt x="183" y="153"/>
                    </a:cubicBezTo>
                    <a:cubicBezTo>
                      <a:pt x="153" y="122"/>
                      <a:pt x="153" y="61"/>
                      <a:pt x="153" y="31"/>
                    </a:cubicBezTo>
                    <a:cubicBezTo>
                      <a:pt x="122" y="31"/>
                      <a:pt x="122" y="31"/>
                      <a:pt x="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1"/>
              <p:cNvSpPr/>
              <p:nvPr/>
            </p:nvSpPr>
            <p:spPr>
              <a:xfrm>
                <a:off x="11523275" y="3266450"/>
                <a:ext cx="9900" cy="26275"/>
              </a:xfrm>
              <a:custGeom>
                <a:avLst/>
                <a:gdLst/>
                <a:ahLst/>
                <a:cxnLst/>
                <a:rect l="l" t="t" r="r" b="b"/>
                <a:pathLst>
                  <a:path w="396" h="1051" extrusionOk="0">
                    <a:moveTo>
                      <a:pt x="63" y="0"/>
                    </a:moveTo>
                    <a:cubicBezTo>
                      <a:pt x="31" y="0"/>
                      <a:pt x="1" y="33"/>
                      <a:pt x="1" y="86"/>
                    </a:cubicBezTo>
                    <a:cubicBezTo>
                      <a:pt x="31" y="237"/>
                      <a:pt x="61" y="389"/>
                      <a:pt x="122" y="572"/>
                    </a:cubicBezTo>
                    <a:cubicBezTo>
                      <a:pt x="122" y="633"/>
                      <a:pt x="153" y="724"/>
                      <a:pt x="183" y="815"/>
                    </a:cubicBezTo>
                    <a:cubicBezTo>
                      <a:pt x="183" y="845"/>
                      <a:pt x="213" y="876"/>
                      <a:pt x="213" y="937"/>
                    </a:cubicBezTo>
                    <a:cubicBezTo>
                      <a:pt x="244" y="967"/>
                      <a:pt x="244" y="1028"/>
                      <a:pt x="274" y="1028"/>
                    </a:cubicBezTo>
                    <a:cubicBezTo>
                      <a:pt x="289" y="1043"/>
                      <a:pt x="312" y="1051"/>
                      <a:pt x="331" y="1051"/>
                    </a:cubicBezTo>
                    <a:cubicBezTo>
                      <a:pt x="350" y="1051"/>
                      <a:pt x="365" y="1043"/>
                      <a:pt x="365" y="1028"/>
                    </a:cubicBezTo>
                    <a:cubicBezTo>
                      <a:pt x="396" y="967"/>
                      <a:pt x="365" y="937"/>
                      <a:pt x="365" y="906"/>
                    </a:cubicBezTo>
                    <a:cubicBezTo>
                      <a:pt x="335" y="876"/>
                      <a:pt x="335" y="815"/>
                      <a:pt x="305" y="785"/>
                    </a:cubicBezTo>
                    <a:cubicBezTo>
                      <a:pt x="274" y="693"/>
                      <a:pt x="274" y="633"/>
                      <a:pt x="244" y="541"/>
                    </a:cubicBezTo>
                    <a:cubicBezTo>
                      <a:pt x="183" y="389"/>
                      <a:pt x="153" y="207"/>
                      <a:pt x="122" y="55"/>
                    </a:cubicBezTo>
                    <a:cubicBezTo>
                      <a:pt x="109" y="17"/>
                      <a:pt x="86" y="0"/>
                      <a:pt x="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1"/>
              <p:cNvSpPr/>
              <p:nvPr/>
            </p:nvSpPr>
            <p:spPr>
              <a:xfrm>
                <a:off x="11535000" y="3269475"/>
                <a:ext cx="11850" cy="38450"/>
              </a:xfrm>
              <a:custGeom>
                <a:avLst/>
                <a:gdLst/>
                <a:ahLst/>
                <a:cxnLst/>
                <a:rect l="l" t="t" r="r" b="b"/>
                <a:pathLst>
                  <a:path w="474" h="1538" extrusionOk="0">
                    <a:moveTo>
                      <a:pt x="71" y="1"/>
                    </a:moveTo>
                    <a:cubicBezTo>
                      <a:pt x="34" y="1"/>
                      <a:pt x="0" y="33"/>
                      <a:pt x="18" y="86"/>
                    </a:cubicBezTo>
                    <a:cubicBezTo>
                      <a:pt x="79" y="329"/>
                      <a:pt x="109" y="572"/>
                      <a:pt x="170" y="816"/>
                    </a:cubicBezTo>
                    <a:cubicBezTo>
                      <a:pt x="200" y="907"/>
                      <a:pt x="231" y="1028"/>
                      <a:pt x="261" y="1150"/>
                    </a:cubicBezTo>
                    <a:cubicBezTo>
                      <a:pt x="261" y="1211"/>
                      <a:pt x="291" y="1272"/>
                      <a:pt x="291" y="1332"/>
                    </a:cubicBezTo>
                    <a:cubicBezTo>
                      <a:pt x="291" y="1393"/>
                      <a:pt x="322" y="1454"/>
                      <a:pt x="352" y="1515"/>
                    </a:cubicBezTo>
                    <a:cubicBezTo>
                      <a:pt x="367" y="1530"/>
                      <a:pt x="390" y="1537"/>
                      <a:pt x="409" y="1537"/>
                    </a:cubicBezTo>
                    <a:cubicBezTo>
                      <a:pt x="428" y="1537"/>
                      <a:pt x="443" y="1530"/>
                      <a:pt x="443" y="1515"/>
                    </a:cubicBezTo>
                    <a:cubicBezTo>
                      <a:pt x="474" y="1454"/>
                      <a:pt x="443" y="1393"/>
                      <a:pt x="443" y="1332"/>
                    </a:cubicBezTo>
                    <a:cubicBezTo>
                      <a:pt x="413" y="1272"/>
                      <a:pt x="413" y="1211"/>
                      <a:pt x="383" y="1150"/>
                    </a:cubicBezTo>
                    <a:cubicBezTo>
                      <a:pt x="352" y="1028"/>
                      <a:pt x="322" y="907"/>
                      <a:pt x="322" y="785"/>
                    </a:cubicBezTo>
                    <a:cubicBezTo>
                      <a:pt x="261" y="542"/>
                      <a:pt x="200" y="299"/>
                      <a:pt x="140" y="56"/>
                    </a:cubicBezTo>
                    <a:cubicBezTo>
                      <a:pt x="127" y="18"/>
                      <a:pt x="98" y="1"/>
                      <a:pt x="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1"/>
              <p:cNvSpPr/>
              <p:nvPr/>
            </p:nvSpPr>
            <p:spPr>
              <a:xfrm>
                <a:off x="11550925" y="3277300"/>
                <a:ext cx="14925" cy="56775"/>
              </a:xfrm>
              <a:custGeom>
                <a:avLst/>
                <a:gdLst/>
                <a:ahLst/>
                <a:cxnLst/>
                <a:rect l="l" t="t" r="r" b="b"/>
                <a:pathLst>
                  <a:path w="597" h="2271" extrusionOk="0">
                    <a:moveTo>
                      <a:pt x="82" y="0"/>
                    </a:moveTo>
                    <a:cubicBezTo>
                      <a:pt x="42" y="0"/>
                      <a:pt x="0" y="39"/>
                      <a:pt x="19" y="77"/>
                    </a:cubicBezTo>
                    <a:cubicBezTo>
                      <a:pt x="80" y="442"/>
                      <a:pt x="171" y="807"/>
                      <a:pt x="232" y="1171"/>
                    </a:cubicBezTo>
                    <a:cubicBezTo>
                      <a:pt x="262" y="1354"/>
                      <a:pt x="323" y="1536"/>
                      <a:pt x="354" y="1718"/>
                    </a:cubicBezTo>
                    <a:cubicBezTo>
                      <a:pt x="384" y="1901"/>
                      <a:pt x="414" y="2083"/>
                      <a:pt x="475" y="2235"/>
                    </a:cubicBezTo>
                    <a:cubicBezTo>
                      <a:pt x="488" y="2261"/>
                      <a:pt x="506" y="2270"/>
                      <a:pt x="523" y="2270"/>
                    </a:cubicBezTo>
                    <a:cubicBezTo>
                      <a:pt x="546" y="2270"/>
                      <a:pt x="566" y="2253"/>
                      <a:pt x="566" y="2235"/>
                    </a:cubicBezTo>
                    <a:cubicBezTo>
                      <a:pt x="597" y="2053"/>
                      <a:pt x="506" y="1870"/>
                      <a:pt x="475" y="1688"/>
                    </a:cubicBezTo>
                    <a:cubicBezTo>
                      <a:pt x="445" y="1506"/>
                      <a:pt x="414" y="1323"/>
                      <a:pt x="354" y="1141"/>
                    </a:cubicBezTo>
                    <a:cubicBezTo>
                      <a:pt x="293" y="776"/>
                      <a:pt x="202" y="411"/>
                      <a:pt x="141" y="47"/>
                    </a:cubicBezTo>
                    <a:cubicBezTo>
                      <a:pt x="130" y="13"/>
                      <a:pt x="106" y="0"/>
                      <a:pt x="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1"/>
              <p:cNvSpPr/>
              <p:nvPr/>
            </p:nvSpPr>
            <p:spPr>
              <a:xfrm>
                <a:off x="11567675" y="3293800"/>
                <a:ext cx="17950" cy="64775"/>
              </a:xfrm>
              <a:custGeom>
                <a:avLst/>
                <a:gdLst/>
                <a:ahLst/>
                <a:cxnLst/>
                <a:rect l="l" t="t" r="r" b="b"/>
                <a:pathLst>
                  <a:path w="718" h="2591" extrusionOk="0">
                    <a:moveTo>
                      <a:pt x="71" y="0"/>
                    </a:moveTo>
                    <a:cubicBezTo>
                      <a:pt x="34" y="0"/>
                      <a:pt x="0" y="33"/>
                      <a:pt x="18" y="86"/>
                    </a:cubicBezTo>
                    <a:cubicBezTo>
                      <a:pt x="170" y="481"/>
                      <a:pt x="231" y="906"/>
                      <a:pt x="322" y="1302"/>
                    </a:cubicBezTo>
                    <a:cubicBezTo>
                      <a:pt x="383" y="1514"/>
                      <a:pt x="413" y="1727"/>
                      <a:pt x="474" y="1940"/>
                    </a:cubicBezTo>
                    <a:cubicBezTo>
                      <a:pt x="504" y="2153"/>
                      <a:pt x="535" y="2396"/>
                      <a:pt x="626" y="2578"/>
                    </a:cubicBezTo>
                    <a:cubicBezTo>
                      <a:pt x="635" y="2587"/>
                      <a:pt x="646" y="2591"/>
                      <a:pt x="658" y="2591"/>
                    </a:cubicBezTo>
                    <a:cubicBezTo>
                      <a:pt x="687" y="2591"/>
                      <a:pt x="717" y="2569"/>
                      <a:pt x="717" y="2548"/>
                    </a:cubicBezTo>
                    <a:cubicBezTo>
                      <a:pt x="717" y="2335"/>
                      <a:pt x="626" y="2092"/>
                      <a:pt x="595" y="1909"/>
                    </a:cubicBezTo>
                    <a:cubicBezTo>
                      <a:pt x="535" y="1697"/>
                      <a:pt x="504" y="1484"/>
                      <a:pt x="443" y="1271"/>
                    </a:cubicBezTo>
                    <a:cubicBezTo>
                      <a:pt x="352" y="876"/>
                      <a:pt x="292" y="451"/>
                      <a:pt x="140" y="55"/>
                    </a:cubicBezTo>
                    <a:cubicBezTo>
                      <a:pt x="127" y="17"/>
                      <a:pt x="98" y="0"/>
                      <a:pt x="7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1"/>
              <p:cNvSpPr/>
              <p:nvPr/>
            </p:nvSpPr>
            <p:spPr>
              <a:xfrm>
                <a:off x="11583625" y="3308225"/>
                <a:ext cx="25350" cy="73350"/>
              </a:xfrm>
              <a:custGeom>
                <a:avLst/>
                <a:gdLst/>
                <a:ahLst/>
                <a:cxnLst/>
                <a:rect l="l" t="t" r="r" b="b"/>
                <a:pathLst>
                  <a:path w="1014" h="2934" extrusionOk="0">
                    <a:moveTo>
                      <a:pt x="84" y="1"/>
                    </a:moveTo>
                    <a:cubicBezTo>
                      <a:pt x="45" y="1"/>
                      <a:pt x="1" y="33"/>
                      <a:pt x="18" y="86"/>
                    </a:cubicBezTo>
                    <a:cubicBezTo>
                      <a:pt x="201" y="573"/>
                      <a:pt x="353" y="1059"/>
                      <a:pt x="474" y="1576"/>
                    </a:cubicBezTo>
                    <a:cubicBezTo>
                      <a:pt x="565" y="1819"/>
                      <a:pt x="626" y="2062"/>
                      <a:pt x="657" y="2305"/>
                    </a:cubicBezTo>
                    <a:cubicBezTo>
                      <a:pt x="717" y="2518"/>
                      <a:pt x="748" y="2731"/>
                      <a:pt x="900" y="2913"/>
                    </a:cubicBezTo>
                    <a:cubicBezTo>
                      <a:pt x="907" y="2928"/>
                      <a:pt x="918" y="2934"/>
                      <a:pt x="930" y="2934"/>
                    </a:cubicBezTo>
                    <a:cubicBezTo>
                      <a:pt x="967" y="2934"/>
                      <a:pt x="1014" y="2875"/>
                      <a:pt x="991" y="2852"/>
                    </a:cubicBezTo>
                    <a:cubicBezTo>
                      <a:pt x="839" y="2639"/>
                      <a:pt x="809" y="2396"/>
                      <a:pt x="778" y="2153"/>
                    </a:cubicBezTo>
                    <a:cubicBezTo>
                      <a:pt x="717" y="1910"/>
                      <a:pt x="657" y="1697"/>
                      <a:pt x="596" y="1454"/>
                    </a:cubicBezTo>
                    <a:cubicBezTo>
                      <a:pt x="474" y="968"/>
                      <a:pt x="322" y="512"/>
                      <a:pt x="140" y="56"/>
                    </a:cubicBezTo>
                    <a:cubicBezTo>
                      <a:pt x="140" y="18"/>
                      <a:pt x="113"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1"/>
              <p:cNvSpPr/>
              <p:nvPr/>
            </p:nvSpPr>
            <p:spPr>
              <a:xfrm>
                <a:off x="11611700" y="3363525"/>
                <a:ext cx="14950" cy="34575"/>
              </a:xfrm>
              <a:custGeom>
                <a:avLst/>
                <a:gdLst/>
                <a:ahLst/>
                <a:cxnLst/>
                <a:rect l="l" t="t" r="r" b="b"/>
                <a:pathLst>
                  <a:path w="598" h="1383" extrusionOk="0">
                    <a:moveTo>
                      <a:pt x="86" y="1"/>
                    </a:moveTo>
                    <a:cubicBezTo>
                      <a:pt x="44" y="1"/>
                      <a:pt x="0" y="34"/>
                      <a:pt x="20" y="93"/>
                    </a:cubicBezTo>
                    <a:cubicBezTo>
                      <a:pt x="81" y="306"/>
                      <a:pt x="141" y="549"/>
                      <a:pt x="233" y="762"/>
                    </a:cubicBezTo>
                    <a:cubicBezTo>
                      <a:pt x="263" y="883"/>
                      <a:pt x="324" y="1005"/>
                      <a:pt x="354" y="1096"/>
                    </a:cubicBezTo>
                    <a:lnTo>
                      <a:pt x="415" y="1248"/>
                    </a:lnTo>
                    <a:cubicBezTo>
                      <a:pt x="445" y="1309"/>
                      <a:pt x="476" y="1370"/>
                      <a:pt x="506" y="1370"/>
                    </a:cubicBezTo>
                    <a:cubicBezTo>
                      <a:pt x="515" y="1379"/>
                      <a:pt x="524" y="1382"/>
                      <a:pt x="532" y="1382"/>
                    </a:cubicBezTo>
                    <a:cubicBezTo>
                      <a:pt x="552" y="1382"/>
                      <a:pt x="567" y="1361"/>
                      <a:pt x="567" y="1339"/>
                    </a:cubicBezTo>
                    <a:cubicBezTo>
                      <a:pt x="597" y="1309"/>
                      <a:pt x="567" y="1248"/>
                      <a:pt x="537" y="1187"/>
                    </a:cubicBezTo>
                    <a:lnTo>
                      <a:pt x="476" y="1035"/>
                    </a:lnTo>
                    <a:cubicBezTo>
                      <a:pt x="415" y="944"/>
                      <a:pt x="385" y="823"/>
                      <a:pt x="354" y="701"/>
                    </a:cubicBezTo>
                    <a:cubicBezTo>
                      <a:pt x="263" y="488"/>
                      <a:pt x="202" y="276"/>
                      <a:pt x="141" y="32"/>
                    </a:cubicBezTo>
                    <a:cubicBezTo>
                      <a:pt x="131" y="11"/>
                      <a:pt x="108" y="1"/>
                      <a:pt x="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1"/>
              <p:cNvSpPr/>
              <p:nvPr/>
            </p:nvSpPr>
            <p:spPr>
              <a:xfrm>
                <a:off x="12144425" y="3316600"/>
                <a:ext cx="9575" cy="21900"/>
              </a:xfrm>
              <a:custGeom>
                <a:avLst/>
                <a:gdLst/>
                <a:ahLst/>
                <a:cxnLst/>
                <a:rect l="l" t="t" r="r" b="b"/>
                <a:pathLst>
                  <a:path w="383" h="876" extrusionOk="0">
                    <a:moveTo>
                      <a:pt x="72" y="0"/>
                    </a:moveTo>
                    <a:cubicBezTo>
                      <a:pt x="34" y="0"/>
                      <a:pt x="1" y="33"/>
                      <a:pt x="18" y="86"/>
                    </a:cubicBezTo>
                    <a:cubicBezTo>
                      <a:pt x="49" y="207"/>
                      <a:pt x="79" y="359"/>
                      <a:pt x="109" y="511"/>
                    </a:cubicBezTo>
                    <a:cubicBezTo>
                      <a:pt x="140" y="572"/>
                      <a:pt x="170" y="633"/>
                      <a:pt x="201" y="694"/>
                    </a:cubicBezTo>
                    <a:cubicBezTo>
                      <a:pt x="201" y="754"/>
                      <a:pt x="231" y="876"/>
                      <a:pt x="292" y="876"/>
                    </a:cubicBezTo>
                    <a:lnTo>
                      <a:pt x="322" y="876"/>
                    </a:lnTo>
                    <a:cubicBezTo>
                      <a:pt x="383" y="815"/>
                      <a:pt x="322" y="724"/>
                      <a:pt x="322" y="663"/>
                    </a:cubicBezTo>
                    <a:cubicBezTo>
                      <a:pt x="292" y="602"/>
                      <a:pt x="261" y="542"/>
                      <a:pt x="231" y="450"/>
                    </a:cubicBezTo>
                    <a:cubicBezTo>
                      <a:pt x="201" y="329"/>
                      <a:pt x="170" y="177"/>
                      <a:pt x="140" y="55"/>
                    </a:cubicBezTo>
                    <a:cubicBezTo>
                      <a:pt x="127" y="17"/>
                      <a:pt x="98" y="0"/>
                      <a:pt x="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1"/>
              <p:cNvSpPr/>
              <p:nvPr/>
            </p:nvSpPr>
            <p:spPr>
              <a:xfrm>
                <a:off x="12158550" y="3318725"/>
                <a:ext cx="5350" cy="18000"/>
              </a:xfrm>
              <a:custGeom>
                <a:avLst/>
                <a:gdLst/>
                <a:ahLst/>
                <a:cxnLst/>
                <a:rect l="l" t="t" r="r" b="b"/>
                <a:pathLst>
                  <a:path w="214" h="720" extrusionOk="0">
                    <a:moveTo>
                      <a:pt x="61" y="1"/>
                    </a:moveTo>
                    <a:cubicBezTo>
                      <a:pt x="31" y="1"/>
                      <a:pt x="0" y="31"/>
                      <a:pt x="0" y="92"/>
                    </a:cubicBezTo>
                    <a:cubicBezTo>
                      <a:pt x="31" y="183"/>
                      <a:pt x="31" y="274"/>
                      <a:pt x="61" y="396"/>
                    </a:cubicBezTo>
                    <a:cubicBezTo>
                      <a:pt x="61" y="426"/>
                      <a:pt x="61" y="487"/>
                      <a:pt x="61" y="548"/>
                    </a:cubicBezTo>
                    <a:cubicBezTo>
                      <a:pt x="92" y="609"/>
                      <a:pt x="92" y="639"/>
                      <a:pt x="92" y="700"/>
                    </a:cubicBezTo>
                    <a:cubicBezTo>
                      <a:pt x="104" y="712"/>
                      <a:pt x="127" y="720"/>
                      <a:pt x="150" y="720"/>
                    </a:cubicBezTo>
                    <a:cubicBezTo>
                      <a:pt x="182" y="720"/>
                      <a:pt x="213" y="705"/>
                      <a:pt x="213" y="669"/>
                    </a:cubicBezTo>
                    <a:cubicBezTo>
                      <a:pt x="213" y="639"/>
                      <a:pt x="213" y="578"/>
                      <a:pt x="213" y="517"/>
                    </a:cubicBezTo>
                    <a:lnTo>
                      <a:pt x="183" y="365"/>
                    </a:lnTo>
                    <a:cubicBezTo>
                      <a:pt x="152" y="244"/>
                      <a:pt x="152" y="153"/>
                      <a:pt x="152" y="31"/>
                    </a:cubicBezTo>
                    <a:cubicBezTo>
                      <a:pt x="152" y="1"/>
                      <a:pt x="92" y="1"/>
                      <a:pt x="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1"/>
              <p:cNvSpPr/>
              <p:nvPr/>
            </p:nvSpPr>
            <p:spPr>
              <a:xfrm>
                <a:off x="12173750" y="3315275"/>
                <a:ext cx="11950" cy="28425"/>
              </a:xfrm>
              <a:custGeom>
                <a:avLst/>
                <a:gdLst/>
                <a:ahLst/>
                <a:cxnLst/>
                <a:rect l="l" t="t" r="r" b="b"/>
                <a:pathLst>
                  <a:path w="478" h="1137" extrusionOk="0">
                    <a:moveTo>
                      <a:pt x="92" y="1"/>
                    </a:moveTo>
                    <a:cubicBezTo>
                      <a:pt x="49" y="1"/>
                      <a:pt x="0" y="39"/>
                      <a:pt x="0" y="78"/>
                    </a:cubicBezTo>
                    <a:cubicBezTo>
                      <a:pt x="31" y="260"/>
                      <a:pt x="92" y="443"/>
                      <a:pt x="152" y="625"/>
                    </a:cubicBezTo>
                    <a:cubicBezTo>
                      <a:pt x="183" y="777"/>
                      <a:pt x="243" y="959"/>
                      <a:pt x="335" y="1111"/>
                    </a:cubicBezTo>
                    <a:cubicBezTo>
                      <a:pt x="344" y="1129"/>
                      <a:pt x="360" y="1136"/>
                      <a:pt x="379" y="1136"/>
                    </a:cubicBezTo>
                    <a:cubicBezTo>
                      <a:pt x="423" y="1136"/>
                      <a:pt x="478" y="1093"/>
                      <a:pt x="456" y="1050"/>
                    </a:cubicBezTo>
                    <a:cubicBezTo>
                      <a:pt x="426" y="990"/>
                      <a:pt x="395" y="899"/>
                      <a:pt x="365" y="807"/>
                    </a:cubicBezTo>
                    <a:cubicBezTo>
                      <a:pt x="335" y="747"/>
                      <a:pt x="304" y="655"/>
                      <a:pt x="274" y="564"/>
                    </a:cubicBezTo>
                    <a:cubicBezTo>
                      <a:pt x="213" y="412"/>
                      <a:pt x="183" y="230"/>
                      <a:pt x="152" y="47"/>
                    </a:cubicBezTo>
                    <a:cubicBezTo>
                      <a:pt x="141" y="14"/>
                      <a:pt x="118" y="1"/>
                      <a:pt x="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1"/>
              <p:cNvSpPr/>
              <p:nvPr/>
            </p:nvSpPr>
            <p:spPr>
              <a:xfrm>
                <a:off x="12193025" y="3310300"/>
                <a:ext cx="15425" cy="37725"/>
              </a:xfrm>
              <a:custGeom>
                <a:avLst/>
                <a:gdLst/>
                <a:ahLst/>
                <a:cxnLst/>
                <a:rect l="l" t="t" r="r" b="b"/>
                <a:pathLst>
                  <a:path w="617" h="1509" extrusionOk="0">
                    <a:moveTo>
                      <a:pt x="80" y="1"/>
                    </a:moveTo>
                    <a:cubicBezTo>
                      <a:pt x="40" y="1"/>
                      <a:pt x="1" y="26"/>
                      <a:pt x="20" y="64"/>
                    </a:cubicBezTo>
                    <a:cubicBezTo>
                      <a:pt x="111" y="307"/>
                      <a:pt x="172" y="550"/>
                      <a:pt x="263" y="794"/>
                    </a:cubicBezTo>
                    <a:lnTo>
                      <a:pt x="384" y="1128"/>
                    </a:lnTo>
                    <a:cubicBezTo>
                      <a:pt x="415" y="1249"/>
                      <a:pt x="445" y="1371"/>
                      <a:pt x="506" y="1462"/>
                    </a:cubicBezTo>
                    <a:cubicBezTo>
                      <a:pt x="517" y="1496"/>
                      <a:pt x="536" y="1509"/>
                      <a:pt x="555" y="1509"/>
                    </a:cubicBezTo>
                    <a:cubicBezTo>
                      <a:pt x="587" y="1509"/>
                      <a:pt x="616" y="1470"/>
                      <a:pt x="597" y="1432"/>
                    </a:cubicBezTo>
                    <a:cubicBezTo>
                      <a:pt x="567" y="1310"/>
                      <a:pt x="536" y="1189"/>
                      <a:pt x="506" y="1098"/>
                    </a:cubicBezTo>
                    <a:cubicBezTo>
                      <a:pt x="476" y="976"/>
                      <a:pt x="415" y="854"/>
                      <a:pt x="384" y="733"/>
                    </a:cubicBezTo>
                    <a:cubicBezTo>
                      <a:pt x="293" y="490"/>
                      <a:pt x="202" y="277"/>
                      <a:pt x="141" y="34"/>
                    </a:cubicBezTo>
                    <a:cubicBezTo>
                      <a:pt x="130" y="10"/>
                      <a:pt x="105" y="1"/>
                      <a:pt x="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1"/>
              <p:cNvSpPr/>
              <p:nvPr/>
            </p:nvSpPr>
            <p:spPr>
              <a:xfrm>
                <a:off x="12217350" y="3321700"/>
                <a:ext cx="23300" cy="42375"/>
              </a:xfrm>
              <a:custGeom>
                <a:avLst/>
                <a:gdLst/>
                <a:ahLst/>
                <a:cxnLst/>
                <a:rect l="l" t="t" r="r" b="b"/>
                <a:pathLst>
                  <a:path w="932" h="1695" extrusionOk="0">
                    <a:moveTo>
                      <a:pt x="80" y="0"/>
                    </a:moveTo>
                    <a:cubicBezTo>
                      <a:pt x="40" y="0"/>
                      <a:pt x="0" y="26"/>
                      <a:pt x="19" y="64"/>
                    </a:cubicBezTo>
                    <a:cubicBezTo>
                      <a:pt x="171" y="429"/>
                      <a:pt x="293" y="793"/>
                      <a:pt x="414" y="1158"/>
                    </a:cubicBezTo>
                    <a:cubicBezTo>
                      <a:pt x="475" y="1280"/>
                      <a:pt x="506" y="1432"/>
                      <a:pt x="597" y="1553"/>
                    </a:cubicBezTo>
                    <a:cubicBezTo>
                      <a:pt x="644" y="1624"/>
                      <a:pt x="746" y="1695"/>
                      <a:pt x="832" y="1695"/>
                    </a:cubicBezTo>
                    <a:cubicBezTo>
                      <a:pt x="857" y="1695"/>
                      <a:pt x="880" y="1689"/>
                      <a:pt x="901" y="1675"/>
                    </a:cubicBezTo>
                    <a:cubicBezTo>
                      <a:pt x="931" y="1645"/>
                      <a:pt x="931" y="1614"/>
                      <a:pt x="901" y="1584"/>
                    </a:cubicBezTo>
                    <a:cubicBezTo>
                      <a:pt x="840" y="1553"/>
                      <a:pt x="810" y="1553"/>
                      <a:pt x="749" y="1523"/>
                    </a:cubicBezTo>
                    <a:cubicBezTo>
                      <a:pt x="718" y="1462"/>
                      <a:pt x="688" y="1432"/>
                      <a:pt x="658" y="1371"/>
                    </a:cubicBezTo>
                    <a:cubicBezTo>
                      <a:pt x="597" y="1219"/>
                      <a:pt x="536" y="1097"/>
                      <a:pt x="506" y="945"/>
                    </a:cubicBezTo>
                    <a:cubicBezTo>
                      <a:pt x="384" y="642"/>
                      <a:pt x="262" y="338"/>
                      <a:pt x="141" y="34"/>
                    </a:cubicBezTo>
                    <a:cubicBezTo>
                      <a:pt x="129" y="10"/>
                      <a:pt x="104"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1"/>
              <p:cNvSpPr/>
              <p:nvPr/>
            </p:nvSpPr>
            <p:spPr>
              <a:xfrm>
                <a:off x="12247750" y="3343725"/>
                <a:ext cx="17750" cy="33100"/>
              </a:xfrm>
              <a:custGeom>
                <a:avLst/>
                <a:gdLst/>
                <a:ahLst/>
                <a:cxnLst/>
                <a:rect l="l" t="t" r="r" b="b"/>
                <a:pathLst>
                  <a:path w="710" h="1324" extrusionOk="0">
                    <a:moveTo>
                      <a:pt x="72" y="1"/>
                    </a:moveTo>
                    <a:cubicBezTo>
                      <a:pt x="40" y="1"/>
                      <a:pt x="0" y="27"/>
                      <a:pt x="19" y="64"/>
                    </a:cubicBezTo>
                    <a:cubicBezTo>
                      <a:pt x="80" y="277"/>
                      <a:pt x="171" y="490"/>
                      <a:pt x="293" y="703"/>
                    </a:cubicBezTo>
                    <a:cubicBezTo>
                      <a:pt x="323" y="824"/>
                      <a:pt x="384" y="916"/>
                      <a:pt x="445" y="1037"/>
                    </a:cubicBezTo>
                    <a:cubicBezTo>
                      <a:pt x="475" y="1068"/>
                      <a:pt x="505" y="1128"/>
                      <a:pt x="536" y="1189"/>
                    </a:cubicBezTo>
                    <a:cubicBezTo>
                      <a:pt x="566" y="1219"/>
                      <a:pt x="597" y="1280"/>
                      <a:pt x="627" y="1311"/>
                    </a:cubicBezTo>
                    <a:cubicBezTo>
                      <a:pt x="636" y="1320"/>
                      <a:pt x="647" y="1323"/>
                      <a:pt x="658" y="1323"/>
                    </a:cubicBezTo>
                    <a:cubicBezTo>
                      <a:pt x="685" y="1323"/>
                      <a:pt x="709" y="1302"/>
                      <a:pt x="688" y="1280"/>
                    </a:cubicBezTo>
                    <a:cubicBezTo>
                      <a:pt x="688" y="1219"/>
                      <a:pt x="657" y="1159"/>
                      <a:pt x="627" y="1128"/>
                    </a:cubicBezTo>
                    <a:cubicBezTo>
                      <a:pt x="597" y="1068"/>
                      <a:pt x="597" y="1037"/>
                      <a:pt x="566" y="976"/>
                    </a:cubicBezTo>
                    <a:cubicBezTo>
                      <a:pt x="505" y="885"/>
                      <a:pt x="445" y="764"/>
                      <a:pt x="414" y="672"/>
                    </a:cubicBezTo>
                    <a:cubicBezTo>
                      <a:pt x="293" y="460"/>
                      <a:pt x="201" y="247"/>
                      <a:pt x="110" y="34"/>
                    </a:cubicBezTo>
                    <a:cubicBezTo>
                      <a:pt x="110" y="11"/>
                      <a:pt x="93" y="1"/>
                      <a:pt x="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1"/>
              <p:cNvSpPr/>
              <p:nvPr/>
            </p:nvSpPr>
            <p:spPr>
              <a:xfrm>
                <a:off x="12273575" y="3369575"/>
                <a:ext cx="15700" cy="23200"/>
              </a:xfrm>
              <a:custGeom>
                <a:avLst/>
                <a:gdLst/>
                <a:ahLst/>
                <a:cxnLst/>
                <a:rect l="l" t="t" r="r" b="b"/>
                <a:pathLst>
                  <a:path w="628" h="928" extrusionOk="0">
                    <a:moveTo>
                      <a:pt x="80" y="0"/>
                    </a:moveTo>
                    <a:cubicBezTo>
                      <a:pt x="40" y="0"/>
                      <a:pt x="1" y="26"/>
                      <a:pt x="20" y="64"/>
                    </a:cubicBezTo>
                    <a:cubicBezTo>
                      <a:pt x="80" y="246"/>
                      <a:pt x="141" y="398"/>
                      <a:pt x="232" y="550"/>
                    </a:cubicBezTo>
                    <a:cubicBezTo>
                      <a:pt x="293" y="611"/>
                      <a:pt x="324" y="672"/>
                      <a:pt x="384" y="763"/>
                    </a:cubicBezTo>
                    <a:cubicBezTo>
                      <a:pt x="445" y="824"/>
                      <a:pt x="506" y="885"/>
                      <a:pt x="567" y="915"/>
                    </a:cubicBezTo>
                    <a:cubicBezTo>
                      <a:pt x="576" y="924"/>
                      <a:pt x="584" y="928"/>
                      <a:pt x="593" y="928"/>
                    </a:cubicBezTo>
                    <a:cubicBezTo>
                      <a:pt x="612" y="928"/>
                      <a:pt x="627" y="906"/>
                      <a:pt x="627" y="885"/>
                    </a:cubicBezTo>
                    <a:cubicBezTo>
                      <a:pt x="597" y="793"/>
                      <a:pt x="536" y="763"/>
                      <a:pt x="475" y="672"/>
                    </a:cubicBezTo>
                    <a:cubicBezTo>
                      <a:pt x="445" y="611"/>
                      <a:pt x="384" y="550"/>
                      <a:pt x="354" y="489"/>
                    </a:cubicBezTo>
                    <a:cubicBezTo>
                      <a:pt x="263" y="337"/>
                      <a:pt x="202" y="185"/>
                      <a:pt x="141" y="34"/>
                    </a:cubicBezTo>
                    <a:cubicBezTo>
                      <a:pt x="130" y="10"/>
                      <a:pt x="105"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1"/>
              <p:cNvSpPr/>
              <p:nvPr/>
            </p:nvSpPr>
            <p:spPr>
              <a:xfrm>
                <a:off x="12302175" y="3399275"/>
                <a:ext cx="775" cy="2300"/>
              </a:xfrm>
              <a:custGeom>
                <a:avLst/>
                <a:gdLst/>
                <a:ahLst/>
                <a:cxnLst/>
                <a:rect l="l" t="t" r="r" b="b"/>
                <a:pathLst>
                  <a:path w="31" h="92" extrusionOk="0">
                    <a:moveTo>
                      <a:pt x="0" y="1"/>
                    </a:moveTo>
                    <a:cubicBezTo>
                      <a:pt x="0" y="31"/>
                      <a:pt x="31" y="61"/>
                      <a:pt x="31" y="92"/>
                    </a:cubicBezTo>
                    <a:cubicBezTo>
                      <a:pt x="31" y="61"/>
                      <a:pt x="31" y="3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7" name="Google Shape;3707;p41"/>
          <p:cNvGrpSpPr/>
          <p:nvPr/>
        </p:nvGrpSpPr>
        <p:grpSpPr>
          <a:xfrm flipH="1">
            <a:off x="2785706" y="691033"/>
            <a:ext cx="1219248" cy="579094"/>
            <a:chOff x="2132275" y="1549000"/>
            <a:chExt cx="785750" cy="373200"/>
          </a:xfrm>
        </p:grpSpPr>
        <p:sp>
          <p:nvSpPr>
            <p:cNvPr id="3708" name="Google Shape;3708;p41"/>
            <p:cNvSpPr/>
            <p:nvPr/>
          </p:nvSpPr>
          <p:spPr>
            <a:xfrm>
              <a:off x="2132275" y="1559000"/>
              <a:ext cx="781950" cy="359150"/>
            </a:xfrm>
            <a:custGeom>
              <a:avLst/>
              <a:gdLst/>
              <a:ahLst/>
              <a:cxnLst/>
              <a:rect l="l" t="t" r="r" b="b"/>
              <a:pathLst>
                <a:path w="31278" h="14366" extrusionOk="0">
                  <a:moveTo>
                    <a:pt x="21069" y="0"/>
                  </a:moveTo>
                  <a:cubicBezTo>
                    <a:pt x="19874" y="0"/>
                    <a:pt x="18685" y="493"/>
                    <a:pt x="17782" y="1294"/>
                  </a:cubicBezTo>
                  <a:cubicBezTo>
                    <a:pt x="17569" y="1507"/>
                    <a:pt x="17326" y="1719"/>
                    <a:pt x="17083" y="1871"/>
                  </a:cubicBezTo>
                  <a:cubicBezTo>
                    <a:pt x="16794" y="2051"/>
                    <a:pt x="16545" y="2122"/>
                    <a:pt x="16318" y="2122"/>
                  </a:cubicBezTo>
                  <a:cubicBezTo>
                    <a:pt x="15662" y="2122"/>
                    <a:pt x="15191" y="1527"/>
                    <a:pt x="14469" y="1233"/>
                  </a:cubicBezTo>
                  <a:cubicBezTo>
                    <a:pt x="13967" y="1051"/>
                    <a:pt x="13428" y="952"/>
                    <a:pt x="12892" y="952"/>
                  </a:cubicBezTo>
                  <a:cubicBezTo>
                    <a:pt x="12356" y="952"/>
                    <a:pt x="11824" y="1051"/>
                    <a:pt x="11338" y="1263"/>
                  </a:cubicBezTo>
                  <a:cubicBezTo>
                    <a:pt x="10727" y="929"/>
                    <a:pt x="10040" y="772"/>
                    <a:pt x="9352" y="772"/>
                  </a:cubicBezTo>
                  <a:cubicBezTo>
                    <a:pt x="7849" y="772"/>
                    <a:pt x="6334" y="1521"/>
                    <a:pt x="5563" y="2814"/>
                  </a:cubicBezTo>
                  <a:cubicBezTo>
                    <a:pt x="4985" y="3756"/>
                    <a:pt x="4712" y="4972"/>
                    <a:pt x="3739" y="5458"/>
                  </a:cubicBezTo>
                  <a:cubicBezTo>
                    <a:pt x="3253" y="5701"/>
                    <a:pt x="2705" y="5701"/>
                    <a:pt x="2219" y="5914"/>
                  </a:cubicBezTo>
                  <a:cubicBezTo>
                    <a:pt x="1672" y="6157"/>
                    <a:pt x="1277" y="6674"/>
                    <a:pt x="912" y="7160"/>
                  </a:cubicBezTo>
                  <a:cubicBezTo>
                    <a:pt x="456" y="7738"/>
                    <a:pt x="0" y="8528"/>
                    <a:pt x="335" y="9197"/>
                  </a:cubicBezTo>
                  <a:cubicBezTo>
                    <a:pt x="547" y="9683"/>
                    <a:pt x="1125" y="9896"/>
                    <a:pt x="1490" y="10291"/>
                  </a:cubicBezTo>
                  <a:cubicBezTo>
                    <a:pt x="2037" y="10899"/>
                    <a:pt x="2098" y="11841"/>
                    <a:pt x="2705" y="12327"/>
                  </a:cubicBezTo>
                  <a:cubicBezTo>
                    <a:pt x="2949" y="12540"/>
                    <a:pt x="3253" y="12631"/>
                    <a:pt x="3526" y="12723"/>
                  </a:cubicBezTo>
                  <a:cubicBezTo>
                    <a:pt x="4237" y="12952"/>
                    <a:pt x="4976" y="13067"/>
                    <a:pt x="5704" y="13067"/>
                  </a:cubicBezTo>
                  <a:cubicBezTo>
                    <a:pt x="6035" y="13067"/>
                    <a:pt x="6364" y="13044"/>
                    <a:pt x="6687" y="12996"/>
                  </a:cubicBezTo>
                  <a:lnTo>
                    <a:pt x="6687" y="12996"/>
                  </a:lnTo>
                  <a:cubicBezTo>
                    <a:pt x="6566" y="13300"/>
                    <a:pt x="6748" y="13634"/>
                    <a:pt x="7022" y="13817"/>
                  </a:cubicBezTo>
                  <a:cubicBezTo>
                    <a:pt x="7295" y="13969"/>
                    <a:pt x="7630" y="13999"/>
                    <a:pt x="7933" y="14030"/>
                  </a:cubicBezTo>
                  <a:cubicBezTo>
                    <a:pt x="8058" y="14036"/>
                    <a:pt x="8184" y="14039"/>
                    <a:pt x="8312" y="14039"/>
                  </a:cubicBezTo>
                  <a:cubicBezTo>
                    <a:pt x="9468" y="14039"/>
                    <a:pt x="10730" y="13766"/>
                    <a:pt x="11277" y="12753"/>
                  </a:cubicBezTo>
                  <a:cubicBezTo>
                    <a:pt x="11459" y="12905"/>
                    <a:pt x="11611" y="13027"/>
                    <a:pt x="11794" y="13148"/>
                  </a:cubicBezTo>
                  <a:cubicBezTo>
                    <a:pt x="12645" y="13756"/>
                    <a:pt x="13557" y="14364"/>
                    <a:pt x="14590" y="14364"/>
                  </a:cubicBezTo>
                  <a:cubicBezTo>
                    <a:pt x="14617" y="14365"/>
                    <a:pt x="14644" y="14365"/>
                    <a:pt x="14671" y="14365"/>
                  </a:cubicBezTo>
                  <a:cubicBezTo>
                    <a:pt x="15494" y="14365"/>
                    <a:pt x="16308" y="13916"/>
                    <a:pt x="16779" y="13239"/>
                  </a:cubicBezTo>
                  <a:cubicBezTo>
                    <a:pt x="16900" y="13057"/>
                    <a:pt x="17022" y="12814"/>
                    <a:pt x="17265" y="12723"/>
                  </a:cubicBezTo>
                  <a:cubicBezTo>
                    <a:pt x="17341" y="12692"/>
                    <a:pt x="17432" y="12685"/>
                    <a:pt x="17527" y="12685"/>
                  </a:cubicBezTo>
                  <a:cubicBezTo>
                    <a:pt x="17622" y="12685"/>
                    <a:pt x="17721" y="12692"/>
                    <a:pt x="17812" y="12692"/>
                  </a:cubicBezTo>
                  <a:cubicBezTo>
                    <a:pt x="18076" y="12719"/>
                    <a:pt x="18339" y="12733"/>
                    <a:pt x="18602" y="12733"/>
                  </a:cubicBezTo>
                  <a:cubicBezTo>
                    <a:pt x="19521" y="12733"/>
                    <a:pt x="20433" y="12567"/>
                    <a:pt x="21308" y="12236"/>
                  </a:cubicBezTo>
                  <a:cubicBezTo>
                    <a:pt x="21399" y="12206"/>
                    <a:pt x="21490" y="12175"/>
                    <a:pt x="21612" y="12175"/>
                  </a:cubicBezTo>
                  <a:cubicBezTo>
                    <a:pt x="21976" y="12206"/>
                    <a:pt x="22098" y="12662"/>
                    <a:pt x="22280" y="12996"/>
                  </a:cubicBezTo>
                  <a:cubicBezTo>
                    <a:pt x="22736" y="13969"/>
                    <a:pt x="24043" y="14121"/>
                    <a:pt x="25107" y="14151"/>
                  </a:cubicBezTo>
                  <a:cubicBezTo>
                    <a:pt x="25806" y="14151"/>
                    <a:pt x="26566" y="14151"/>
                    <a:pt x="27144" y="13756"/>
                  </a:cubicBezTo>
                  <a:cubicBezTo>
                    <a:pt x="27448" y="13543"/>
                    <a:pt x="27660" y="13239"/>
                    <a:pt x="27964" y="13027"/>
                  </a:cubicBezTo>
                  <a:cubicBezTo>
                    <a:pt x="28359" y="12723"/>
                    <a:pt x="28846" y="12631"/>
                    <a:pt x="29271" y="12449"/>
                  </a:cubicBezTo>
                  <a:cubicBezTo>
                    <a:pt x="30001" y="12145"/>
                    <a:pt x="30669" y="11628"/>
                    <a:pt x="30973" y="10899"/>
                  </a:cubicBezTo>
                  <a:cubicBezTo>
                    <a:pt x="31277" y="10169"/>
                    <a:pt x="31125" y="9227"/>
                    <a:pt x="30517" y="8741"/>
                  </a:cubicBezTo>
                  <a:cubicBezTo>
                    <a:pt x="31156" y="8042"/>
                    <a:pt x="31156" y="6856"/>
                    <a:pt x="30517" y="6157"/>
                  </a:cubicBezTo>
                  <a:cubicBezTo>
                    <a:pt x="29727" y="5336"/>
                    <a:pt x="28359" y="5367"/>
                    <a:pt x="27508" y="4607"/>
                  </a:cubicBezTo>
                  <a:cubicBezTo>
                    <a:pt x="26992" y="4121"/>
                    <a:pt x="26688" y="3361"/>
                    <a:pt x="26019" y="3209"/>
                  </a:cubicBezTo>
                  <a:cubicBezTo>
                    <a:pt x="25745" y="3118"/>
                    <a:pt x="25381" y="3178"/>
                    <a:pt x="25168" y="2966"/>
                  </a:cubicBezTo>
                  <a:cubicBezTo>
                    <a:pt x="25046" y="2874"/>
                    <a:pt x="24985" y="2692"/>
                    <a:pt x="24925" y="2540"/>
                  </a:cubicBezTo>
                  <a:cubicBezTo>
                    <a:pt x="24408" y="1203"/>
                    <a:pt x="23101" y="260"/>
                    <a:pt x="21703" y="48"/>
                  </a:cubicBezTo>
                  <a:cubicBezTo>
                    <a:pt x="21492" y="16"/>
                    <a:pt x="21280" y="0"/>
                    <a:pt x="210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9" name="Google Shape;3709;p41"/>
            <p:cNvGrpSpPr/>
            <p:nvPr/>
          </p:nvGrpSpPr>
          <p:grpSpPr>
            <a:xfrm>
              <a:off x="2133025" y="1549000"/>
              <a:ext cx="785000" cy="373200"/>
              <a:chOff x="2133025" y="1549000"/>
              <a:chExt cx="785000" cy="373200"/>
            </a:xfrm>
          </p:grpSpPr>
          <p:sp>
            <p:nvSpPr>
              <p:cNvPr id="3710" name="Google Shape;3710;p41"/>
              <p:cNvSpPr/>
              <p:nvPr/>
            </p:nvSpPr>
            <p:spPr>
              <a:xfrm>
                <a:off x="2757025" y="1630150"/>
                <a:ext cx="47775" cy="21525"/>
              </a:xfrm>
              <a:custGeom>
                <a:avLst/>
                <a:gdLst/>
                <a:ahLst/>
                <a:cxnLst/>
                <a:rect l="l" t="t" r="r" b="b"/>
                <a:pathLst>
                  <a:path w="1911" h="861" extrusionOk="0">
                    <a:moveTo>
                      <a:pt x="639" y="1"/>
                    </a:moveTo>
                    <a:cubicBezTo>
                      <a:pt x="431" y="1"/>
                      <a:pt x="222" y="52"/>
                      <a:pt x="56" y="180"/>
                    </a:cubicBezTo>
                    <a:cubicBezTo>
                      <a:pt x="0" y="237"/>
                      <a:pt x="48" y="397"/>
                      <a:pt x="151" y="397"/>
                    </a:cubicBezTo>
                    <a:cubicBezTo>
                      <a:pt x="160" y="397"/>
                      <a:pt x="169" y="395"/>
                      <a:pt x="178" y="393"/>
                    </a:cubicBezTo>
                    <a:cubicBezTo>
                      <a:pt x="299" y="393"/>
                      <a:pt x="421" y="363"/>
                      <a:pt x="543" y="332"/>
                    </a:cubicBezTo>
                    <a:cubicBezTo>
                      <a:pt x="695" y="332"/>
                      <a:pt x="816" y="332"/>
                      <a:pt x="938" y="363"/>
                    </a:cubicBezTo>
                    <a:cubicBezTo>
                      <a:pt x="1181" y="454"/>
                      <a:pt x="1394" y="576"/>
                      <a:pt x="1546" y="788"/>
                    </a:cubicBezTo>
                    <a:cubicBezTo>
                      <a:pt x="1590" y="833"/>
                      <a:pt x="1651" y="861"/>
                      <a:pt x="1716" y="861"/>
                    </a:cubicBezTo>
                    <a:cubicBezTo>
                      <a:pt x="1740" y="861"/>
                      <a:pt x="1764" y="857"/>
                      <a:pt x="1789" y="849"/>
                    </a:cubicBezTo>
                    <a:cubicBezTo>
                      <a:pt x="1880" y="788"/>
                      <a:pt x="1910" y="667"/>
                      <a:pt x="1850" y="606"/>
                    </a:cubicBezTo>
                    <a:cubicBezTo>
                      <a:pt x="1667" y="332"/>
                      <a:pt x="1363" y="120"/>
                      <a:pt x="1029" y="59"/>
                    </a:cubicBezTo>
                    <a:cubicBezTo>
                      <a:pt x="909" y="23"/>
                      <a:pt x="774" y="1"/>
                      <a:pt x="63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1"/>
              <p:cNvSpPr/>
              <p:nvPr/>
            </p:nvSpPr>
            <p:spPr>
              <a:xfrm>
                <a:off x="2554775" y="1549000"/>
                <a:ext cx="217350" cy="92775"/>
              </a:xfrm>
              <a:custGeom>
                <a:avLst/>
                <a:gdLst/>
                <a:ahLst/>
                <a:cxnLst/>
                <a:rect l="l" t="t" r="r" b="b"/>
                <a:pathLst>
                  <a:path w="8694" h="3711" extrusionOk="0">
                    <a:moveTo>
                      <a:pt x="3934" y="1"/>
                    </a:moveTo>
                    <a:cubicBezTo>
                      <a:pt x="3155" y="1"/>
                      <a:pt x="2384" y="200"/>
                      <a:pt x="1702" y="600"/>
                    </a:cubicBezTo>
                    <a:cubicBezTo>
                      <a:pt x="1034" y="964"/>
                      <a:pt x="91" y="1724"/>
                      <a:pt x="0" y="2545"/>
                    </a:cubicBezTo>
                    <a:cubicBezTo>
                      <a:pt x="0" y="2626"/>
                      <a:pt x="68" y="2666"/>
                      <a:pt x="140" y="2666"/>
                    </a:cubicBezTo>
                    <a:cubicBezTo>
                      <a:pt x="176" y="2666"/>
                      <a:pt x="213" y="2656"/>
                      <a:pt x="243" y="2636"/>
                    </a:cubicBezTo>
                    <a:cubicBezTo>
                      <a:pt x="517" y="2363"/>
                      <a:pt x="669" y="1998"/>
                      <a:pt x="942" y="1724"/>
                    </a:cubicBezTo>
                    <a:cubicBezTo>
                      <a:pt x="1216" y="1420"/>
                      <a:pt x="1520" y="1177"/>
                      <a:pt x="1854" y="995"/>
                    </a:cubicBezTo>
                    <a:cubicBezTo>
                      <a:pt x="2488" y="615"/>
                      <a:pt x="3205" y="425"/>
                      <a:pt x="3937" y="425"/>
                    </a:cubicBezTo>
                    <a:cubicBezTo>
                      <a:pt x="4083" y="425"/>
                      <a:pt x="4230" y="432"/>
                      <a:pt x="4377" y="448"/>
                    </a:cubicBezTo>
                    <a:cubicBezTo>
                      <a:pt x="5988" y="569"/>
                      <a:pt x="8025" y="1663"/>
                      <a:pt x="7933" y="3518"/>
                    </a:cubicBezTo>
                    <a:cubicBezTo>
                      <a:pt x="7933" y="3639"/>
                      <a:pt x="8042" y="3711"/>
                      <a:pt x="8141" y="3711"/>
                    </a:cubicBezTo>
                    <a:cubicBezTo>
                      <a:pt x="8216" y="3711"/>
                      <a:pt x="8285" y="3670"/>
                      <a:pt x="8298" y="3578"/>
                    </a:cubicBezTo>
                    <a:cubicBezTo>
                      <a:pt x="8693" y="1572"/>
                      <a:pt x="6292" y="265"/>
                      <a:pt x="4620" y="52"/>
                    </a:cubicBezTo>
                    <a:cubicBezTo>
                      <a:pt x="4392" y="18"/>
                      <a:pt x="4163" y="1"/>
                      <a:pt x="393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1"/>
              <p:cNvSpPr/>
              <p:nvPr/>
            </p:nvSpPr>
            <p:spPr>
              <a:xfrm>
                <a:off x="2525125" y="1605825"/>
                <a:ext cx="34225" cy="13650"/>
              </a:xfrm>
              <a:custGeom>
                <a:avLst/>
                <a:gdLst/>
                <a:ahLst/>
                <a:cxnLst/>
                <a:rect l="l" t="t" r="r" b="b"/>
                <a:pathLst>
                  <a:path w="1369" h="546" extrusionOk="0">
                    <a:moveTo>
                      <a:pt x="721" y="1"/>
                    </a:moveTo>
                    <a:cubicBezTo>
                      <a:pt x="481" y="1"/>
                      <a:pt x="241" y="93"/>
                      <a:pt x="62" y="272"/>
                    </a:cubicBezTo>
                    <a:cubicBezTo>
                      <a:pt x="1" y="302"/>
                      <a:pt x="1" y="363"/>
                      <a:pt x="1" y="424"/>
                    </a:cubicBezTo>
                    <a:cubicBezTo>
                      <a:pt x="31" y="485"/>
                      <a:pt x="62" y="515"/>
                      <a:pt x="122" y="545"/>
                    </a:cubicBezTo>
                    <a:cubicBezTo>
                      <a:pt x="183" y="545"/>
                      <a:pt x="244" y="515"/>
                      <a:pt x="274" y="485"/>
                    </a:cubicBezTo>
                    <a:cubicBezTo>
                      <a:pt x="305" y="485"/>
                      <a:pt x="305" y="454"/>
                      <a:pt x="335" y="454"/>
                    </a:cubicBezTo>
                    <a:cubicBezTo>
                      <a:pt x="335" y="439"/>
                      <a:pt x="328" y="439"/>
                      <a:pt x="324" y="439"/>
                    </a:cubicBezTo>
                    <a:cubicBezTo>
                      <a:pt x="320" y="439"/>
                      <a:pt x="320" y="439"/>
                      <a:pt x="335" y="424"/>
                    </a:cubicBezTo>
                    <a:lnTo>
                      <a:pt x="366" y="424"/>
                    </a:lnTo>
                    <a:cubicBezTo>
                      <a:pt x="396" y="393"/>
                      <a:pt x="426" y="363"/>
                      <a:pt x="487" y="363"/>
                    </a:cubicBezTo>
                    <a:cubicBezTo>
                      <a:pt x="487" y="363"/>
                      <a:pt x="487" y="363"/>
                      <a:pt x="518" y="333"/>
                    </a:cubicBezTo>
                    <a:lnTo>
                      <a:pt x="578" y="333"/>
                    </a:lnTo>
                    <a:cubicBezTo>
                      <a:pt x="609" y="302"/>
                      <a:pt x="609" y="302"/>
                      <a:pt x="639" y="302"/>
                    </a:cubicBezTo>
                    <a:lnTo>
                      <a:pt x="852" y="302"/>
                    </a:lnTo>
                    <a:cubicBezTo>
                      <a:pt x="882" y="302"/>
                      <a:pt x="913" y="333"/>
                      <a:pt x="913" y="333"/>
                    </a:cubicBezTo>
                    <a:cubicBezTo>
                      <a:pt x="1004" y="333"/>
                      <a:pt x="1065" y="363"/>
                      <a:pt x="1156" y="424"/>
                    </a:cubicBezTo>
                    <a:cubicBezTo>
                      <a:pt x="1181" y="436"/>
                      <a:pt x="1206" y="444"/>
                      <a:pt x="1231" y="444"/>
                    </a:cubicBezTo>
                    <a:cubicBezTo>
                      <a:pt x="1267" y="444"/>
                      <a:pt x="1303" y="429"/>
                      <a:pt x="1338" y="393"/>
                    </a:cubicBezTo>
                    <a:cubicBezTo>
                      <a:pt x="1369" y="333"/>
                      <a:pt x="1369" y="241"/>
                      <a:pt x="1308" y="211"/>
                    </a:cubicBezTo>
                    <a:cubicBezTo>
                      <a:pt x="1138" y="70"/>
                      <a:pt x="930" y="1"/>
                      <a:pt x="7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1"/>
              <p:cNvSpPr/>
              <p:nvPr/>
            </p:nvSpPr>
            <p:spPr>
              <a:xfrm>
                <a:off x="2412475" y="1575625"/>
                <a:ext cx="120450" cy="40400"/>
              </a:xfrm>
              <a:custGeom>
                <a:avLst/>
                <a:gdLst/>
                <a:ahLst/>
                <a:cxnLst/>
                <a:rect l="l" t="t" r="r" b="b"/>
                <a:pathLst>
                  <a:path w="4818" h="1616" extrusionOk="0">
                    <a:moveTo>
                      <a:pt x="2093" y="0"/>
                    </a:moveTo>
                    <a:cubicBezTo>
                      <a:pt x="1390" y="0"/>
                      <a:pt x="650" y="210"/>
                      <a:pt x="130" y="659"/>
                    </a:cubicBezTo>
                    <a:cubicBezTo>
                      <a:pt x="1" y="788"/>
                      <a:pt x="135" y="983"/>
                      <a:pt x="290" y="983"/>
                    </a:cubicBezTo>
                    <a:cubicBezTo>
                      <a:pt x="317" y="983"/>
                      <a:pt x="345" y="977"/>
                      <a:pt x="373" y="963"/>
                    </a:cubicBezTo>
                    <a:cubicBezTo>
                      <a:pt x="707" y="750"/>
                      <a:pt x="1042" y="568"/>
                      <a:pt x="1437" y="477"/>
                    </a:cubicBezTo>
                    <a:cubicBezTo>
                      <a:pt x="1649" y="424"/>
                      <a:pt x="1881" y="391"/>
                      <a:pt x="2116" y="391"/>
                    </a:cubicBezTo>
                    <a:cubicBezTo>
                      <a:pt x="2286" y="391"/>
                      <a:pt x="2457" y="408"/>
                      <a:pt x="2622" y="446"/>
                    </a:cubicBezTo>
                    <a:cubicBezTo>
                      <a:pt x="3382" y="568"/>
                      <a:pt x="4051" y="994"/>
                      <a:pt x="4507" y="1571"/>
                    </a:cubicBezTo>
                    <a:cubicBezTo>
                      <a:pt x="4538" y="1603"/>
                      <a:pt x="4576" y="1616"/>
                      <a:pt x="4613" y="1616"/>
                    </a:cubicBezTo>
                    <a:cubicBezTo>
                      <a:pt x="4718" y="1616"/>
                      <a:pt x="4817" y="1509"/>
                      <a:pt x="4750" y="1419"/>
                    </a:cubicBezTo>
                    <a:cubicBezTo>
                      <a:pt x="4264" y="690"/>
                      <a:pt x="3504" y="203"/>
                      <a:pt x="2683" y="51"/>
                    </a:cubicBezTo>
                    <a:cubicBezTo>
                      <a:pt x="2493" y="17"/>
                      <a:pt x="2295" y="0"/>
                      <a:pt x="209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1"/>
              <p:cNvSpPr/>
              <p:nvPr/>
            </p:nvSpPr>
            <p:spPr>
              <a:xfrm>
                <a:off x="2246250" y="1570175"/>
                <a:ext cx="175475" cy="112475"/>
              </a:xfrm>
              <a:custGeom>
                <a:avLst/>
                <a:gdLst/>
                <a:ahLst/>
                <a:cxnLst/>
                <a:rect l="l" t="t" r="r" b="b"/>
                <a:pathLst>
                  <a:path w="7019" h="4499" extrusionOk="0">
                    <a:moveTo>
                      <a:pt x="4877" y="0"/>
                    </a:moveTo>
                    <a:cubicBezTo>
                      <a:pt x="4012" y="0"/>
                      <a:pt x="3114" y="261"/>
                      <a:pt x="2432" y="634"/>
                    </a:cubicBezTo>
                    <a:cubicBezTo>
                      <a:pt x="1764" y="999"/>
                      <a:pt x="1186" y="1546"/>
                      <a:pt x="760" y="2215"/>
                    </a:cubicBezTo>
                    <a:cubicBezTo>
                      <a:pt x="548" y="2549"/>
                      <a:pt x="365" y="2883"/>
                      <a:pt x="244" y="3278"/>
                    </a:cubicBezTo>
                    <a:cubicBezTo>
                      <a:pt x="153" y="3613"/>
                      <a:pt x="1" y="4008"/>
                      <a:pt x="61" y="4373"/>
                    </a:cubicBezTo>
                    <a:cubicBezTo>
                      <a:pt x="76" y="4460"/>
                      <a:pt x="146" y="4498"/>
                      <a:pt x="222" y="4498"/>
                    </a:cubicBezTo>
                    <a:cubicBezTo>
                      <a:pt x="304" y="4498"/>
                      <a:pt x="394" y="4452"/>
                      <a:pt x="426" y="4373"/>
                    </a:cubicBezTo>
                    <a:cubicBezTo>
                      <a:pt x="517" y="4069"/>
                      <a:pt x="548" y="3734"/>
                      <a:pt x="639" y="3430"/>
                    </a:cubicBezTo>
                    <a:cubicBezTo>
                      <a:pt x="760" y="3096"/>
                      <a:pt x="882" y="2792"/>
                      <a:pt x="1064" y="2519"/>
                    </a:cubicBezTo>
                    <a:cubicBezTo>
                      <a:pt x="1429" y="1911"/>
                      <a:pt x="1946" y="1394"/>
                      <a:pt x="2554" y="1029"/>
                    </a:cubicBezTo>
                    <a:cubicBezTo>
                      <a:pt x="3131" y="664"/>
                      <a:pt x="3830" y="452"/>
                      <a:pt x="4530" y="421"/>
                    </a:cubicBezTo>
                    <a:cubicBezTo>
                      <a:pt x="4673" y="409"/>
                      <a:pt x="4822" y="402"/>
                      <a:pt x="4974" y="402"/>
                    </a:cubicBezTo>
                    <a:cubicBezTo>
                      <a:pt x="5593" y="402"/>
                      <a:pt x="6248" y="523"/>
                      <a:pt x="6688" y="938"/>
                    </a:cubicBezTo>
                    <a:cubicBezTo>
                      <a:pt x="6721" y="972"/>
                      <a:pt x="6758" y="986"/>
                      <a:pt x="6794" y="986"/>
                    </a:cubicBezTo>
                    <a:cubicBezTo>
                      <a:pt x="6916" y="986"/>
                      <a:pt x="7018" y="813"/>
                      <a:pt x="6900" y="695"/>
                    </a:cubicBezTo>
                    <a:cubicBezTo>
                      <a:pt x="6362" y="199"/>
                      <a:pt x="5632" y="0"/>
                      <a:pt x="48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1"/>
              <p:cNvSpPr/>
              <p:nvPr/>
            </p:nvSpPr>
            <p:spPr>
              <a:xfrm>
                <a:off x="2211300" y="1678725"/>
                <a:ext cx="40300" cy="28125"/>
              </a:xfrm>
              <a:custGeom>
                <a:avLst/>
                <a:gdLst/>
                <a:ahLst/>
                <a:cxnLst/>
                <a:rect l="l" t="t" r="r" b="b"/>
                <a:pathLst>
                  <a:path w="1612" h="1125" extrusionOk="0">
                    <a:moveTo>
                      <a:pt x="1399" y="0"/>
                    </a:moveTo>
                    <a:cubicBezTo>
                      <a:pt x="1247" y="31"/>
                      <a:pt x="1125" y="61"/>
                      <a:pt x="1003" y="122"/>
                    </a:cubicBezTo>
                    <a:cubicBezTo>
                      <a:pt x="851" y="152"/>
                      <a:pt x="730" y="213"/>
                      <a:pt x="608" y="304"/>
                    </a:cubicBezTo>
                    <a:cubicBezTo>
                      <a:pt x="487" y="365"/>
                      <a:pt x="365" y="456"/>
                      <a:pt x="274" y="578"/>
                    </a:cubicBezTo>
                    <a:cubicBezTo>
                      <a:pt x="213" y="639"/>
                      <a:pt x="152" y="699"/>
                      <a:pt x="92" y="760"/>
                    </a:cubicBezTo>
                    <a:cubicBezTo>
                      <a:pt x="31" y="851"/>
                      <a:pt x="0" y="943"/>
                      <a:pt x="61" y="1034"/>
                    </a:cubicBezTo>
                    <a:cubicBezTo>
                      <a:pt x="61" y="1095"/>
                      <a:pt x="152" y="1125"/>
                      <a:pt x="183" y="1125"/>
                    </a:cubicBezTo>
                    <a:cubicBezTo>
                      <a:pt x="304" y="1125"/>
                      <a:pt x="365" y="1034"/>
                      <a:pt x="426" y="973"/>
                    </a:cubicBezTo>
                    <a:lnTo>
                      <a:pt x="456" y="912"/>
                    </a:lnTo>
                    <a:cubicBezTo>
                      <a:pt x="487" y="882"/>
                      <a:pt x="517" y="851"/>
                      <a:pt x="517" y="851"/>
                    </a:cubicBezTo>
                    <a:cubicBezTo>
                      <a:pt x="578" y="791"/>
                      <a:pt x="608" y="760"/>
                      <a:pt x="669" y="699"/>
                    </a:cubicBezTo>
                    <a:cubicBezTo>
                      <a:pt x="699" y="699"/>
                      <a:pt x="699" y="669"/>
                      <a:pt x="730" y="639"/>
                    </a:cubicBezTo>
                    <a:cubicBezTo>
                      <a:pt x="760" y="639"/>
                      <a:pt x="760" y="639"/>
                      <a:pt x="791" y="608"/>
                    </a:cubicBezTo>
                    <a:cubicBezTo>
                      <a:pt x="882" y="517"/>
                      <a:pt x="1003" y="456"/>
                      <a:pt x="1125" y="395"/>
                    </a:cubicBezTo>
                    <a:cubicBezTo>
                      <a:pt x="1216" y="365"/>
                      <a:pt x="1368" y="335"/>
                      <a:pt x="1490" y="304"/>
                    </a:cubicBezTo>
                    <a:cubicBezTo>
                      <a:pt x="1551" y="274"/>
                      <a:pt x="1611" y="183"/>
                      <a:pt x="1581" y="122"/>
                    </a:cubicBezTo>
                    <a:cubicBezTo>
                      <a:pt x="1581" y="31"/>
                      <a:pt x="1490" y="0"/>
                      <a:pt x="13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1"/>
              <p:cNvSpPr/>
              <p:nvPr/>
            </p:nvSpPr>
            <p:spPr>
              <a:xfrm>
                <a:off x="2133025" y="1697950"/>
                <a:ext cx="84950" cy="128825"/>
              </a:xfrm>
              <a:custGeom>
                <a:avLst/>
                <a:gdLst/>
                <a:ahLst/>
                <a:cxnLst/>
                <a:rect l="l" t="t" r="r" b="b"/>
                <a:pathLst>
                  <a:path w="3398" h="5153" extrusionOk="0">
                    <a:moveTo>
                      <a:pt x="2872" y="0"/>
                    </a:moveTo>
                    <a:cubicBezTo>
                      <a:pt x="1668" y="0"/>
                      <a:pt x="783" y="934"/>
                      <a:pt x="335" y="1997"/>
                    </a:cubicBezTo>
                    <a:cubicBezTo>
                      <a:pt x="61" y="2605"/>
                      <a:pt x="1" y="3244"/>
                      <a:pt x="274" y="3851"/>
                    </a:cubicBezTo>
                    <a:cubicBezTo>
                      <a:pt x="517" y="4399"/>
                      <a:pt x="973" y="4854"/>
                      <a:pt x="1490" y="5128"/>
                    </a:cubicBezTo>
                    <a:cubicBezTo>
                      <a:pt x="1528" y="5145"/>
                      <a:pt x="1564" y="5152"/>
                      <a:pt x="1599" y="5152"/>
                    </a:cubicBezTo>
                    <a:cubicBezTo>
                      <a:pt x="1814" y="5152"/>
                      <a:pt x="1943" y="4860"/>
                      <a:pt x="1733" y="4703"/>
                    </a:cubicBezTo>
                    <a:cubicBezTo>
                      <a:pt x="1338" y="4429"/>
                      <a:pt x="973" y="4125"/>
                      <a:pt x="730" y="3699"/>
                    </a:cubicBezTo>
                    <a:cubicBezTo>
                      <a:pt x="487" y="3213"/>
                      <a:pt x="548" y="2636"/>
                      <a:pt x="760" y="2149"/>
                    </a:cubicBezTo>
                    <a:cubicBezTo>
                      <a:pt x="1127" y="1275"/>
                      <a:pt x="1886" y="401"/>
                      <a:pt x="2893" y="401"/>
                    </a:cubicBezTo>
                    <a:cubicBezTo>
                      <a:pt x="2971" y="401"/>
                      <a:pt x="3050" y="406"/>
                      <a:pt x="3131" y="417"/>
                    </a:cubicBezTo>
                    <a:cubicBezTo>
                      <a:pt x="3139" y="418"/>
                      <a:pt x="3147" y="418"/>
                      <a:pt x="3154" y="418"/>
                    </a:cubicBezTo>
                    <a:cubicBezTo>
                      <a:pt x="3348" y="418"/>
                      <a:pt x="3397" y="51"/>
                      <a:pt x="3192" y="22"/>
                    </a:cubicBezTo>
                    <a:cubicBezTo>
                      <a:pt x="3083" y="7"/>
                      <a:pt x="2976" y="0"/>
                      <a:pt x="28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1"/>
              <p:cNvSpPr/>
              <p:nvPr/>
            </p:nvSpPr>
            <p:spPr>
              <a:xfrm>
                <a:off x="2173300" y="1818200"/>
                <a:ext cx="124475" cy="74275"/>
              </a:xfrm>
              <a:custGeom>
                <a:avLst/>
                <a:gdLst/>
                <a:ahLst/>
                <a:cxnLst/>
                <a:rect l="l" t="t" r="r" b="b"/>
                <a:pathLst>
                  <a:path w="4979" h="2971" extrusionOk="0">
                    <a:moveTo>
                      <a:pt x="309" y="1"/>
                    </a:moveTo>
                    <a:cubicBezTo>
                      <a:pt x="230" y="1"/>
                      <a:pt x="149" y="41"/>
                      <a:pt x="122" y="136"/>
                    </a:cubicBezTo>
                    <a:cubicBezTo>
                      <a:pt x="1" y="622"/>
                      <a:pt x="244" y="1078"/>
                      <a:pt x="578" y="1443"/>
                    </a:cubicBezTo>
                    <a:cubicBezTo>
                      <a:pt x="912" y="1807"/>
                      <a:pt x="1338" y="2142"/>
                      <a:pt x="1794" y="2415"/>
                    </a:cubicBezTo>
                    <a:cubicBezTo>
                      <a:pt x="2219" y="2689"/>
                      <a:pt x="2736" y="2871"/>
                      <a:pt x="3253" y="2932"/>
                    </a:cubicBezTo>
                    <a:cubicBezTo>
                      <a:pt x="3421" y="2953"/>
                      <a:pt x="3614" y="2970"/>
                      <a:pt x="3811" y="2970"/>
                    </a:cubicBezTo>
                    <a:cubicBezTo>
                      <a:pt x="4186" y="2970"/>
                      <a:pt x="4575" y="2908"/>
                      <a:pt x="4833" y="2689"/>
                    </a:cubicBezTo>
                    <a:cubicBezTo>
                      <a:pt x="4978" y="2573"/>
                      <a:pt x="4875" y="2292"/>
                      <a:pt x="4681" y="2292"/>
                    </a:cubicBezTo>
                    <a:cubicBezTo>
                      <a:pt x="4671" y="2292"/>
                      <a:pt x="4661" y="2292"/>
                      <a:pt x="4651" y="2294"/>
                    </a:cubicBezTo>
                    <a:cubicBezTo>
                      <a:pt x="4438" y="2294"/>
                      <a:pt x="4226" y="2415"/>
                      <a:pt x="4013" y="2446"/>
                    </a:cubicBezTo>
                    <a:cubicBezTo>
                      <a:pt x="3906" y="2461"/>
                      <a:pt x="3800" y="2469"/>
                      <a:pt x="3694" y="2469"/>
                    </a:cubicBezTo>
                    <a:cubicBezTo>
                      <a:pt x="3587" y="2469"/>
                      <a:pt x="3481" y="2461"/>
                      <a:pt x="3374" y="2446"/>
                    </a:cubicBezTo>
                    <a:cubicBezTo>
                      <a:pt x="2919" y="2415"/>
                      <a:pt x="2493" y="2233"/>
                      <a:pt x="2098" y="2020"/>
                    </a:cubicBezTo>
                    <a:cubicBezTo>
                      <a:pt x="1733" y="1807"/>
                      <a:pt x="1368" y="1534"/>
                      <a:pt x="1064" y="1260"/>
                    </a:cubicBezTo>
                    <a:cubicBezTo>
                      <a:pt x="760" y="987"/>
                      <a:pt x="426" y="622"/>
                      <a:pt x="487" y="166"/>
                    </a:cubicBezTo>
                    <a:cubicBezTo>
                      <a:pt x="504" y="65"/>
                      <a:pt x="408" y="1"/>
                      <a:pt x="30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1"/>
              <p:cNvSpPr/>
              <p:nvPr/>
            </p:nvSpPr>
            <p:spPr>
              <a:xfrm>
                <a:off x="2291850" y="1870725"/>
                <a:ext cx="122875" cy="45800"/>
              </a:xfrm>
              <a:custGeom>
                <a:avLst/>
                <a:gdLst/>
                <a:ahLst/>
                <a:cxnLst/>
                <a:rect l="l" t="t" r="r" b="b"/>
                <a:pathLst>
                  <a:path w="4915" h="1832" extrusionOk="0">
                    <a:moveTo>
                      <a:pt x="4662" y="0"/>
                    </a:moveTo>
                    <a:cubicBezTo>
                      <a:pt x="4600" y="0"/>
                      <a:pt x="4539" y="31"/>
                      <a:pt x="4499" y="102"/>
                    </a:cubicBezTo>
                    <a:cubicBezTo>
                      <a:pt x="4286" y="436"/>
                      <a:pt x="4104" y="709"/>
                      <a:pt x="3769" y="922"/>
                    </a:cubicBezTo>
                    <a:cubicBezTo>
                      <a:pt x="3435" y="1135"/>
                      <a:pt x="3009" y="1257"/>
                      <a:pt x="2584" y="1317"/>
                    </a:cubicBezTo>
                    <a:cubicBezTo>
                      <a:pt x="2442" y="1328"/>
                      <a:pt x="2300" y="1334"/>
                      <a:pt x="2160" y="1334"/>
                    </a:cubicBezTo>
                    <a:cubicBezTo>
                      <a:pt x="1878" y="1334"/>
                      <a:pt x="1601" y="1307"/>
                      <a:pt x="1338" y="1226"/>
                    </a:cubicBezTo>
                    <a:cubicBezTo>
                      <a:pt x="1155" y="1196"/>
                      <a:pt x="943" y="1105"/>
                      <a:pt x="791" y="983"/>
                    </a:cubicBezTo>
                    <a:cubicBezTo>
                      <a:pt x="608" y="892"/>
                      <a:pt x="487" y="740"/>
                      <a:pt x="365" y="588"/>
                    </a:cubicBezTo>
                    <a:cubicBezTo>
                      <a:pt x="335" y="568"/>
                      <a:pt x="298" y="558"/>
                      <a:pt x="260" y="558"/>
                    </a:cubicBezTo>
                    <a:cubicBezTo>
                      <a:pt x="186" y="558"/>
                      <a:pt x="112" y="598"/>
                      <a:pt x="91" y="679"/>
                    </a:cubicBezTo>
                    <a:cubicBezTo>
                      <a:pt x="0" y="1165"/>
                      <a:pt x="547" y="1469"/>
                      <a:pt x="943" y="1621"/>
                    </a:cubicBezTo>
                    <a:cubicBezTo>
                      <a:pt x="1309" y="1772"/>
                      <a:pt x="1691" y="1831"/>
                      <a:pt x="2077" y="1831"/>
                    </a:cubicBezTo>
                    <a:cubicBezTo>
                      <a:pt x="2235" y="1831"/>
                      <a:pt x="2394" y="1821"/>
                      <a:pt x="2554" y="1804"/>
                    </a:cubicBezTo>
                    <a:cubicBezTo>
                      <a:pt x="3040" y="1773"/>
                      <a:pt x="3557" y="1652"/>
                      <a:pt x="4013" y="1378"/>
                    </a:cubicBezTo>
                    <a:cubicBezTo>
                      <a:pt x="4377" y="1135"/>
                      <a:pt x="4803" y="740"/>
                      <a:pt x="4894" y="284"/>
                    </a:cubicBezTo>
                    <a:cubicBezTo>
                      <a:pt x="4914" y="122"/>
                      <a:pt x="4786" y="0"/>
                      <a:pt x="46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1"/>
              <p:cNvSpPr/>
              <p:nvPr/>
            </p:nvSpPr>
            <p:spPr>
              <a:xfrm>
                <a:off x="2403550" y="1870900"/>
                <a:ext cx="35750" cy="20625"/>
              </a:xfrm>
              <a:custGeom>
                <a:avLst/>
                <a:gdLst/>
                <a:ahLst/>
                <a:cxnLst/>
                <a:rect l="l" t="t" r="r" b="b"/>
                <a:pathLst>
                  <a:path w="1430" h="825" extrusionOk="0">
                    <a:moveTo>
                      <a:pt x="186" y="1"/>
                    </a:moveTo>
                    <a:cubicBezTo>
                      <a:pt x="134" y="1"/>
                      <a:pt x="80" y="27"/>
                      <a:pt x="61" y="64"/>
                    </a:cubicBezTo>
                    <a:cubicBezTo>
                      <a:pt x="0" y="125"/>
                      <a:pt x="0" y="216"/>
                      <a:pt x="61" y="277"/>
                    </a:cubicBezTo>
                    <a:lnTo>
                      <a:pt x="92" y="307"/>
                    </a:lnTo>
                    <a:cubicBezTo>
                      <a:pt x="76" y="292"/>
                      <a:pt x="76" y="285"/>
                      <a:pt x="80" y="285"/>
                    </a:cubicBezTo>
                    <a:lnTo>
                      <a:pt x="80" y="285"/>
                    </a:lnTo>
                    <a:cubicBezTo>
                      <a:pt x="84" y="285"/>
                      <a:pt x="92" y="292"/>
                      <a:pt x="92" y="307"/>
                    </a:cubicBezTo>
                    <a:cubicBezTo>
                      <a:pt x="92" y="307"/>
                      <a:pt x="122" y="338"/>
                      <a:pt x="122" y="338"/>
                    </a:cubicBezTo>
                    <a:lnTo>
                      <a:pt x="183" y="399"/>
                    </a:lnTo>
                    <a:cubicBezTo>
                      <a:pt x="213" y="429"/>
                      <a:pt x="244" y="490"/>
                      <a:pt x="304" y="520"/>
                    </a:cubicBezTo>
                    <a:cubicBezTo>
                      <a:pt x="396" y="581"/>
                      <a:pt x="487" y="642"/>
                      <a:pt x="608" y="702"/>
                    </a:cubicBezTo>
                    <a:cubicBezTo>
                      <a:pt x="730" y="733"/>
                      <a:pt x="821" y="794"/>
                      <a:pt x="943" y="824"/>
                    </a:cubicBezTo>
                    <a:lnTo>
                      <a:pt x="1216" y="824"/>
                    </a:lnTo>
                    <a:cubicBezTo>
                      <a:pt x="1277" y="824"/>
                      <a:pt x="1307" y="794"/>
                      <a:pt x="1368" y="763"/>
                    </a:cubicBezTo>
                    <a:cubicBezTo>
                      <a:pt x="1429" y="733"/>
                      <a:pt x="1429" y="642"/>
                      <a:pt x="1399" y="581"/>
                    </a:cubicBezTo>
                    <a:cubicBezTo>
                      <a:pt x="1368" y="551"/>
                      <a:pt x="1338" y="520"/>
                      <a:pt x="1307" y="490"/>
                    </a:cubicBezTo>
                    <a:cubicBezTo>
                      <a:pt x="1307" y="490"/>
                      <a:pt x="1277" y="490"/>
                      <a:pt x="1247" y="459"/>
                    </a:cubicBezTo>
                    <a:cubicBezTo>
                      <a:pt x="1186" y="429"/>
                      <a:pt x="1125" y="399"/>
                      <a:pt x="1064" y="399"/>
                    </a:cubicBezTo>
                    <a:cubicBezTo>
                      <a:pt x="973" y="368"/>
                      <a:pt x="882" y="338"/>
                      <a:pt x="791" y="277"/>
                    </a:cubicBezTo>
                    <a:lnTo>
                      <a:pt x="760" y="277"/>
                    </a:lnTo>
                    <a:cubicBezTo>
                      <a:pt x="730" y="277"/>
                      <a:pt x="700" y="247"/>
                      <a:pt x="700" y="247"/>
                    </a:cubicBezTo>
                    <a:cubicBezTo>
                      <a:pt x="639" y="216"/>
                      <a:pt x="608" y="186"/>
                      <a:pt x="548" y="186"/>
                    </a:cubicBezTo>
                    <a:cubicBezTo>
                      <a:pt x="456" y="125"/>
                      <a:pt x="365" y="95"/>
                      <a:pt x="274" y="34"/>
                    </a:cubicBezTo>
                    <a:cubicBezTo>
                      <a:pt x="251" y="11"/>
                      <a:pt x="219" y="1"/>
                      <a:pt x="18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1"/>
              <p:cNvSpPr/>
              <p:nvPr/>
            </p:nvSpPr>
            <p:spPr>
              <a:xfrm>
                <a:off x="2434250" y="1873250"/>
                <a:ext cx="137250" cy="48950"/>
              </a:xfrm>
              <a:custGeom>
                <a:avLst/>
                <a:gdLst/>
                <a:ahLst/>
                <a:cxnLst/>
                <a:rect l="l" t="t" r="r" b="b"/>
                <a:pathLst>
                  <a:path w="5490" h="1958" extrusionOk="0">
                    <a:moveTo>
                      <a:pt x="5291" y="1"/>
                    </a:moveTo>
                    <a:cubicBezTo>
                      <a:pt x="5254" y="1"/>
                      <a:pt x="5216" y="11"/>
                      <a:pt x="5186" y="31"/>
                    </a:cubicBezTo>
                    <a:cubicBezTo>
                      <a:pt x="5004" y="122"/>
                      <a:pt x="4912" y="335"/>
                      <a:pt x="4791" y="487"/>
                    </a:cubicBezTo>
                    <a:cubicBezTo>
                      <a:pt x="4669" y="669"/>
                      <a:pt x="4487" y="821"/>
                      <a:pt x="4304" y="973"/>
                    </a:cubicBezTo>
                    <a:cubicBezTo>
                      <a:pt x="3970" y="1216"/>
                      <a:pt x="3514" y="1399"/>
                      <a:pt x="3089" y="1460"/>
                    </a:cubicBezTo>
                    <a:cubicBezTo>
                      <a:pt x="2990" y="1471"/>
                      <a:pt x="2892" y="1476"/>
                      <a:pt x="2796" y="1476"/>
                    </a:cubicBezTo>
                    <a:cubicBezTo>
                      <a:pt x="2355" y="1476"/>
                      <a:pt x="1932" y="1371"/>
                      <a:pt x="1508" y="1247"/>
                    </a:cubicBezTo>
                    <a:cubicBezTo>
                      <a:pt x="1113" y="1125"/>
                      <a:pt x="444" y="912"/>
                      <a:pt x="323" y="457"/>
                    </a:cubicBezTo>
                    <a:cubicBezTo>
                      <a:pt x="298" y="372"/>
                      <a:pt x="241" y="335"/>
                      <a:pt x="182" y="335"/>
                    </a:cubicBezTo>
                    <a:cubicBezTo>
                      <a:pt x="92" y="335"/>
                      <a:pt x="0" y="419"/>
                      <a:pt x="19" y="548"/>
                    </a:cubicBezTo>
                    <a:cubicBezTo>
                      <a:pt x="110" y="1095"/>
                      <a:pt x="566" y="1368"/>
                      <a:pt x="1052" y="1551"/>
                    </a:cubicBezTo>
                    <a:cubicBezTo>
                      <a:pt x="1581" y="1789"/>
                      <a:pt x="2202" y="1958"/>
                      <a:pt x="2794" y="1958"/>
                    </a:cubicBezTo>
                    <a:cubicBezTo>
                      <a:pt x="2883" y="1958"/>
                      <a:pt x="2971" y="1954"/>
                      <a:pt x="3058" y="1946"/>
                    </a:cubicBezTo>
                    <a:cubicBezTo>
                      <a:pt x="3605" y="1885"/>
                      <a:pt x="4122" y="1703"/>
                      <a:pt x="4548" y="1399"/>
                    </a:cubicBezTo>
                    <a:cubicBezTo>
                      <a:pt x="4760" y="1216"/>
                      <a:pt x="4973" y="1064"/>
                      <a:pt x="5125" y="821"/>
                    </a:cubicBezTo>
                    <a:cubicBezTo>
                      <a:pt x="5308" y="639"/>
                      <a:pt x="5490" y="396"/>
                      <a:pt x="5460" y="122"/>
                    </a:cubicBezTo>
                    <a:cubicBezTo>
                      <a:pt x="5439" y="41"/>
                      <a:pt x="5365" y="1"/>
                      <a:pt x="52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1"/>
              <p:cNvSpPr/>
              <p:nvPr/>
            </p:nvSpPr>
            <p:spPr>
              <a:xfrm>
                <a:off x="2572250" y="1872500"/>
                <a:ext cx="24325" cy="11425"/>
              </a:xfrm>
              <a:custGeom>
                <a:avLst/>
                <a:gdLst/>
                <a:ahLst/>
                <a:cxnLst/>
                <a:rect l="l" t="t" r="r" b="b"/>
                <a:pathLst>
                  <a:path w="973" h="457" extrusionOk="0">
                    <a:moveTo>
                      <a:pt x="699" y="0"/>
                    </a:moveTo>
                    <a:cubicBezTo>
                      <a:pt x="669" y="0"/>
                      <a:pt x="608" y="0"/>
                      <a:pt x="578" y="31"/>
                    </a:cubicBezTo>
                    <a:cubicBezTo>
                      <a:pt x="517" y="31"/>
                      <a:pt x="426" y="61"/>
                      <a:pt x="335" y="61"/>
                    </a:cubicBezTo>
                    <a:lnTo>
                      <a:pt x="395" y="61"/>
                    </a:lnTo>
                    <a:lnTo>
                      <a:pt x="243" y="91"/>
                    </a:lnTo>
                    <a:lnTo>
                      <a:pt x="183" y="91"/>
                    </a:lnTo>
                    <a:cubicBezTo>
                      <a:pt x="183" y="91"/>
                      <a:pt x="152" y="122"/>
                      <a:pt x="122" y="122"/>
                    </a:cubicBezTo>
                    <a:cubicBezTo>
                      <a:pt x="152" y="91"/>
                      <a:pt x="152" y="91"/>
                      <a:pt x="152" y="91"/>
                    </a:cubicBezTo>
                    <a:lnTo>
                      <a:pt x="122" y="91"/>
                    </a:lnTo>
                    <a:cubicBezTo>
                      <a:pt x="61" y="122"/>
                      <a:pt x="0" y="183"/>
                      <a:pt x="0" y="274"/>
                    </a:cubicBezTo>
                    <a:cubicBezTo>
                      <a:pt x="31" y="335"/>
                      <a:pt x="61" y="395"/>
                      <a:pt x="122" y="426"/>
                    </a:cubicBezTo>
                    <a:lnTo>
                      <a:pt x="152" y="426"/>
                    </a:lnTo>
                    <a:cubicBezTo>
                      <a:pt x="122" y="426"/>
                      <a:pt x="122" y="426"/>
                      <a:pt x="183" y="456"/>
                    </a:cubicBezTo>
                    <a:lnTo>
                      <a:pt x="578" y="456"/>
                    </a:lnTo>
                    <a:cubicBezTo>
                      <a:pt x="730" y="426"/>
                      <a:pt x="912" y="395"/>
                      <a:pt x="973" y="243"/>
                    </a:cubicBezTo>
                    <a:cubicBezTo>
                      <a:pt x="973" y="213"/>
                      <a:pt x="973" y="183"/>
                      <a:pt x="973" y="122"/>
                    </a:cubicBezTo>
                    <a:cubicBezTo>
                      <a:pt x="973" y="91"/>
                      <a:pt x="943" y="61"/>
                      <a:pt x="912" y="31"/>
                    </a:cubicBezTo>
                    <a:cubicBezTo>
                      <a:pt x="882" y="31"/>
                      <a:pt x="851" y="0"/>
                      <a:pt x="8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1"/>
              <p:cNvSpPr/>
              <p:nvPr/>
            </p:nvSpPr>
            <p:spPr>
              <a:xfrm>
                <a:off x="2592450" y="1856925"/>
                <a:ext cx="87550" cy="26725"/>
              </a:xfrm>
              <a:custGeom>
                <a:avLst/>
                <a:gdLst/>
                <a:ahLst/>
                <a:cxnLst/>
                <a:rect l="l" t="t" r="r" b="b"/>
                <a:pathLst>
                  <a:path w="3502" h="1069" extrusionOk="0">
                    <a:moveTo>
                      <a:pt x="3224" y="1"/>
                    </a:moveTo>
                    <a:cubicBezTo>
                      <a:pt x="3184" y="1"/>
                      <a:pt x="3145" y="14"/>
                      <a:pt x="3113" y="46"/>
                    </a:cubicBezTo>
                    <a:cubicBezTo>
                      <a:pt x="2688" y="319"/>
                      <a:pt x="2232" y="532"/>
                      <a:pt x="1746" y="593"/>
                    </a:cubicBezTo>
                    <a:cubicBezTo>
                      <a:pt x="1583" y="623"/>
                      <a:pt x="1421" y="637"/>
                      <a:pt x="1259" y="637"/>
                    </a:cubicBezTo>
                    <a:cubicBezTo>
                      <a:pt x="935" y="637"/>
                      <a:pt x="611" y="583"/>
                      <a:pt x="287" y="502"/>
                    </a:cubicBezTo>
                    <a:cubicBezTo>
                      <a:pt x="269" y="496"/>
                      <a:pt x="251" y="493"/>
                      <a:pt x="234" y="493"/>
                    </a:cubicBezTo>
                    <a:cubicBezTo>
                      <a:pt x="83" y="493"/>
                      <a:pt x="1" y="720"/>
                      <a:pt x="165" y="775"/>
                    </a:cubicBezTo>
                    <a:cubicBezTo>
                      <a:pt x="408" y="927"/>
                      <a:pt x="651" y="988"/>
                      <a:pt x="925" y="1018"/>
                    </a:cubicBezTo>
                    <a:cubicBezTo>
                      <a:pt x="1103" y="1054"/>
                      <a:pt x="1271" y="1069"/>
                      <a:pt x="1434" y="1069"/>
                    </a:cubicBezTo>
                    <a:cubicBezTo>
                      <a:pt x="1549" y="1069"/>
                      <a:pt x="1663" y="1061"/>
                      <a:pt x="1776" y="1049"/>
                    </a:cubicBezTo>
                    <a:cubicBezTo>
                      <a:pt x="2312" y="964"/>
                      <a:pt x="2796" y="801"/>
                      <a:pt x="3228" y="510"/>
                    </a:cubicBezTo>
                    <a:lnTo>
                      <a:pt x="3228" y="510"/>
                    </a:lnTo>
                    <a:cubicBezTo>
                      <a:pt x="3242" y="515"/>
                      <a:pt x="3255" y="522"/>
                      <a:pt x="3265" y="532"/>
                    </a:cubicBezTo>
                    <a:cubicBezTo>
                      <a:pt x="3295" y="554"/>
                      <a:pt x="3325" y="564"/>
                      <a:pt x="3352" y="564"/>
                    </a:cubicBezTo>
                    <a:cubicBezTo>
                      <a:pt x="3437" y="564"/>
                      <a:pt x="3501" y="472"/>
                      <a:pt x="3478" y="380"/>
                    </a:cubicBezTo>
                    <a:cubicBezTo>
                      <a:pt x="3478" y="350"/>
                      <a:pt x="3478" y="289"/>
                      <a:pt x="3478" y="258"/>
                    </a:cubicBezTo>
                    <a:cubicBezTo>
                      <a:pt x="3478" y="198"/>
                      <a:pt x="3448" y="167"/>
                      <a:pt x="3417" y="106"/>
                    </a:cubicBezTo>
                    <a:cubicBezTo>
                      <a:pt x="3378" y="47"/>
                      <a:pt x="3299" y="1"/>
                      <a:pt x="3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1"/>
              <p:cNvSpPr/>
              <p:nvPr/>
            </p:nvSpPr>
            <p:spPr>
              <a:xfrm>
                <a:off x="2675350" y="1866925"/>
                <a:ext cx="162125" cy="54600"/>
              </a:xfrm>
              <a:custGeom>
                <a:avLst/>
                <a:gdLst/>
                <a:ahLst/>
                <a:cxnLst/>
                <a:rect l="l" t="t" r="r" b="b"/>
                <a:pathLst>
                  <a:path w="6485" h="2184" extrusionOk="0">
                    <a:moveTo>
                      <a:pt x="220" y="1"/>
                    </a:moveTo>
                    <a:cubicBezTo>
                      <a:pt x="110" y="1"/>
                      <a:pt x="1" y="130"/>
                      <a:pt x="71" y="223"/>
                    </a:cubicBezTo>
                    <a:cubicBezTo>
                      <a:pt x="770" y="1409"/>
                      <a:pt x="2199" y="2077"/>
                      <a:pt x="3536" y="2168"/>
                    </a:cubicBezTo>
                    <a:cubicBezTo>
                      <a:pt x="3639" y="2179"/>
                      <a:pt x="3742" y="2184"/>
                      <a:pt x="3846" y="2184"/>
                    </a:cubicBezTo>
                    <a:cubicBezTo>
                      <a:pt x="4357" y="2184"/>
                      <a:pt x="4875" y="2061"/>
                      <a:pt x="5329" y="1834"/>
                    </a:cubicBezTo>
                    <a:cubicBezTo>
                      <a:pt x="5846" y="1621"/>
                      <a:pt x="6484" y="1135"/>
                      <a:pt x="6484" y="558"/>
                    </a:cubicBezTo>
                    <a:cubicBezTo>
                      <a:pt x="6484" y="454"/>
                      <a:pt x="6400" y="393"/>
                      <a:pt x="6318" y="393"/>
                    </a:cubicBezTo>
                    <a:cubicBezTo>
                      <a:pt x="6279" y="393"/>
                      <a:pt x="6240" y="407"/>
                      <a:pt x="6211" y="436"/>
                    </a:cubicBezTo>
                    <a:cubicBezTo>
                      <a:pt x="6028" y="618"/>
                      <a:pt x="5907" y="801"/>
                      <a:pt x="5725" y="983"/>
                    </a:cubicBezTo>
                    <a:cubicBezTo>
                      <a:pt x="5542" y="1165"/>
                      <a:pt x="5299" y="1317"/>
                      <a:pt x="5056" y="1439"/>
                    </a:cubicBezTo>
                    <a:cubicBezTo>
                      <a:pt x="4669" y="1608"/>
                      <a:pt x="4224" y="1701"/>
                      <a:pt x="3783" y="1701"/>
                    </a:cubicBezTo>
                    <a:cubicBezTo>
                      <a:pt x="3670" y="1701"/>
                      <a:pt x="3557" y="1695"/>
                      <a:pt x="3445" y="1682"/>
                    </a:cubicBezTo>
                    <a:cubicBezTo>
                      <a:pt x="2199" y="1591"/>
                      <a:pt x="1165" y="922"/>
                      <a:pt x="314" y="41"/>
                    </a:cubicBezTo>
                    <a:cubicBezTo>
                      <a:pt x="286" y="13"/>
                      <a:pt x="25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1"/>
              <p:cNvSpPr/>
              <p:nvPr/>
            </p:nvSpPr>
            <p:spPr>
              <a:xfrm>
                <a:off x="2827575" y="1779775"/>
                <a:ext cx="90450" cy="106100"/>
              </a:xfrm>
              <a:custGeom>
                <a:avLst/>
                <a:gdLst/>
                <a:ahLst/>
                <a:cxnLst/>
                <a:rect l="l" t="t" r="r" b="b"/>
                <a:pathLst>
                  <a:path w="3618" h="4244" extrusionOk="0">
                    <a:moveTo>
                      <a:pt x="2584" y="1"/>
                    </a:moveTo>
                    <a:cubicBezTo>
                      <a:pt x="2432" y="1"/>
                      <a:pt x="2402" y="183"/>
                      <a:pt x="2523" y="244"/>
                    </a:cubicBezTo>
                    <a:cubicBezTo>
                      <a:pt x="2584" y="305"/>
                      <a:pt x="2645" y="396"/>
                      <a:pt x="2705" y="457"/>
                    </a:cubicBezTo>
                    <a:cubicBezTo>
                      <a:pt x="2797" y="518"/>
                      <a:pt x="2827" y="578"/>
                      <a:pt x="2888" y="670"/>
                    </a:cubicBezTo>
                    <a:cubicBezTo>
                      <a:pt x="2979" y="822"/>
                      <a:pt x="3040" y="1034"/>
                      <a:pt x="3070" y="1217"/>
                    </a:cubicBezTo>
                    <a:cubicBezTo>
                      <a:pt x="3101" y="1642"/>
                      <a:pt x="2918" y="2068"/>
                      <a:pt x="2675" y="2402"/>
                    </a:cubicBezTo>
                    <a:cubicBezTo>
                      <a:pt x="2402" y="2797"/>
                      <a:pt x="2037" y="3101"/>
                      <a:pt x="1672" y="3344"/>
                    </a:cubicBezTo>
                    <a:cubicBezTo>
                      <a:pt x="1271" y="3602"/>
                      <a:pt x="815" y="3833"/>
                      <a:pt x="331" y="3833"/>
                    </a:cubicBezTo>
                    <a:cubicBezTo>
                      <a:pt x="302" y="3833"/>
                      <a:pt x="273" y="3832"/>
                      <a:pt x="243" y="3831"/>
                    </a:cubicBezTo>
                    <a:cubicBezTo>
                      <a:pt x="0" y="3831"/>
                      <a:pt x="31" y="4196"/>
                      <a:pt x="274" y="4226"/>
                    </a:cubicBezTo>
                    <a:cubicBezTo>
                      <a:pt x="358" y="4238"/>
                      <a:pt x="441" y="4244"/>
                      <a:pt x="522" y="4244"/>
                    </a:cubicBezTo>
                    <a:cubicBezTo>
                      <a:pt x="1063" y="4244"/>
                      <a:pt x="1558" y="3996"/>
                      <a:pt x="2006" y="3679"/>
                    </a:cubicBezTo>
                    <a:cubicBezTo>
                      <a:pt x="2462" y="3375"/>
                      <a:pt x="2888" y="2980"/>
                      <a:pt x="3192" y="2524"/>
                    </a:cubicBezTo>
                    <a:cubicBezTo>
                      <a:pt x="3465" y="2068"/>
                      <a:pt x="3617" y="1521"/>
                      <a:pt x="3526" y="1004"/>
                    </a:cubicBezTo>
                    <a:cubicBezTo>
                      <a:pt x="3496" y="761"/>
                      <a:pt x="3374" y="518"/>
                      <a:pt x="3222" y="305"/>
                    </a:cubicBezTo>
                    <a:cubicBezTo>
                      <a:pt x="3040" y="92"/>
                      <a:pt x="2857" y="1"/>
                      <a:pt x="25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1"/>
              <p:cNvSpPr/>
              <p:nvPr/>
            </p:nvSpPr>
            <p:spPr>
              <a:xfrm>
                <a:off x="2810100" y="1673200"/>
                <a:ext cx="103350" cy="116925"/>
              </a:xfrm>
              <a:custGeom>
                <a:avLst/>
                <a:gdLst/>
                <a:ahLst/>
                <a:cxnLst/>
                <a:rect l="l" t="t" r="r" b="b"/>
                <a:pathLst>
                  <a:path w="4134" h="4677" extrusionOk="0">
                    <a:moveTo>
                      <a:pt x="624" y="0"/>
                    </a:moveTo>
                    <a:cubicBezTo>
                      <a:pt x="418" y="0"/>
                      <a:pt x="196" y="25"/>
                      <a:pt x="61" y="161"/>
                    </a:cubicBezTo>
                    <a:cubicBezTo>
                      <a:pt x="0" y="221"/>
                      <a:pt x="0" y="343"/>
                      <a:pt x="91" y="404"/>
                    </a:cubicBezTo>
                    <a:cubicBezTo>
                      <a:pt x="198" y="464"/>
                      <a:pt x="327" y="480"/>
                      <a:pt x="460" y="480"/>
                    </a:cubicBezTo>
                    <a:cubicBezTo>
                      <a:pt x="593" y="480"/>
                      <a:pt x="730" y="464"/>
                      <a:pt x="851" y="464"/>
                    </a:cubicBezTo>
                    <a:cubicBezTo>
                      <a:pt x="1125" y="464"/>
                      <a:pt x="1368" y="495"/>
                      <a:pt x="1611" y="586"/>
                    </a:cubicBezTo>
                    <a:cubicBezTo>
                      <a:pt x="2128" y="708"/>
                      <a:pt x="2614" y="951"/>
                      <a:pt x="3009" y="1316"/>
                    </a:cubicBezTo>
                    <a:cubicBezTo>
                      <a:pt x="3222" y="1498"/>
                      <a:pt x="3435" y="1711"/>
                      <a:pt x="3526" y="1984"/>
                    </a:cubicBezTo>
                    <a:cubicBezTo>
                      <a:pt x="3617" y="2227"/>
                      <a:pt x="3617" y="2531"/>
                      <a:pt x="3587" y="2805"/>
                    </a:cubicBezTo>
                    <a:cubicBezTo>
                      <a:pt x="3556" y="3078"/>
                      <a:pt x="3496" y="3382"/>
                      <a:pt x="3404" y="3656"/>
                    </a:cubicBezTo>
                    <a:cubicBezTo>
                      <a:pt x="3344" y="3899"/>
                      <a:pt x="3283" y="4173"/>
                      <a:pt x="3101" y="4355"/>
                    </a:cubicBezTo>
                    <a:cubicBezTo>
                      <a:pt x="2958" y="4497"/>
                      <a:pt x="3093" y="4676"/>
                      <a:pt x="3246" y="4676"/>
                    </a:cubicBezTo>
                    <a:cubicBezTo>
                      <a:pt x="3289" y="4676"/>
                      <a:pt x="3334" y="4662"/>
                      <a:pt x="3374" y="4629"/>
                    </a:cubicBezTo>
                    <a:cubicBezTo>
                      <a:pt x="3617" y="4446"/>
                      <a:pt x="3739" y="4203"/>
                      <a:pt x="3800" y="3899"/>
                    </a:cubicBezTo>
                    <a:cubicBezTo>
                      <a:pt x="3921" y="3595"/>
                      <a:pt x="3982" y="3261"/>
                      <a:pt x="4043" y="2927"/>
                    </a:cubicBezTo>
                    <a:cubicBezTo>
                      <a:pt x="4134" y="2227"/>
                      <a:pt x="3982" y="1620"/>
                      <a:pt x="3465" y="1103"/>
                    </a:cubicBezTo>
                    <a:cubicBezTo>
                      <a:pt x="3040" y="677"/>
                      <a:pt x="2462" y="373"/>
                      <a:pt x="1885" y="161"/>
                    </a:cubicBezTo>
                    <a:cubicBezTo>
                      <a:pt x="1581" y="69"/>
                      <a:pt x="1277" y="39"/>
                      <a:pt x="942" y="9"/>
                    </a:cubicBezTo>
                    <a:cubicBezTo>
                      <a:pt x="854" y="9"/>
                      <a:pt x="741" y="0"/>
                      <a:pt x="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1"/>
              <p:cNvSpPr/>
              <p:nvPr/>
            </p:nvSpPr>
            <p:spPr>
              <a:xfrm>
                <a:off x="2782725" y="1641475"/>
                <a:ext cx="41075" cy="44100"/>
              </a:xfrm>
              <a:custGeom>
                <a:avLst/>
                <a:gdLst/>
                <a:ahLst/>
                <a:cxnLst/>
                <a:rect l="l" t="t" r="r" b="b"/>
                <a:pathLst>
                  <a:path w="1643" h="1764" extrusionOk="0">
                    <a:moveTo>
                      <a:pt x="305" y="1"/>
                    </a:moveTo>
                    <a:cubicBezTo>
                      <a:pt x="153" y="1"/>
                      <a:pt x="1" y="183"/>
                      <a:pt x="92" y="335"/>
                    </a:cubicBezTo>
                    <a:cubicBezTo>
                      <a:pt x="123" y="396"/>
                      <a:pt x="183" y="457"/>
                      <a:pt x="244" y="457"/>
                    </a:cubicBezTo>
                    <a:lnTo>
                      <a:pt x="518" y="457"/>
                    </a:lnTo>
                    <a:cubicBezTo>
                      <a:pt x="518" y="457"/>
                      <a:pt x="578" y="487"/>
                      <a:pt x="518" y="487"/>
                    </a:cubicBezTo>
                    <a:lnTo>
                      <a:pt x="578" y="487"/>
                    </a:lnTo>
                    <a:cubicBezTo>
                      <a:pt x="670" y="487"/>
                      <a:pt x="730" y="518"/>
                      <a:pt x="822" y="548"/>
                    </a:cubicBezTo>
                    <a:cubicBezTo>
                      <a:pt x="852" y="578"/>
                      <a:pt x="852" y="578"/>
                      <a:pt x="882" y="578"/>
                    </a:cubicBezTo>
                    <a:cubicBezTo>
                      <a:pt x="913" y="609"/>
                      <a:pt x="943" y="609"/>
                      <a:pt x="973" y="639"/>
                    </a:cubicBezTo>
                    <a:lnTo>
                      <a:pt x="973" y="639"/>
                    </a:lnTo>
                    <a:cubicBezTo>
                      <a:pt x="963" y="629"/>
                      <a:pt x="957" y="626"/>
                      <a:pt x="953" y="626"/>
                    </a:cubicBezTo>
                    <a:lnTo>
                      <a:pt x="953" y="626"/>
                    </a:lnTo>
                    <a:cubicBezTo>
                      <a:pt x="947" y="626"/>
                      <a:pt x="953" y="639"/>
                      <a:pt x="974" y="639"/>
                    </a:cubicBezTo>
                    <a:cubicBezTo>
                      <a:pt x="974" y="670"/>
                      <a:pt x="1004" y="670"/>
                      <a:pt x="1004" y="670"/>
                    </a:cubicBezTo>
                    <a:cubicBezTo>
                      <a:pt x="1034" y="700"/>
                      <a:pt x="1034" y="700"/>
                      <a:pt x="1034" y="700"/>
                    </a:cubicBezTo>
                    <a:cubicBezTo>
                      <a:pt x="1034" y="730"/>
                      <a:pt x="1065" y="730"/>
                      <a:pt x="1065" y="730"/>
                    </a:cubicBezTo>
                    <a:cubicBezTo>
                      <a:pt x="1065" y="761"/>
                      <a:pt x="1095" y="791"/>
                      <a:pt x="1126" y="822"/>
                    </a:cubicBezTo>
                    <a:cubicBezTo>
                      <a:pt x="1126" y="843"/>
                      <a:pt x="1140" y="878"/>
                      <a:pt x="1139" y="878"/>
                    </a:cubicBezTo>
                    <a:cubicBezTo>
                      <a:pt x="1139" y="878"/>
                      <a:pt x="1135" y="871"/>
                      <a:pt x="1126" y="852"/>
                    </a:cubicBezTo>
                    <a:lnTo>
                      <a:pt x="1126" y="852"/>
                    </a:lnTo>
                    <a:cubicBezTo>
                      <a:pt x="1126" y="882"/>
                      <a:pt x="1126" y="882"/>
                      <a:pt x="1156" y="913"/>
                    </a:cubicBezTo>
                    <a:cubicBezTo>
                      <a:pt x="1156" y="913"/>
                      <a:pt x="1156" y="943"/>
                      <a:pt x="1156" y="943"/>
                    </a:cubicBezTo>
                    <a:cubicBezTo>
                      <a:pt x="1156" y="974"/>
                      <a:pt x="1156" y="974"/>
                      <a:pt x="1156" y="974"/>
                    </a:cubicBezTo>
                    <a:lnTo>
                      <a:pt x="1156" y="1034"/>
                    </a:lnTo>
                    <a:lnTo>
                      <a:pt x="1156" y="1065"/>
                    </a:lnTo>
                    <a:cubicBezTo>
                      <a:pt x="1126" y="1156"/>
                      <a:pt x="1095" y="1217"/>
                      <a:pt x="1095" y="1308"/>
                    </a:cubicBezTo>
                    <a:cubicBezTo>
                      <a:pt x="1065" y="1369"/>
                      <a:pt x="1065" y="1430"/>
                      <a:pt x="1065" y="1490"/>
                    </a:cubicBezTo>
                    <a:cubicBezTo>
                      <a:pt x="1065" y="1551"/>
                      <a:pt x="1095" y="1612"/>
                      <a:pt x="1095" y="1673"/>
                    </a:cubicBezTo>
                    <a:cubicBezTo>
                      <a:pt x="1126" y="1733"/>
                      <a:pt x="1247" y="1764"/>
                      <a:pt x="1308" y="1764"/>
                    </a:cubicBezTo>
                    <a:cubicBezTo>
                      <a:pt x="1399" y="1764"/>
                      <a:pt x="1430" y="1703"/>
                      <a:pt x="1460" y="1642"/>
                    </a:cubicBezTo>
                    <a:cubicBezTo>
                      <a:pt x="1490" y="1551"/>
                      <a:pt x="1521" y="1490"/>
                      <a:pt x="1521" y="1430"/>
                    </a:cubicBezTo>
                    <a:cubicBezTo>
                      <a:pt x="1551" y="1338"/>
                      <a:pt x="1582" y="1247"/>
                      <a:pt x="1612" y="1156"/>
                    </a:cubicBezTo>
                    <a:cubicBezTo>
                      <a:pt x="1642" y="1004"/>
                      <a:pt x="1612" y="852"/>
                      <a:pt x="1551" y="700"/>
                    </a:cubicBezTo>
                    <a:cubicBezTo>
                      <a:pt x="1430" y="366"/>
                      <a:pt x="1126" y="153"/>
                      <a:pt x="791" y="62"/>
                    </a:cubicBezTo>
                    <a:cubicBezTo>
                      <a:pt x="639" y="1"/>
                      <a:pt x="457" y="1"/>
                      <a:pt x="3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1"/>
              <p:cNvSpPr/>
              <p:nvPr/>
            </p:nvSpPr>
            <p:spPr>
              <a:xfrm>
                <a:off x="2268475" y="1859475"/>
                <a:ext cx="68225" cy="25400"/>
              </a:xfrm>
              <a:custGeom>
                <a:avLst/>
                <a:gdLst/>
                <a:ahLst/>
                <a:cxnLst/>
                <a:rect l="l" t="t" r="r" b="b"/>
                <a:pathLst>
                  <a:path w="2729" h="1016" extrusionOk="0">
                    <a:moveTo>
                      <a:pt x="248" y="1"/>
                    </a:moveTo>
                    <a:cubicBezTo>
                      <a:pt x="117" y="1"/>
                      <a:pt x="1" y="132"/>
                      <a:pt x="84" y="278"/>
                    </a:cubicBezTo>
                    <a:cubicBezTo>
                      <a:pt x="297" y="643"/>
                      <a:pt x="753" y="795"/>
                      <a:pt x="1148" y="916"/>
                    </a:cubicBezTo>
                    <a:cubicBezTo>
                      <a:pt x="1347" y="966"/>
                      <a:pt x="1545" y="1016"/>
                      <a:pt x="1760" y="1016"/>
                    </a:cubicBezTo>
                    <a:cubicBezTo>
                      <a:pt x="1809" y="1016"/>
                      <a:pt x="1858" y="1013"/>
                      <a:pt x="1908" y="1008"/>
                    </a:cubicBezTo>
                    <a:cubicBezTo>
                      <a:pt x="2151" y="1008"/>
                      <a:pt x="2485" y="947"/>
                      <a:pt x="2668" y="764"/>
                    </a:cubicBezTo>
                    <a:cubicBezTo>
                      <a:pt x="2729" y="673"/>
                      <a:pt x="2698" y="521"/>
                      <a:pt x="2577" y="491"/>
                    </a:cubicBezTo>
                    <a:cubicBezTo>
                      <a:pt x="2526" y="476"/>
                      <a:pt x="2473" y="470"/>
                      <a:pt x="2419" y="470"/>
                    </a:cubicBezTo>
                    <a:cubicBezTo>
                      <a:pt x="2249" y="470"/>
                      <a:pt x="2070" y="528"/>
                      <a:pt x="1908" y="552"/>
                    </a:cubicBezTo>
                    <a:cubicBezTo>
                      <a:pt x="1846" y="560"/>
                      <a:pt x="1786" y="564"/>
                      <a:pt x="1727" y="564"/>
                    </a:cubicBezTo>
                    <a:cubicBezTo>
                      <a:pt x="1586" y="564"/>
                      <a:pt x="1451" y="543"/>
                      <a:pt x="1300" y="521"/>
                    </a:cubicBezTo>
                    <a:cubicBezTo>
                      <a:pt x="996" y="430"/>
                      <a:pt x="601" y="369"/>
                      <a:pt x="419" y="96"/>
                    </a:cubicBezTo>
                    <a:cubicBezTo>
                      <a:pt x="371" y="29"/>
                      <a:pt x="308" y="1"/>
                      <a:pt x="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1"/>
              <p:cNvSpPr/>
              <p:nvPr/>
            </p:nvSpPr>
            <p:spPr>
              <a:xfrm>
                <a:off x="2174050" y="1794925"/>
                <a:ext cx="66900" cy="32750"/>
              </a:xfrm>
              <a:custGeom>
                <a:avLst/>
                <a:gdLst/>
                <a:ahLst/>
                <a:cxnLst/>
                <a:rect l="l" t="t" r="r" b="b"/>
                <a:pathLst>
                  <a:path w="2676" h="1310" extrusionOk="0">
                    <a:moveTo>
                      <a:pt x="258" y="0"/>
                    </a:moveTo>
                    <a:cubicBezTo>
                      <a:pt x="146" y="0"/>
                      <a:pt x="31" y="79"/>
                      <a:pt x="31" y="216"/>
                    </a:cubicBezTo>
                    <a:cubicBezTo>
                      <a:pt x="1" y="732"/>
                      <a:pt x="457" y="1067"/>
                      <a:pt x="882" y="1188"/>
                    </a:cubicBezTo>
                    <a:cubicBezTo>
                      <a:pt x="1095" y="1249"/>
                      <a:pt x="1369" y="1279"/>
                      <a:pt x="1612" y="1310"/>
                    </a:cubicBezTo>
                    <a:cubicBezTo>
                      <a:pt x="1855" y="1310"/>
                      <a:pt x="2159" y="1310"/>
                      <a:pt x="2402" y="1219"/>
                    </a:cubicBezTo>
                    <a:cubicBezTo>
                      <a:pt x="2676" y="1158"/>
                      <a:pt x="2645" y="732"/>
                      <a:pt x="2341" y="732"/>
                    </a:cubicBezTo>
                    <a:cubicBezTo>
                      <a:pt x="2129" y="732"/>
                      <a:pt x="1916" y="763"/>
                      <a:pt x="1673" y="763"/>
                    </a:cubicBezTo>
                    <a:cubicBezTo>
                      <a:pt x="1490" y="763"/>
                      <a:pt x="1308" y="763"/>
                      <a:pt x="1126" y="702"/>
                    </a:cubicBezTo>
                    <a:cubicBezTo>
                      <a:pt x="822" y="641"/>
                      <a:pt x="518" y="489"/>
                      <a:pt x="457" y="155"/>
                    </a:cubicBezTo>
                    <a:cubicBezTo>
                      <a:pt x="430" y="48"/>
                      <a:pt x="345" y="0"/>
                      <a:pt x="2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1"/>
              <p:cNvSpPr/>
              <p:nvPr/>
            </p:nvSpPr>
            <p:spPr>
              <a:xfrm>
                <a:off x="2323725" y="1810825"/>
                <a:ext cx="85925" cy="37625"/>
              </a:xfrm>
              <a:custGeom>
                <a:avLst/>
                <a:gdLst/>
                <a:ahLst/>
                <a:cxnLst/>
                <a:rect l="l" t="t" r="r" b="b"/>
                <a:pathLst>
                  <a:path w="3437" h="1505" extrusionOk="0">
                    <a:moveTo>
                      <a:pt x="220" y="1"/>
                    </a:moveTo>
                    <a:cubicBezTo>
                      <a:pt x="107" y="1"/>
                      <a:pt x="1" y="124"/>
                      <a:pt x="63" y="248"/>
                    </a:cubicBezTo>
                    <a:cubicBezTo>
                      <a:pt x="306" y="826"/>
                      <a:pt x="823" y="1282"/>
                      <a:pt x="1431" y="1434"/>
                    </a:cubicBezTo>
                    <a:cubicBezTo>
                      <a:pt x="1605" y="1481"/>
                      <a:pt x="1782" y="1504"/>
                      <a:pt x="1958" y="1504"/>
                    </a:cubicBezTo>
                    <a:cubicBezTo>
                      <a:pt x="2454" y="1504"/>
                      <a:pt x="2941" y="1322"/>
                      <a:pt x="3345" y="1008"/>
                    </a:cubicBezTo>
                    <a:cubicBezTo>
                      <a:pt x="3437" y="978"/>
                      <a:pt x="3437" y="856"/>
                      <a:pt x="3437" y="795"/>
                    </a:cubicBezTo>
                    <a:cubicBezTo>
                      <a:pt x="3400" y="667"/>
                      <a:pt x="3297" y="616"/>
                      <a:pt x="3194" y="616"/>
                    </a:cubicBezTo>
                    <a:cubicBezTo>
                      <a:pt x="3126" y="616"/>
                      <a:pt x="3059" y="638"/>
                      <a:pt x="3011" y="674"/>
                    </a:cubicBezTo>
                    <a:cubicBezTo>
                      <a:pt x="2890" y="765"/>
                      <a:pt x="2768" y="826"/>
                      <a:pt x="2616" y="887"/>
                    </a:cubicBezTo>
                    <a:cubicBezTo>
                      <a:pt x="2407" y="979"/>
                      <a:pt x="2180" y="1019"/>
                      <a:pt x="1949" y="1019"/>
                    </a:cubicBezTo>
                    <a:cubicBezTo>
                      <a:pt x="1878" y="1019"/>
                      <a:pt x="1806" y="1015"/>
                      <a:pt x="1734" y="1008"/>
                    </a:cubicBezTo>
                    <a:cubicBezTo>
                      <a:pt x="1157" y="947"/>
                      <a:pt x="640" y="583"/>
                      <a:pt x="367" y="96"/>
                    </a:cubicBezTo>
                    <a:cubicBezTo>
                      <a:pt x="328" y="28"/>
                      <a:pt x="273" y="1"/>
                      <a:pt x="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1"/>
              <p:cNvSpPr/>
              <p:nvPr/>
            </p:nvSpPr>
            <p:spPr>
              <a:xfrm>
                <a:off x="2395950" y="1864900"/>
                <a:ext cx="32700" cy="13700"/>
              </a:xfrm>
              <a:custGeom>
                <a:avLst/>
                <a:gdLst/>
                <a:ahLst/>
                <a:cxnLst/>
                <a:rect l="l" t="t" r="r" b="b"/>
                <a:pathLst>
                  <a:path w="1308" h="548" extrusionOk="0">
                    <a:moveTo>
                      <a:pt x="1034" y="0"/>
                    </a:moveTo>
                    <a:cubicBezTo>
                      <a:pt x="1004" y="31"/>
                      <a:pt x="973" y="31"/>
                      <a:pt x="943" y="31"/>
                    </a:cubicBezTo>
                    <a:cubicBezTo>
                      <a:pt x="912" y="31"/>
                      <a:pt x="852" y="31"/>
                      <a:pt x="821" y="61"/>
                    </a:cubicBezTo>
                    <a:lnTo>
                      <a:pt x="730" y="61"/>
                    </a:lnTo>
                    <a:lnTo>
                      <a:pt x="669" y="91"/>
                    </a:lnTo>
                    <a:lnTo>
                      <a:pt x="365" y="91"/>
                    </a:lnTo>
                    <a:cubicBezTo>
                      <a:pt x="335" y="61"/>
                      <a:pt x="335" y="61"/>
                      <a:pt x="304" y="61"/>
                    </a:cubicBezTo>
                    <a:cubicBezTo>
                      <a:pt x="304" y="61"/>
                      <a:pt x="304" y="61"/>
                      <a:pt x="274" y="31"/>
                    </a:cubicBezTo>
                    <a:cubicBezTo>
                      <a:pt x="259" y="23"/>
                      <a:pt x="240" y="19"/>
                      <a:pt x="219" y="19"/>
                    </a:cubicBezTo>
                    <a:cubicBezTo>
                      <a:pt x="156" y="19"/>
                      <a:pt x="77" y="53"/>
                      <a:pt x="31" y="122"/>
                    </a:cubicBezTo>
                    <a:cubicBezTo>
                      <a:pt x="1" y="213"/>
                      <a:pt x="31" y="304"/>
                      <a:pt x="122" y="365"/>
                    </a:cubicBezTo>
                    <a:cubicBezTo>
                      <a:pt x="152" y="365"/>
                      <a:pt x="183" y="395"/>
                      <a:pt x="213" y="426"/>
                    </a:cubicBezTo>
                    <a:lnTo>
                      <a:pt x="244" y="426"/>
                    </a:lnTo>
                    <a:cubicBezTo>
                      <a:pt x="274" y="426"/>
                      <a:pt x="274" y="426"/>
                      <a:pt x="274" y="456"/>
                    </a:cubicBezTo>
                    <a:cubicBezTo>
                      <a:pt x="274" y="426"/>
                      <a:pt x="274" y="426"/>
                      <a:pt x="274" y="426"/>
                    </a:cubicBezTo>
                    <a:cubicBezTo>
                      <a:pt x="274" y="426"/>
                      <a:pt x="335" y="456"/>
                      <a:pt x="335" y="456"/>
                    </a:cubicBezTo>
                    <a:cubicBezTo>
                      <a:pt x="365" y="487"/>
                      <a:pt x="426" y="517"/>
                      <a:pt x="487" y="517"/>
                    </a:cubicBezTo>
                    <a:cubicBezTo>
                      <a:pt x="548" y="517"/>
                      <a:pt x="608" y="547"/>
                      <a:pt x="669" y="547"/>
                    </a:cubicBezTo>
                    <a:cubicBezTo>
                      <a:pt x="852" y="547"/>
                      <a:pt x="1125" y="487"/>
                      <a:pt x="1247" y="304"/>
                    </a:cubicBezTo>
                    <a:cubicBezTo>
                      <a:pt x="1308" y="152"/>
                      <a:pt x="1216" y="31"/>
                      <a:pt x="1095" y="0"/>
                    </a:cubicBezTo>
                    <a:cubicBezTo>
                      <a:pt x="1064" y="0"/>
                      <a:pt x="1034" y="0"/>
                      <a:pt x="1034" y="31"/>
                    </a:cubicBezTo>
                    <a:cubicBezTo>
                      <a:pt x="1034" y="0"/>
                      <a:pt x="1064" y="0"/>
                      <a:pt x="10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1"/>
              <p:cNvSpPr/>
              <p:nvPr/>
            </p:nvSpPr>
            <p:spPr>
              <a:xfrm>
                <a:off x="2490925" y="1833525"/>
                <a:ext cx="124550" cy="48650"/>
              </a:xfrm>
              <a:custGeom>
                <a:avLst/>
                <a:gdLst/>
                <a:ahLst/>
                <a:cxnLst/>
                <a:rect l="l" t="t" r="r" b="b"/>
                <a:pathLst>
                  <a:path w="4982" h="1946" extrusionOk="0">
                    <a:moveTo>
                      <a:pt x="178" y="0"/>
                    </a:moveTo>
                    <a:cubicBezTo>
                      <a:pt x="126" y="0"/>
                      <a:pt x="75" y="32"/>
                      <a:pt x="62" y="100"/>
                    </a:cubicBezTo>
                    <a:cubicBezTo>
                      <a:pt x="1" y="587"/>
                      <a:pt x="366" y="982"/>
                      <a:pt x="730" y="1255"/>
                    </a:cubicBezTo>
                    <a:cubicBezTo>
                      <a:pt x="1186" y="1590"/>
                      <a:pt x="1703" y="1833"/>
                      <a:pt x="2250" y="1924"/>
                    </a:cubicBezTo>
                    <a:cubicBezTo>
                      <a:pt x="2379" y="1938"/>
                      <a:pt x="2507" y="1946"/>
                      <a:pt x="2633" y="1946"/>
                    </a:cubicBezTo>
                    <a:cubicBezTo>
                      <a:pt x="3040" y="1946"/>
                      <a:pt x="3429" y="1867"/>
                      <a:pt x="3800" y="1681"/>
                    </a:cubicBezTo>
                    <a:cubicBezTo>
                      <a:pt x="4044" y="1559"/>
                      <a:pt x="4256" y="1407"/>
                      <a:pt x="4439" y="1225"/>
                    </a:cubicBezTo>
                    <a:cubicBezTo>
                      <a:pt x="4652" y="1042"/>
                      <a:pt x="4895" y="799"/>
                      <a:pt x="4955" y="526"/>
                    </a:cubicBezTo>
                    <a:cubicBezTo>
                      <a:pt x="4981" y="423"/>
                      <a:pt x="4899" y="299"/>
                      <a:pt x="4781" y="299"/>
                    </a:cubicBezTo>
                    <a:cubicBezTo>
                      <a:pt x="4759" y="299"/>
                      <a:pt x="4736" y="303"/>
                      <a:pt x="4712" y="313"/>
                    </a:cubicBezTo>
                    <a:cubicBezTo>
                      <a:pt x="4530" y="374"/>
                      <a:pt x="4408" y="526"/>
                      <a:pt x="4256" y="678"/>
                    </a:cubicBezTo>
                    <a:cubicBezTo>
                      <a:pt x="4104" y="860"/>
                      <a:pt x="3952" y="1012"/>
                      <a:pt x="3740" y="1134"/>
                    </a:cubicBezTo>
                    <a:cubicBezTo>
                      <a:pt x="3420" y="1347"/>
                      <a:pt x="3053" y="1443"/>
                      <a:pt x="2660" y="1443"/>
                    </a:cubicBezTo>
                    <a:cubicBezTo>
                      <a:pt x="2605" y="1443"/>
                      <a:pt x="2550" y="1441"/>
                      <a:pt x="2493" y="1438"/>
                    </a:cubicBezTo>
                    <a:cubicBezTo>
                      <a:pt x="2068" y="1407"/>
                      <a:pt x="1642" y="1255"/>
                      <a:pt x="1278" y="1042"/>
                    </a:cubicBezTo>
                    <a:cubicBezTo>
                      <a:pt x="1065" y="921"/>
                      <a:pt x="882" y="799"/>
                      <a:pt x="730" y="678"/>
                    </a:cubicBezTo>
                    <a:cubicBezTo>
                      <a:pt x="518" y="556"/>
                      <a:pt x="305" y="374"/>
                      <a:pt x="305" y="131"/>
                    </a:cubicBezTo>
                    <a:cubicBezTo>
                      <a:pt x="305" y="47"/>
                      <a:pt x="241" y="0"/>
                      <a:pt x="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1"/>
              <p:cNvSpPr/>
              <p:nvPr/>
            </p:nvSpPr>
            <p:spPr>
              <a:xfrm>
                <a:off x="2643675" y="1838750"/>
                <a:ext cx="22050" cy="13250"/>
              </a:xfrm>
              <a:custGeom>
                <a:avLst/>
                <a:gdLst/>
                <a:ahLst/>
                <a:cxnLst/>
                <a:rect l="l" t="t" r="r" b="b"/>
                <a:pathLst>
                  <a:path w="882" h="530" extrusionOk="0">
                    <a:moveTo>
                      <a:pt x="637" y="134"/>
                    </a:moveTo>
                    <a:lnTo>
                      <a:pt x="637" y="134"/>
                    </a:lnTo>
                    <a:cubicBezTo>
                      <a:pt x="638" y="134"/>
                      <a:pt x="639" y="134"/>
                      <a:pt x="639" y="134"/>
                    </a:cubicBezTo>
                    <a:cubicBezTo>
                      <a:pt x="639" y="134"/>
                      <a:pt x="669" y="165"/>
                      <a:pt x="669" y="165"/>
                    </a:cubicBezTo>
                    <a:cubicBezTo>
                      <a:pt x="659" y="154"/>
                      <a:pt x="648" y="144"/>
                      <a:pt x="637" y="134"/>
                    </a:cubicBezTo>
                    <a:close/>
                    <a:moveTo>
                      <a:pt x="236" y="0"/>
                    </a:moveTo>
                    <a:cubicBezTo>
                      <a:pt x="218" y="0"/>
                      <a:pt x="201" y="4"/>
                      <a:pt x="183" y="13"/>
                    </a:cubicBezTo>
                    <a:cubicBezTo>
                      <a:pt x="122" y="13"/>
                      <a:pt x="92" y="43"/>
                      <a:pt x="61" y="104"/>
                    </a:cubicBezTo>
                    <a:cubicBezTo>
                      <a:pt x="31" y="165"/>
                      <a:pt x="1" y="226"/>
                      <a:pt x="31" y="286"/>
                    </a:cubicBezTo>
                    <a:cubicBezTo>
                      <a:pt x="31" y="317"/>
                      <a:pt x="92" y="378"/>
                      <a:pt x="122" y="408"/>
                    </a:cubicBezTo>
                    <a:cubicBezTo>
                      <a:pt x="213" y="438"/>
                      <a:pt x="274" y="469"/>
                      <a:pt x="335" y="499"/>
                    </a:cubicBezTo>
                    <a:lnTo>
                      <a:pt x="456" y="499"/>
                    </a:lnTo>
                    <a:cubicBezTo>
                      <a:pt x="487" y="529"/>
                      <a:pt x="487" y="529"/>
                      <a:pt x="517" y="529"/>
                    </a:cubicBezTo>
                    <a:cubicBezTo>
                      <a:pt x="528" y="529"/>
                      <a:pt x="538" y="529"/>
                      <a:pt x="549" y="528"/>
                    </a:cubicBezTo>
                    <a:lnTo>
                      <a:pt x="549" y="528"/>
                    </a:lnTo>
                    <a:cubicBezTo>
                      <a:pt x="548" y="529"/>
                      <a:pt x="548" y="529"/>
                      <a:pt x="548" y="529"/>
                    </a:cubicBezTo>
                    <a:cubicBezTo>
                      <a:pt x="578" y="529"/>
                      <a:pt x="608" y="499"/>
                      <a:pt x="669" y="499"/>
                    </a:cubicBezTo>
                    <a:cubicBezTo>
                      <a:pt x="730" y="499"/>
                      <a:pt x="760" y="469"/>
                      <a:pt x="791" y="469"/>
                    </a:cubicBezTo>
                    <a:cubicBezTo>
                      <a:pt x="852" y="438"/>
                      <a:pt x="882" y="378"/>
                      <a:pt x="882" y="347"/>
                    </a:cubicBezTo>
                    <a:cubicBezTo>
                      <a:pt x="882" y="286"/>
                      <a:pt x="852" y="226"/>
                      <a:pt x="791" y="195"/>
                    </a:cubicBezTo>
                    <a:cubicBezTo>
                      <a:pt x="760" y="195"/>
                      <a:pt x="730" y="165"/>
                      <a:pt x="700" y="165"/>
                    </a:cubicBezTo>
                    <a:lnTo>
                      <a:pt x="608" y="104"/>
                    </a:lnTo>
                    <a:lnTo>
                      <a:pt x="608" y="104"/>
                    </a:lnTo>
                    <a:cubicBezTo>
                      <a:pt x="608" y="108"/>
                      <a:pt x="609" y="111"/>
                      <a:pt x="610" y="114"/>
                    </a:cubicBezTo>
                    <a:lnTo>
                      <a:pt x="610" y="114"/>
                    </a:lnTo>
                    <a:cubicBezTo>
                      <a:pt x="599" y="108"/>
                      <a:pt x="589" y="104"/>
                      <a:pt x="578" y="104"/>
                    </a:cubicBezTo>
                    <a:lnTo>
                      <a:pt x="548" y="104"/>
                    </a:lnTo>
                    <a:cubicBezTo>
                      <a:pt x="517" y="74"/>
                      <a:pt x="517" y="74"/>
                      <a:pt x="487" y="74"/>
                    </a:cubicBezTo>
                    <a:cubicBezTo>
                      <a:pt x="426" y="74"/>
                      <a:pt x="396" y="43"/>
                      <a:pt x="365" y="43"/>
                    </a:cubicBezTo>
                    <a:cubicBezTo>
                      <a:pt x="322" y="22"/>
                      <a:pt x="279" y="0"/>
                      <a:pt x="23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1"/>
              <p:cNvSpPr/>
              <p:nvPr/>
            </p:nvSpPr>
            <p:spPr>
              <a:xfrm>
                <a:off x="2666625" y="1852425"/>
                <a:ext cx="39375" cy="18000"/>
              </a:xfrm>
              <a:custGeom>
                <a:avLst/>
                <a:gdLst/>
                <a:ahLst/>
                <a:cxnLst/>
                <a:rect l="l" t="t" r="r" b="b"/>
                <a:pathLst>
                  <a:path w="1575" h="720" extrusionOk="0">
                    <a:moveTo>
                      <a:pt x="1119" y="74"/>
                    </a:moveTo>
                    <a:lnTo>
                      <a:pt x="1119" y="74"/>
                    </a:lnTo>
                    <a:cubicBezTo>
                      <a:pt x="1119" y="74"/>
                      <a:pt x="1113" y="87"/>
                      <a:pt x="1109" y="98"/>
                    </a:cubicBezTo>
                    <a:lnTo>
                      <a:pt x="1109" y="98"/>
                    </a:lnTo>
                    <a:cubicBezTo>
                      <a:pt x="1115" y="92"/>
                      <a:pt x="1119" y="85"/>
                      <a:pt x="1119" y="74"/>
                    </a:cubicBezTo>
                    <a:close/>
                    <a:moveTo>
                      <a:pt x="1315" y="1"/>
                    </a:moveTo>
                    <a:cubicBezTo>
                      <a:pt x="1253" y="1"/>
                      <a:pt x="1186" y="23"/>
                      <a:pt x="1119" y="74"/>
                    </a:cubicBezTo>
                    <a:cubicBezTo>
                      <a:pt x="1119" y="74"/>
                      <a:pt x="1119" y="104"/>
                      <a:pt x="1119" y="104"/>
                    </a:cubicBezTo>
                    <a:cubicBezTo>
                      <a:pt x="1113" y="110"/>
                      <a:pt x="1109" y="113"/>
                      <a:pt x="1107" y="113"/>
                    </a:cubicBezTo>
                    <a:cubicBezTo>
                      <a:pt x="1104" y="113"/>
                      <a:pt x="1106" y="106"/>
                      <a:pt x="1109" y="98"/>
                    </a:cubicBezTo>
                    <a:lnTo>
                      <a:pt x="1109" y="98"/>
                    </a:lnTo>
                    <a:cubicBezTo>
                      <a:pt x="1097" y="108"/>
                      <a:pt x="1078" y="115"/>
                      <a:pt x="1058" y="134"/>
                    </a:cubicBezTo>
                    <a:cubicBezTo>
                      <a:pt x="1028" y="134"/>
                      <a:pt x="997" y="165"/>
                      <a:pt x="937" y="195"/>
                    </a:cubicBezTo>
                    <a:cubicBezTo>
                      <a:pt x="906" y="195"/>
                      <a:pt x="876" y="195"/>
                      <a:pt x="876" y="226"/>
                    </a:cubicBezTo>
                    <a:lnTo>
                      <a:pt x="511" y="226"/>
                    </a:lnTo>
                    <a:cubicBezTo>
                      <a:pt x="511" y="226"/>
                      <a:pt x="511" y="226"/>
                      <a:pt x="511" y="256"/>
                    </a:cubicBezTo>
                    <a:cubicBezTo>
                      <a:pt x="481" y="226"/>
                      <a:pt x="481" y="226"/>
                      <a:pt x="450" y="226"/>
                    </a:cubicBezTo>
                    <a:lnTo>
                      <a:pt x="390" y="226"/>
                    </a:lnTo>
                    <a:cubicBezTo>
                      <a:pt x="329" y="195"/>
                      <a:pt x="268" y="195"/>
                      <a:pt x="238" y="195"/>
                    </a:cubicBezTo>
                    <a:cubicBezTo>
                      <a:pt x="225" y="192"/>
                      <a:pt x="212" y="191"/>
                      <a:pt x="199" y="191"/>
                    </a:cubicBezTo>
                    <a:cubicBezTo>
                      <a:pt x="92" y="191"/>
                      <a:pt x="1" y="299"/>
                      <a:pt x="55" y="408"/>
                    </a:cubicBezTo>
                    <a:cubicBezTo>
                      <a:pt x="177" y="590"/>
                      <a:pt x="420" y="712"/>
                      <a:pt x="633" y="712"/>
                    </a:cubicBezTo>
                    <a:cubicBezTo>
                      <a:pt x="670" y="717"/>
                      <a:pt x="708" y="720"/>
                      <a:pt x="746" y="720"/>
                    </a:cubicBezTo>
                    <a:cubicBezTo>
                      <a:pt x="920" y="720"/>
                      <a:pt x="1091" y="665"/>
                      <a:pt x="1241" y="590"/>
                    </a:cubicBezTo>
                    <a:cubicBezTo>
                      <a:pt x="1332" y="530"/>
                      <a:pt x="1453" y="469"/>
                      <a:pt x="1514" y="378"/>
                    </a:cubicBezTo>
                    <a:cubicBezTo>
                      <a:pt x="1575" y="256"/>
                      <a:pt x="1545" y="134"/>
                      <a:pt x="1453" y="43"/>
                    </a:cubicBezTo>
                    <a:cubicBezTo>
                      <a:pt x="1412" y="16"/>
                      <a:pt x="1365" y="1"/>
                      <a:pt x="13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1"/>
              <p:cNvSpPr/>
              <p:nvPr/>
            </p:nvSpPr>
            <p:spPr>
              <a:xfrm>
                <a:off x="2804775" y="1862125"/>
                <a:ext cx="38025" cy="21800"/>
              </a:xfrm>
              <a:custGeom>
                <a:avLst/>
                <a:gdLst/>
                <a:ahLst/>
                <a:cxnLst/>
                <a:rect l="l" t="t" r="r" b="b"/>
                <a:pathLst>
                  <a:path w="1521" h="872" extrusionOk="0">
                    <a:moveTo>
                      <a:pt x="754" y="371"/>
                    </a:moveTo>
                    <a:lnTo>
                      <a:pt x="754" y="371"/>
                    </a:lnTo>
                    <a:cubicBezTo>
                      <a:pt x="747" y="371"/>
                      <a:pt x="740" y="385"/>
                      <a:pt x="760" y="385"/>
                    </a:cubicBezTo>
                    <a:cubicBezTo>
                      <a:pt x="760" y="375"/>
                      <a:pt x="757" y="371"/>
                      <a:pt x="754" y="371"/>
                    </a:cubicBezTo>
                    <a:close/>
                    <a:moveTo>
                      <a:pt x="1342" y="0"/>
                    </a:moveTo>
                    <a:cubicBezTo>
                      <a:pt x="1298" y="0"/>
                      <a:pt x="1252" y="15"/>
                      <a:pt x="1216" y="50"/>
                    </a:cubicBezTo>
                    <a:cubicBezTo>
                      <a:pt x="1186" y="81"/>
                      <a:pt x="1125" y="142"/>
                      <a:pt x="1095" y="172"/>
                    </a:cubicBezTo>
                    <a:cubicBezTo>
                      <a:pt x="1064" y="202"/>
                      <a:pt x="1064" y="202"/>
                      <a:pt x="1003" y="233"/>
                    </a:cubicBezTo>
                    <a:cubicBezTo>
                      <a:pt x="973" y="263"/>
                      <a:pt x="912" y="294"/>
                      <a:pt x="851" y="324"/>
                    </a:cubicBezTo>
                    <a:cubicBezTo>
                      <a:pt x="851" y="324"/>
                      <a:pt x="821" y="354"/>
                      <a:pt x="791" y="354"/>
                    </a:cubicBezTo>
                    <a:cubicBezTo>
                      <a:pt x="791" y="354"/>
                      <a:pt x="760" y="354"/>
                      <a:pt x="760" y="385"/>
                    </a:cubicBezTo>
                    <a:cubicBezTo>
                      <a:pt x="639" y="415"/>
                      <a:pt x="548" y="446"/>
                      <a:pt x="456" y="446"/>
                    </a:cubicBezTo>
                    <a:cubicBezTo>
                      <a:pt x="426" y="446"/>
                      <a:pt x="426" y="476"/>
                      <a:pt x="396" y="476"/>
                    </a:cubicBezTo>
                    <a:lnTo>
                      <a:pt x="335" y="476"/>
                    </a:lnTo>
                    <a:cubicBezTo>
                      <a:pt x="289" y="476"/>
                      <a:pt x="244" y="468"/>
                      <a:pt x="202" y="468"/>
                    </a:cubicBezTo>
                    <a:cubicBezTo>
                      <a:pt x="160" y="468"/>
                      <a:pt x="122" y="476"/>
                      <a:pt x="92" y="506"/>
                    </a:cubicBezTo>
                    <a:cubicBezTo>
                      <a:pt x="31" y="537"/>
                      <a:pt x="0" y="598"/>
                      <a:pt x="0" y="658"/>
                    </a:cubicBezTo>
                    <a:cubicBezTo>
                      <a:pt x="0" y="750"/>
                      <a:pt x="31" y="780"/>
                      <a:pt x="92" y="841"/>
                    </a:cubicBezTo>
                    <a:cubicBezTo>
                      <a:pt x="152" y="871"/>
                      <a:pt x="244" y="871"/>
                      <a:pt x="335" y="871"/>
                    </a:cubicBezTo>
                    <a:cubicBezTo>
                      <a:pt x="396" y="871"/>
                      <a:pt x="456" y="841"/>
                      <a:pt x="548" y="841"/>
                    </a:cubicBezTo>
                    <a:cubicBezTo>
                      <a:pt x="669" y="810"/>
                      <a:pt x="791" y="780"/>
                      <a:pt x="912" y="719"/>
                    </a:cubicBezTo>
                    <a:cubicBezTo>
                      <a:pt x="1125" y="628"/>
                      <a:pt x="1338" y="446"/>
                      <a:pt x="1490" y="233"/>
                    </a:cubicBezTo>
                    <a:cubicBezTo>
                      <a:pt x="1520" y="172"/>
                      <a:pt x="1490" y="81"/>
                      <a:pt x="1429" y="20"/>
                    </a:cubicBezTo>
                    <a:cubicBezTo>
                      <a:pt x="1404" y="7"/>
                      <a:pt x="1373" y="0"/>
                      <a:pt x="1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1"/>
              <p:cNvSpPr/>
              <p:nvPr/>
            </p:nvSpPr>
            <p:spPr>
              <a:xfrm>
                <a:off x="2766775" y="1824275"/>
                <a:ext cx="22825" cy="14800"/>
              </a:xfrm>
              <a:custGeom>
                <a:avLst/>
                <a:gdLst/>
                <a:ahLst/>
                <a:cxnLst/>
                <a:rect l="l" t="t" r="r" b="b"/>
                <a:pathLst>
                  <a:path w="913" h="592" extrusionOk="0">
                    <a:moveTo>
                      <a:pt x="708" y="1"/>
                    </a:moveTo>
                    <a:cubicBezTo>
                      <a:pt x="693" y="1"/>
                      <a:pt x="679" y="4"/>
                      <a:pt x="669" y="14"/>
                    </a:cubicBezTo>
                    <a:cubicBezTo>
                      <a:pt x="609" y="14"/>
                      <a:pt x="609" y="45"/>
                      <a:pt x="578" y="75"/>
                    </a:cubicBezTo>
                    <a:cubicBezTo>
                      <a:pt x="578" y="75"/>
                      <a:pt x="578" y="75"/>
                      <a:pt x="578" y="75"/>
                    </a:cubicBezTo>
                    <a:lnTo>
                      <a:pt x="578" y="75"/>
                    </a:lnTo>
                    <a:cubicBezTo>
                      <a:pt x="578" y="105"/>
                      <a:pt x="548" y="105"/>
                      <a:pt x="548" y="105"/>
                    </a:cubicBezTo>
                    <a:lnTo>
                      <a:pt x="548" y="105"/>
                    </a:lnTo>
                    <a:cubicBezTo>
                      <a:pt x="537" y="116"/>
                      <a:pt x="527" y="126"/>
                      <a:pt x="516" y="137"/>
                    </a:cubicBezTo>
                    <a:lnTo>
                      <a:pt x="516" y="137"/>
                    </a:lnTo>
                    <a:cubicBezTo>
                      <a:pt x="486" y="167"/>
                      <a:pt x="456" y="197"/>
                      <a:pt x="396" y="197"/>
                    </a:cubicBezTo>
                    <a:lnTo>
                      <a:pt x="457" y="197"/>
                    </a:lnTo>
                    <a:cubicBezTo>
                      <a:pt x="365" y="197"/>
                      <a:pt x="305" y="227"/>
                      <a:pt x="244" y="227"/>
                    </a:cubicBezTo>
                    <a:lnTo>
                      <a:pt x="122" y="227"/>
                    </a:lnTo>
                    <a:cubicBezTo>
                      <a:pt x="122" y="257"/>
                      <a:pt x="92" y="257"/>
                      <a:pt x="61" y="257"/>
                    </a:cubicBezTo>
                    <a:cubicBezTo>
                      <a:pt x="31" y="288"/>
                      <a:pt x="1" y="349"/>
                      <a:pt x="1" y="379"/>
                    </a:cubicBezTo>
                    <a:cubicBezTo>
                      <a:pt x="1" y="440"/>
                      <a:pt x="1" y="470"/>
                      <a:pt x="31" y="501"/>
                    </a:cubicBezTo>
                    <a:cubicBezTo>
                      <a:pt x="92" y="592"/>
                      <a:pt x="213" y="592"/>
                      <a:pt x="305" y="592"/>
                    </a:cubicBezTo>
                    <a:cubicBezTo>
                      <a:pt x="365" y="592"/>
                      <a:pt x="457" y="592"/>
                      <a:pt x="517" y="561"/>
                    </a:cubicBezTo>
                    <a:cubicBezTo>
                      <a:pt x="669" y="501"/>
                      <a:pt x="791" y="409"/>
                      <a:pt x="882" y="257"/>
                    </a:cubicBezTo>
                    <a:cubicBezTo>
                      <a:pt x="912" y="197"/>
                      <a:pt x="882" y="75"/>
                      <a:pt x="791" y="14"/>
                    </a:cubicBezTo>
                    <a:cubicBezTo>
                      <a:pt x="771" y="14"/>
                      <a:pt x="737" y="1"/>
                      <a:pt x="7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1"/>
              <p:cNvSpPr/>
              <p:nvPr/>
            </p:nvSpPr>
            <p:spPr>
              <a:xfrm>
                <a:off x="2144700" y="1756925"/>
                <a:ext cx="6600" cy="36975"/>
              </a:xfrm>
              <a:custGeom>
                <a:avLst/>
                <a:gdLst/>
                <a:ahLst/>
                <a:cxnLst/>
                <a:rect l="l" t="t" r="r" b="b"/>
                <a:pathLst>
                  <a:path w="264" h="1479" extrusionOk="0">
                    <a:moveTo>
                      <a:pt x="194" y="0"/>
                    </a:moveTo>
                    <a:cubicBezTo>
                      <a:pt x="174" y="0"/>
                      <a:pt x="153" y="10"/>
                      <a:pt x="142" y="33"/>
                    </a:cubicBezTo>
                    <a:cubicBezTo>
                      <a:pt x="81" y="337"/>
                      <a:pt x="50" y="611"/>
                      <a:pt x="50" y="915"/>
                    </a:cubicBezTo>
                    <a:cubicBezTo>
                      <a:pt x="50" y="970"/>
                      <a:pt x="0" y="1478"/>
                      <a:pt x="151" y="1478"/>
                    </a:cubicBezTo>
                    <a:cubicBezTo>
                      <a:pt x="166" y="1478"/>
                      <a:pt x="183" y="1473"/>
                      <a:pt x="202" y="1462"/>
                    </a:cubicBezTo>
                    <a:cubicBezTo>
                      <a:pt x="233" y="1462"/>
                      <a:pt x="233" y="1432"/>
                      <a:pt x="202" y="1401"/>
                    </a:cubicBezTo>
                    <a:cubicBezTo>
                      <a:pt x="172" y="1371"/>
                      <a:pt x="172" y="1371"/>
                      <a:pt x="172" y="1310"/>
                    </a:cubicBezTo>
                    <a:cubicBezTo>
                      <a:pt x="142" y="1249"/>
                      <a:pt x="172" y="1188"/>
                      <a:pt x="142" y="1128"/>
                    </a:cubicBezTo>
                    <a:cubicBezTo>
                      <a:pt x="142" y="1006"/>
                      <a:pt x="142" y="885"/>
                      <a:pt x="172" y="793"/>
                    </a:cubicBezTo>
                    <a:cubicBezTo>
                      <a:pt x="172" y="550"/>
                      <a:pt x="202" y="307"/>
                      <a:pt x="263" y="64"/>
                    </a:cubicBezTo>
                    <a:cubicBezTo>
                      <a:pt x="263" y="26"/>
                      <a:pt x="228"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1"/>
              <p:cNvSpPr/>
              <p:nvPr/>
            </p:nvSpPr>
            <p:spPr>
              <a:xfrm>
                <a:off x="2153550" y="1757550"/>
                <a:ext cx="5350" cy="43075"/>
              </a:xfrm>
              <a:custGeom>
                <a:avLst/>
                <a:gdLst/>
                <a:ahLst/>
                <a:cxnLst/>
                <a:rect l="l" t="t" r="r" b="b"/>
                <a:pathLst>
                  <a:path w="214" h="1723" extrusionOk="0">
                    <a:moveTo>
                      <a:pt x="137" y="1"/>
                    </a:moveTo>
                    <a:cubicBezTo>
                      <a:pt x="114" y="1"/>
                      <a:pt x="91" y="24"/>
                      <a:pt x="91" y="69"/>
                    </a:cubicBezTo>
                    <a:cubicBezTo>
                      <a:pt x="61" y="312"/>
                      <a:pt x="31" y="586"/>
                      <a:pt x="31" y="860"/>
                    </a:cubicBezTo>
                    <a:cubicBezTo>
                      <a:pt x="0" y="1133"/>
                      <a:pt x="0" y="1407"/>
                      <a:pt x="0" y="1650"/>
                    </a:cubicBezTo>
                    <a:cubicBezTo>
                      <a:pt x="0" y="1694"/>
                      <a:pt x="33" y="1723"/>
                      <a:pt x="62" y="1723"/>
                    </a:cubicBezTo>
                    <a:cubicBezTo>
                      <a:pt x="73" y="1723"/>
                      <a:pt x="83" y="1719"/>
                      <a:pt x="91" y="1711"/>
                    </a:cubicBezTo>
                    <a:cubicBezTo>
                      <a:pt x="122" y="1680"/>
                      <a:pt x="183" y="1680"/>
                      <a:pt x="213" y="1619"/>
                    </a:cubicBezTo>
                    <a:cubicBezTo>
                      <a:pt x="213" y="1619"/>
                      <a:pt x="213" y="1559"/>
                      <a:pt x="183" y="1559"/>
                    </a:cubicBezTo>
                    <a:cubicBezTo>
                      <a:pt x="159" y="1559"/>
                      <a:pt x="140" y="1563"/>
                      <a:pt x="122" y="1569"/>
                    </a:cubicBezTo>
                    <a:lnTo>
                      <a:pt x="122" y="1569"/>
                    </a:lnTo>
                    <a:cubicBezTo>
                      <a:pt x="122" y="1327"/>
                      <a:pt x="122" y="1106"/>
                      <a:pt x="122" y="860"/>
                    </a:cubicBezTo>
                    <a:cubicBezTo>
                      <a:pt x="152" y="586"/>
                      <a:pt x="152" y="312"/>
                      <a:pt x="183" y="69"/>
                    </a:cubicBezTo>
                    <a:cubicBezTo>
                      <a:pt x="183" y="24"/>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1"/>
              <p:cNvSpPr/>
              <p:nvPr/>
            </p:nvSpPr>
            <p:spPr>
              <a:xfrm>
                <a:off x="2159625" y="1775800"/>
                <a:ext cx="5350" cy="34725"/>
              </a:xfrm>
              <a:custGeom>
                <a:avLst/>
                <a:gdLst/>
                <a:ahLst/>
                <a:cxnLst/>
                <a:rect l="l" t="t" r="r" b="b"/>
                <a:pathLst>
                  <a:path w="214" h="1389" extrusionOk="0">
                    <a:moveTo>
                      <a:pt x="107" y="0"/>
                    </a:moveTo>
                    <a:cubicBezTo>
                      <a:pt x="84" y="0"/>
                      <a:pt x="61" y="23"/>
                      <a:pt x="61" y="69"/>
                    </a:cubicBezTo>
                    <a:cubicBezTo>
                      <a:pt x="31" y="281"/>
                      <a:pt x="31" y="494"/>
                      <a:pt x="31" y="707"/>
                    </a:cubicBezTo>
                    <a:cubicBezTo>
                      <a:pt x="0" y="920"/>
                      <a:pt x="0" y="1133"/>
                      <a:pt x="0" y="1345"/>
                    </a:cubicBezTo>
                    <a:cubicBezTo>
                      <a:pt x="0" y="1367"/>
                      <a:pt x="31" y="1388"/>
                      <a:pt x="59" y="1388"/>
                    </a:cubicBezTo>
                    <a:cubicBezTo>
                      <a:pt x="71" y="1388"/>
                      <a:pt x="83" y="1385"/>
                      <a:pt x="92" y="1376"/>
                    </a:cubicBezTo>
                    <a:cubicBezTo>
                      <a:pt x="122" y="1345"/>
                      <a:pt x="183" y="1315"/>
                      <a:pt x="213" y="1285"/>
                    </a:cubicBezTo>
                    <a:cubicBezTo>
                      <a:pt x="213" y="1260"/>
                      <a:pt x="193" y="1215"/>
                      <a:pt x="170" y="1215"/>
                    </a:cubicBezTo>
                    <a:cubicBezTo>
                      <a:pt x="164" y="1215"/>
                      <a:pt x="158" y="1218"/>
                      <a:pt x="152" y="1224"/>
                    </a:cubicBezTo>
                    <a:cubicBezTo>
                      <a:pt x="148" y="1224"/>
                      <a:pt x="142" y="1225"/>
                      <a:pt x="136" y="1226"/>
                    </a:cubicBezTo>
                    <a:lnTo>
                      <a:pt x="136" y="1226"/>
                    </a:lnTo>
                    <a:cubicBezTo>
                      <a:pt x="152" y="1053"/>
                      <a:pt x="152" y="880"/>
                      <a:pt x="152" y="707"/>
                    </a:cubicBezTo>
                    <a:cubicBezTo>
                      <a:pt x="152" y="494"/>
                      <a:pt x="152" y="281"/>
                      <a:pt x="152" y="69"/>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1"/>
              <p:cNvSpPr/>
              <p:nvPr/>
            </p:nvSpPr>
            <p:spPr>
              <a:xfrm>
                <a:off x="2166475" y="1787000"/>
                <a:ext cx="6100" cy="27000"/>
              </a:xfrm>
              <a:custGeom>
                <a:avLst/>
                <a:gdLst/>
                <a:ahLst/>
                <a:cxnLst/>
                <a:rect l="l" t="t" r="r" b="b"/>
                <a:pathLst>
                  <a:path w="244" h="1080" extrusionOk="0">
                    <a:moveTo>
                      <a:pt x="76" y="1"/>
                    </a:moveTo>
                    <a:cubicBezTo>
                      <a:pt x="53" y="1"/>
                      <a:pt x="30" y="16"/>
                      <a:pt x="30" y="46"/>
                    </a:cubicBezTo>
                    <a:cubicBezTo>
                      <a:pt x="30" y="381"/>
                      <a:pt x="0" y="715"/>
                      <a:pt x="30" y="1019"/>
                    </a:cubicBezTo>
                    <a:cubicBezTo>
                      <a:pt x="30" y="1049"/>
                      <a:pt x="61" y="1080"/>
                      <a:pt x="91" y="1080"/>
                    </a:cubicBezTo>
                    <a:cubicBezTo>
                      <a:pt x="152" y="1080"/>
                      <a:pt x="243" y="1049"/>
                      <a:pt x="243" y="958"/>
                    </a:cubicBezTo>
                    <a:cubicBezTo>
                      <a:pt x="243" y="928"/>
                      <a:pt x="213" y="928"/>
                      <a:pt x="182" y="928"/>
                    </a:cubicBezTo>
                    <a:cubicBezTo>
                      <a:pt x="169" y="941"/>
                      <a:pt x="161" y="955"/>
                      <a:pt x="152" y="963"/>
                    </a:cubicBezTo>
                    <a:lnTo>
                      <a:pt x="152" y="963"/>
                    </a:lnTo>
                    <a:cubicBezTo>
                      <a:pt x="149" y="650"/>
                      <a:pt x="122" y="362"/>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1"/>
              <p:cNvSpPr/>
              <p:nvPr/>
            </p:nvSpPr>
            <p:spPr>
              <a:xfrm>
                <a:off x="2173300" y="1808050"/>
                <a:ext cx="4575" cy="14325"/>
              </a:xfrm>
              <a:custGeom>
                <a:avLst/>
                <a:gdLst/>
                <a:ahLst/>
                <a:cxnLst/>
                <a:rect l="l" t="t" r="r" b="b"/>
                <a:pathLst>
                  <a:path w="183" h="573" extrusionOk="0">
                    <a:moveTo>
                      <a:pt x="99" y="0"/>
                    </a:moveTo>
                    <a:cubicBezTo>
                      <a:pt x="72" y="0"/>
                      <a:pt x="44" y="17"/>
                      <a:pt x="31" y="55"/>
                    </a:cubicBezTo>
                    <a:cubicBezTo>
                      <a:pt x="31" y="147"/>
                      <a:pt x="1" y="238"/>
                      <a:pt x="31" y="329"/>
                    </a:cubicBezTo>
                    <a:cubicBezTo>
                      <a:pt x="31" y="359"/>
                      <a:pt x="31" y="420"/>
                      <a:pt x="31" y="450"/>
                    </a:cubicBezTo>
                    <a:cubicBezTo>
                      <a:pt x="61" y="511"/>
                      <a:pt x="61" y="542"/>
                      <a:pt x="122" y="572"/>
                    </a:cubicBezTo>
                    <a:cubicBezTo>
                      <a:pt x="153" y="572"/>
                      <a:pt x="153" y="572"/>
                      <a:pt x="183" y="542"/>
                    </a:cubicBezTo>
                    <a:cubicBezTo>
                      <a:pt x="183" y="511"/>
                      <a:pt x="183" y="481"/>
                      <a:pt x="153" y="420"/>
                    </a:cubicBezTo>
                    <a:cubicBezTo>
                      <a:pt x="153" y="390"/>
                      <a:pt x="153" y="359"/>
                      <a:pt x="153" y="299"/>
                    </a:cubicBezTo>
                    <a:cubicBezTo>
                      <a:pt x="122" y="238"/>
                      <a:pt x="153" y="147"/>
                      <a:pt x="153" y="86"/>
                    </a:cubicBezTo>
                    <a:cubicBezTo>
                      <a:pt x="170" y="33"/>
                      <a:pt x="137" y="0"/>
                      <a:pt x="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1"/>
              <p:cNvSpPr/>
              <p:nvPr/>
            </p:nvSpPr>
            <p:spPr>
              <a:xfrm>
                <a:off x="2179375" y="1787775"/>
                <a:ext cx="3075" cy="15600"/>
              </a:xfrm>
              <a:custGeom>
                <a:avLst/>
                <a:gdLst/>
                <a:ahLst/>
                <a:cxnLst/>
                <a:rect l="l" t="t" r="r" b="b"/>
                <a:pathLst>
                  <a:path w="123" h="624" extrusionOk="0">
                    <a:moveTo>
                      <a:pt x="62" y="0"/>
                    </a:moveTo>
                    <a:cubicBezTo>
                      <a:pt x="31" y="0"/>
                      <a:pt x="1" y="15"/>
                      <a:pt x="1" y="46"/>
                    </a:cubicBezTo>
                    <a:lnTo>
                      <a:pt x="1" y="350"/>
                    </a:lnTo>
                    <a:cubicBezTo>
                      <a:pt x="1" y="380"/>
                      <a:pt x="1" y="441"/>
                      <a:pt x="1" y="471"/>
                    </a:cubicBezTo>
                    <a:cubicBezTo>
                      <a:pt x="1" y="502"/>
                      <a:pt x="1" y="532"/>
                      <a:pt x="1" y="532"/>
                    </a:cubicBezTo>
                    <a:cubicBezTo>
                      <a:pt x="1" y="562"/>
                      <a:pt x="1" y="593"/>
                      <a:pt x="1" y="623"/>
                    </a:cubicBezTo>
                    <a:lnTo>
                      <a:pt x="92" y="623"/>
                    </a:lnTo>
                    <a:cubicBezTo>
                      <a:pt x="92" y="593"/>
                      <a:pt x="92" y="562"/>
                      <a:pt x="92" y="532"/>
                    </a:cubicBezTo>
                    <a:cubicBezTo>
                      <a:pt x="92" y="532"/>
                      <a:pt x="92" y="502"/>
                      <a:pt x="92" y="471"/>
                    </a:cubicBezTo>
                    <a:cubicBezTo>
                      <a:pt x="92" y="441"/>
                      <a:pt x="122" y="380"/>
                      <a:pt x="122" y="350"/>
                    </a:cubicBezTo>
                    <a:lnTo>
                      <a:pt x="122" y="46"/>
                    </a:ln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1"/>
              <p:cNvSpPr/>
              <p:nvPr/>
            </p:nvSpPr>
            <p:spPr>
              <a:xfrm>
                <a:off x="2187750" y="1795750"/>
                <a:ext cx="4575" cy="19775"/>
              </a:xfrm>
              <a:custGeom>
                <a:avLst/>
                <a:gdLst/>
                <a:ahLst/>
                <a:cxnLst/>
                <a:rect l="l" t="t" r="r" b="b"/>
                <a:pathLst>
                  <a:path w="183" h="791" extrusionOk="0">
                    <a:moveTo>
                      <a:pt x="61" y="0"/>
                    </a:moveTo>
                    <a:cubicBezTo>
                      <a:pt x="30" y="0"/>
                      <a:pt x="30" y="31"/>
                      <a:pt x="30" y="31"/>
                    </a:cubicBezTo>
                    <a:cubicBezTo>
                      <a:pt x="0" y="213"/>
                      <a:pt x="0" y="365"/>
                      <a:pt x="0" y="517"/>
                    </a:cubicBezTo>
                    <a:cubicBezTo>
                      <a:pt x="0" y="608"/>
                      <a:pt x="0" y="760"/>
                      <a:pt x="122" y="791"/>
                    </a:cubicBezTo>
                    <a:lnTo>
                      <a:pt x="182" y="791"/>
                    </a:lnTo>
                    <a:cubicBezTo>
                      <a:pt x="182" y="760"/>
                      <a:pt x="182" y="730"/>
                      <a:pt x="152" y="699"/>
                    </a:cubicBezTo>
                    <a:cubicBezTo>
                      <a:pt x="152" y="699"/>
                      <a:pt x="152" y="699"/>
                      <a:pt x="122" y="669"/>
                    </a:cubicBezTo>
                    <a:cubicBezTo>
                      <a:pt x="91" y="608"/>
                      <a:pt x="91" y="578"/>
                      <a:pt x="91" y="517"/>
                    </a:cubicBezTo>
                    <a:cubicBezTo>
                      <a:pt x="91" y="365"/>
                      <a:pt x="122" y="213"/>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1"/>
              <p:cNvSpPr/>
              <p:nvPr/>
            </p:nvSpPr>
            <p:spPr>
              <a:xfrm>
                <a:off x="2199900" y="1794675"/>
                <a:ext cx="6100" cy="23425"/>
              </a:xfrm>
              <a:custGeom>
                <a:avLst/>
                <a:gdLst/>
                <a:ahLst/>
                <a:cxnLst/>
                <a:rect l="l" t="t" r="r" b="b"/>
                <a:pathLst>
                  <a:path w="244" h="937" extrusionOk="0">
                    <a:moveTo>
                      <a:pt x="83" y="1"/>
                    </a:moveTo>
                    <a:cubicBezTo>
                      <a:pt x="58" y="1"/>
                      <a:pt x="31" y="23"/>
                      <a:pt x="31" y="74"/>
                    </a:cubicBezTo>
                    <a:cubicBezTo>
                      <a:pt x="31" y="256"/>
                      <a:pt x="0" y="469"/>
                      <a:pt x="0" y="682"/>
                    </a:cubicBezTo>
                    <a:cubicBezTo>
                      <a:pt x="0" y="742"/>
                      <a:pt x="0" y="864"/>
                      <a:pt x="61" y="925"/>
                    </a:cubicBezTo>
                    <a:cubicBezTo>
                      <a:pt x="76" y="932"/>
                      <a:pt x="94" y="936"/>
                      <a:pt x="111" y="936"/>
                    </a:cubicBezTo>
                    <a:cubicBezTo>
                      <a:pt x="164" y="936"/>
                      <a:pt x="221" y="902"/>
                      <a:pt x="244" y="834"/>
                    </a:cubicBezTo>
                    <a:cubicBezTo>
                      <a:pt x="244" y="834"/>
                      <a:pt x="213" y="803"/>
                      <a:pt x="213" y="803"/>
                    </a:cubicBezTo>
                    <a:lnTo>
                      <a:pt x="122" y="803"/>
                    </a:lnTo>
                    <a:cubicBezTo>
                      <a:pt x="122" y="773"/>
                      <a:pt x="122" y="742"/>
                      <a:pt x="122" y="682"/>
                    </a:cubicBezTo>
                    <a:lnTo>
                      <a:pt x="122" y="560"/>
                    </a:lnTo>
                    <a:cubicBezTo>
                      <a:pt x="122" y="408"/>
                      <a:pt x="122" y="226"/>
                      <a:pt x="122" y="43"/>
                    </a:cubicBezTo>
                    <a:cubicBezTo>
                      <a:pt x="122" y="16"/>
                      <a:pt x="104" y="1"/>
                      <a:pt x="8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1"/>
              <p:cNvSpPr/>
              <p:nvPr/>
            </p:nvSpPr>
            <p:spPr>
              <a:xfrm>
                <a:off x="2213575" y="1797825"/>
                <a:ext cx="10675" cy="23025"/>
              </a:xfrm>
              <a:custGeom>
                <a:avLst/>
                <a:gdLst/>
                <a:ahLst/>
                <a:cxnLst/>
                <a:rect l="l" t="t" r="r" b="b"/>
                <a:pathLst>
                  <a:path w="427" h="921" extrusionOk="0">
                    <a:moveTo>
                      <a:pt x="61" y="1"/>
                    </a:moveTo>
                    <a:cubicBezTo>
                      <a:pt x="31" y="1"/>
                      <a:pt x="1" y="24"/>
                      <a:pt x="1" y="69"/>
                    </a:cubicBezTo>
                    <a:cubicBezTo>
                      <a:pt x="31" y="160"/>
                      <a:pt x="31" y="282"/>
                      <a:pt x="31" y="404"/>
                    </a:cubicBezTo>
                    <a:cubicBezTo>
                      <a:pt x="61" y="525"/>
                      <a:pt x="61" y="647"/>
                      <a:pt x="61" y="738"/>
                    </a:cubicBezTo>
                    <a:cubicBezTo>
                      <a:pt x="92" y="829"/>
                      <a:pt x="153" y="920"/>
                      <a:pt x="244" y="920"/>
                    </a:cubicBezTo>
                    <a:cubicBezTo>
                      <a:pt x="305" y="920"/>
                      <a:pt x="426" y="890"/>
                      <a:pt x="365" y="799"/>
                    </a:cubicBezTo>
                    <a:cubicBezTo>
                      <a:pt x="365" y="799"/>
                      <a:pt x="352" y="785"/>
                      <a:pt x="343" y="785"/>
                    </a:cubicBezTo>
                    <a:cubicBezTo>
                      <a:pt x="338" y="785"/>
                      <a:pt x="335" y="789"/>
                      <a:pt x="335" y="799"/>
                    </a:cubicBezTo>
                    <a:cubicBezTo>
                      <a:pt x="305" y="799"/>
                      <a:pt x="305" y="829"/>
                      <a:pt x="274" y="829"/>
                    </a:cubicBezTo>
                    <a:cubicBezTo>
                      <a:pt x="244" y="829"/>
                      <a:pt x="244" y="829"/>
                      <a:pt x="213" y="799"/>
                    </a:cubicBezTo>
                    <a:cubicBezTo>
                      <a:pt x="183" y="768"/>
                      <a:pt x="183" y="647"/>
                      <a:pt x="153" y="616"/>
                    </a:cubicBezTo>
                    <a:cubicBezTo>
                      <a:pt x="153" y="434"/>
                      <a:pt x="122" y="252"/>
                      <a:pt x="122" y="69"/>
                    </a:cubicBezTo>
                    <a:cubicBezTo>
                      <a:pt x="122" y="24"/>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1"/>
              <p:cNvSpPr/>
              <p:nvPr/>
            </p:nvSpPr>
            <p:spPr>
              <a:xfrm>
                <a:off x="2228025" y="1794800"/>
                <a:ext cx="6100" cy="24075"/>
              </a:xfrm>
              <a:custGeom>
                <a:avLst/>
                <a:gdLst/>
                <a:ahLst/>
                <a:cxnLst/>
                <a:rect l="l" t="t" r="r" b="b"/>
                <a:pathLst>
                  <a:path w="244" h="963" extrusionOk="0">
                    <a:moveTo>
                      <a:pt x="46" y="0"/>
                    </a:moveTo>
                    <a:cubicBezTo>
                      <a:pt x="23" y="0"/>
                      <a:pt x="0" y="23"/>
                      <a:pt x="0" y="69"/>
                    </a:cubicBezTo>
                    <a:cubicBezTo>
                      <a:pt x="0" y="190"/>
                      <a:pt x="0" y="342"/>
                      <a:pt x="0" y="494"/>
                    </a:cubicBezTo>
                    <a:cubicBezTo>
                      <a:pt x="0" y="616"/>
                      <a:pt x="0" y="768"/>
                      <a:pt x="0" y="920"/>
                    </a:cubicBezTo>
                    <a:cubicBezTo>
                      <a:pt x="0" y="941"/>
                      <a:pt x="15" y="963"/>
                      <a:pt x="35" y="963"/>
                    </a:cubicBezTo>
                    <a:cubicBezTo>
                      <a:pt x="43" y="963"/>
                      <a:pt x="52" y="959"/>
                      <a:pt x="61" y="950"/>
                    </a:cubicBezTo>
                    <a:cubicBezTo>
                      <a:pt x="152" y="950"/>
                      <a:pt x="213" y="889"/>
                      <a:pt x="243" y="829"/>
                    </a:cubicBezTo>
                    <a:cubicBezTo>
                      <a:pt x="243" y="804"/>
                      <a:pt x="223" y="759"/>
                      <a:pt x="200" y="759"/>
                    </a:cubicBezTo>
                    <a:cubicBezTo>
                      <a:pt x="194" y="759"/>
                      <a:pt x="188" y="762"/>
                      <a:pt x="182" y="768"/>
                    </a:cubicBezTo>
                    <a:cubicBezTo>
                      <a:pt x="159" y="780"/>
                      <a:pt x="140" y="791"/>
                      <a:pt x="122" y="803"/>
                    </a:cubicBezTo>
                    <a:lnTo>
                      <a:pt x="122" y="803"/>
                    </a:lnTo>
                    <a:cubicBezTo>
                      <a:pt x="122" y="692"/>
                      <a:pt x="122" y="585"/>
                      <a:pt x="122" y="494"/>
                    </a:cubicBezTo>
                    <a:cubicBezTo>
                      <a:pt x="122" y="342"/>
                      <a:pt x="122" y="190"/>
                      <a:pt x="91" y="69"/>
                    </a:cubicBezTo>
                    <a:cubicBezTo>
                      <a:pt x="91" y="23"/>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1"/>
              <p:cNvSpPr/>
              <p:nvPr/>
            </p:nvSpPr>
            <p:spPr>
              <a:xfrm>
                <a:off x="2240925" y="1793075"/>
                <a:ext cx="5350" cy="24800"/>
              </a:xfrm>
              <a:custGeom>
                <a:avLst/>
                <a:gdLst/>
                <a:ahLst/>
                <a:cxnLst/>
                <a:rect l="l" t="t" r="r" b="b"/>
                <a:pathLst>
                  <a:path w="214" h="992" extrusionOk="0">
                    <a:moveTo>
                      <a:pt x="122" y="1"/>
                    </a:moveTo>
                    <a:cubicBezTo>
                      <a:pt x="92" y="1"/>
                      <a:pt x="62" y="16"/>
                      <a:pt x="62" y="46"/>
                    </a:cubicBezTo>
                    <a:cubicBezTo>
                      <a:pt x="62" y="198"/>
                      <a:pt x="31" y="350"/>
                      <a:pt x="31" y="502"/>
                    </a:cubicBezTo>
                    <a:cubicBezTo>
                      <a:pt x="31" y="624"/>
                      <a:pt x="1" y="776"/>
                      <a:pt x="31" y="928"/>
                    </a:cubicBezTo>
                    <a:cubicBezTo>
                      <a:pt x="31" y="965"/>
                      <a:pt x="54" y="991"/>
                      <a:pt x="79" y="991"/>
                    </a:cubicBezTo>
                    <a:cubicBezTo>
                      <a:pt x="95" y="991"/>
                      <a:pt x="111" y="982"/>
                      <a:pt x="122" y="958"/>
                    </a:cubicBezTo>
                    <a:cubicBezTo>
                      <a:pt x="153" y="928"/>
                      <a:pt x="214" y="898"/>
                      <a:pt x="214" y="837"/>
                    </a:cubicBezTo>
                    <a:cubicBezTo>
                      <a:pt x="214" y="837"/>
                      <a:pt x="183" y="806"/>
                      <a:pt x="183" y="806"/>
                    </a:cubicBezTo>
                    <a:cubicBezTo>
                      <a:pt x="168" y="806"/>
                      <a:pt x="154" y="810"/>
                      <a:pt x="142" y="817"/>
                    </a:cubicBezTo>
                    <a:lnTo>
                      <a:pt x="142" y="817"/>
                    </a:lnTo>
                    <a:cubicBezTo>
                      <a:pt x="153" y="719"/>
                      <a:pt x="153" y="611"/>
                      <a:pt x="153" y="502"/>
                    </a:cubicBezTo>
                    <a:cubicBezTo>
                      <a:pt x="153" y="350"/>
                      <a:pt x="153" y="198"/>
                      <a:pt x="183" y="46"/>
                    </a:cubicBezTo>
                    <a:cubicBezTo>
                      <a:pt x="183" y="16"/>
                      <a:pt x="153"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1"/>
              <p:cNvSpPr/>
              <p:nvPr/>
            </p:nvSpPr>
            <p:spPr>
              <a:xfrm>
                <a:off x="2256125" y="1784725"/>
                <a:ext cx="3825" cy="22250"/>
              </a:xfrm>
              <a:custGeom>
                <a:avLst/>
                <a:gdLst/>
                <a:ahLst/>
                <a:cxnLst/>
                <a:rect l="l" t="t" r="r" b="b"/>
                <a:pathLst>
                  <a:path w="153" h="890" extrusionOk="0">
                    <a:moveTo>
                      <a:pt x="107" y="0"/>
                    </a:moveTo>
                    <a:cubicBezTo>
                      <a:pt x="84" y="0"/>
                      <a:pt x="61" y="16"/>
                      <a:pt x="61" y="46"/>
                    </a:cubicBezTo>
                    <a:cubicBezTo>
                      <a:pt x="61" y="198"/>
                      <a:pt x="31" y="320"/>
                      <a:pt x="31" y="472"/>
                    </a:cubicBezTo>
                    <a:cubicBezTo>
                      <a:pt x="31" y="532"/>
                      <a:pt x="31" y="593"/>
                      <a:pt x="31" y="654"/>
                    </a:cubicBezTo>
                    <a:cubicBezTo>
                      <a:pt x="31" y="684"/>
                      <a:pt x="31" y="715"/>
                      <a:pt x="31" y="776"/>
                    </a:cubicBezTo>
                    <a:cubicBezTo>
                      <a:pt x="31" y="806"/>
                      <a:pt x="1" y="836"/>
                      <a:pt x="31" y="867"/>
                    </a:cubicBezTo>
                    <a:cubicBezTo>
                      <a:pt x="31" y="882"/>
                      <a:pt x="46" y="890"/>
                      <a:pt x="61" y="890"/>
                    </a:cubicBezTo>
                    <a:cubicBezTo>
                      <a:pt x="77" y="890"/>
                      <a:pt x="92" y="882"/>
                      <a:pt x="92" y="867"/>
                    </a:cubicBezTo>
                    <a:cubicBezTo>
                      <a:pt x="153" y="806"/>
                      <a:pt x="122" y="745"/>
                      <a:pt x="122" y="654"/>
                    </a:cubicBezTo>
                    <a:cubicBezTo>
                      <a:pt x="153" y="593"/>
                      <a:pt x="153" y="532"/>
                      <a:pt x="153" y="472"/>
                    </a:cubicBezTo>
                    <a:cubicBezTo>
                      <a:pt x="153" y="320"/>
                      <a:pt x="153" y="19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1"/>
              <p:cNvSpPr/>
              <p:nvPr/>
            </p:nvSpPr>
            <p:spPr>
              <a:xfrm>
                <a:off x="2184700" y="1815950"/>
                <a:ext cx="3825" cy="19325"/>
              </a:xfrm>
              <a:custGeom>
                <a:avLst/>
                <a:gdLst/>
                <a:ahLst/>
                <a:cxnLst/>
                <a:rect l="l" t="t" r="r" b="b"/>
                <a:pathLst>
                  <a:path w="153" h="773" extrusionOk="0">
                    <a:moveTo>
                      <a:pt x="66" y="0"/>
                    </a:moveTo>
                    <a:cubicBezTo>
                      <a:pt x="46" y="0"/>
                      <a:pt x="31" y="22"/>
                      <a:pt x="31" y="43"/>
                    </a:cubicBezTo>
                    <a:cubicBezTo>
                      <a:pt x="1" y="165"/>
                      <a:pt x="1" y="286"/>
                      <a:pt x="1" y="408"/>
                    </a:cubicBezTo>
                    <a:cubicBezTo>
                      <a:pt x="1" y="469"/>
                      <a:pt x="1" y="530"/>
                      <a:pt x="1" y="590"/>
                    </a:cubicBezTo>
                    <a:lnTo>
                      <a:pt x="1" y="682"/>
                    </a:lnTo>
                    <a:cubicBezTo>
                      <a:pt x="1" y="712"/>
                      <a:pt x="1" y="742"/>
                      <a:pt x="31" y="773"/>
                    </a:cubicBezTo>
                    <a:cubicBezTo>
                      <a:pt x="61" y="773"/>
                      <a:pt x="92" y="773"/>
                      <a:pt x="92" y="742"/>
                    </a:cubicBezTo>
                    <a:cubicBezTo>
                      <a:pt x="122" y="712"/>
                      <a:pt x="122" y="682"/>
                      <a:pt x="122" y="682"/>
                    </a:cubicBezTo>
                    <a:lnTo>
                      <a:pt x="122" y="590"/>
                    </a:lnTo>
                    <a:lnTo>
                      <a:pt x="122" y="408"/>
                    </a:lnTo>
                    <a:cubicBezTo>
                      <a:pt x="122" y="317"/>
                      <a:pt x="122" y="195"/>
                      <a:pt x="152" y="74"/>
                    </a:cubicBezTo>
                    <a:cubicBezTo>
                      <a:pt x="152" y="43"/>
                      <a:pt x="122" y="13"/>
                      <a:pt x="92" y="13"/>
                    </a:cubicBezTo>
                    <a:cubicBezTo>
                      <a:pt x="83" y="4"/>
                      <a:pt x="74" y="0"/>
                      <a:pt x="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1"/>
              <p:cNvSpPr/>
              <p:nvPr/>
            </p:nvSpPr>
            <p:spPr>
              <a:xfrm>
                <a:off x="2190775" y="1821650"/>
                <a:ext cx="4600" cy="27375"/>
              </a:xfrm>
              <a:custGeom>
                <a:avLst/>
                <a:gdLst/>
                <a:ahLst/>
                <a:cxnLst/>
                <a:rect l="l" t="t" r="r" b="b"/>
                <a:pathLst>
                  <a:path w="184" h="1095" extrusionOk="0">
                    <a:moveTo>
                      <a:pt x="126" y="1"/>
                    </a:moveTo>
                    <a:cubicBezTo>
                      <a:pt x="101" y="1"/>
                      <a:pt x="75" y="17"/>
                      <a:pt x="61" y="58"/>
                    </a:cubicBezTo>
                    <a:cubicBezTo>
                      <a:pt x="1" y="362"/>
                      <a:pt x="1" y="727"/>
                      <a:pt x="92" y="1062"/>
                    </a:cubicBezTo>
                    <a:cubicBezTo>
                      <a:pt x="103" y="1085"/>
                      <a:pt x="120" y="1095"/>
                      <a:pt x="135" y="1095"/>
                    </a:cubicBezTo>
                    <a:cubicBezTo>
                      <a:pt x="160" y="1095"/>
                      <a:pt x="183" y="1069"/>
                      <a:pt x="183" y="1031"/>
                    </a:cubicBezTo>
                    <a:cubicBezTo>
                      <a:pt x="153" y="879"/>
                      <a:pt x="122" y="727"/>
                      <a:pt x="122" y="545"/>
                    </a:cubicBezTo>
                    <a:cubicBezTo>
                      <a:pt x="122" y="393"/>
                      <a:pt x="153" y="241"/>
                      <a:pt x="183" y="58"/>
                    </a:cubicBezTo>
                    <a:cubicBezTo>
                      <a:pt x="183" y="25"/>
                      <a:pt x="156"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1"/>
              <p:cNvSpPr/>
              <p:nvPr/>
            </p:nvSpPr>
            <p:spPr>
              <a:xfrm>
                <a:off x="2198375" y="1826825"/>
                <a:ext cx="4300" cy="33525"/>
              </a:xfrm>
              <a:custGeom>
                <a:avLst/>
                <a:gdLst/>
                <a:ahLst/>
                <a:cxnLst/>
                <a:rect l="l" t="t" r="r" b="b"/>
                <a:pathLst>
                  <a:path w="172" h="1341" extrusionOk="0">
                    <a:moveTo>
                      <a:pt x="99" y="1"/>
                    </a:moveTo>
                    <a:cubicBezTo>
                      <a:pt x="79" y="1"/>
                      <a:pt x="61" y="11"/>
                      <a:pt x="61" y="34"/>
                    </a:cubicBezTo>
                    <a:cubicBezTo>
                      <a:pt x="31" y="247"/>
                      <a:pt x="1" y="490"/>
                      <a:pt x="1" y="703"/>
                    </a:cubicBezTo>
                    <a:cubicBezTo>
                      <a:pt x="1" y="824"/>
                      <a:pt x="1" y="915"/>
                      <a:pt x="1" y="1037"/>
                    </a:cubicBezTo>
                    <a:cubicBezTo>
                      <a:pt x="1" y="1098"/>
                      <a:pt x="31" y="1158"/>
                      <a:pt x="31" y="1219"/>
                    </a:cubicBezTo>
                    <a:cubicBezTo>
                      <a:pt x="31" y="1250"/>
                      <a:pt x="31" y="1310"/>
                      <a:pt x="61" y="1341"/>
                    </a:cubicBezTo>
                    <a:lnTo>
                      <a:pt x="122" y="1341"/>
                    </a:lnTo>
                    <a:cubicBezTo>
                      <a:pt x="153" y="1280"/>
                      <a:pt x="153" y="1250"/>
                      <a:pt x="153" y="1189"/>
                    </a:cubicBezTo>
                    <a:cubicBezTo>
                      <a:pt x="122" y="1128"/>
                      <a:pt x="122" y="1098"/>
                      <a:pt x="122" y="1037"/>
                    </a:cubicBezTo>
                    <a:cubicBezTo>
                      <a:pt x="122" y="946"/>
                      <a:pt x="122" y="824"/>
                      <a:pt x="122" y="703"/>
                    </a:cubicBezTo>
                    <a:cubicBezTo>
                      <a:pt x="122" y="490"/>
                      <a:pt x="122" y="277"/>
                      <a:pt x="153" y="64"/>
                    </a:cubicBezTo>
                    <a:cubicBezTo>
                      <a:pt x="171" y="27"/>
                      <a:pt x="132" y="1"/>
                      <a:pt x="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1"/>
              <p:cNvSpPr/>
              <p:nvPr/>
            </p:nvSpPr>
            <p:spPr>
              <a:xfrm>
                <a:off x="2207500" y="1832800"/>
                <a:ext cx="6100" cy="30475"/>
              </a:xfrm>
              <a:custGeom>
                <a:avLst/>
                <a:gdLst/>
                <a:ahLst/>
                <a:cxnLst/>
                <a:rect l="l" t="t" r="r" b="b"/>
                <a:pathLst>
                  <a:path w="244" h="1219" extrusionOk="0">
                    <a:moveTo>
                      <a:pt x="194" y="0"/>
                    </a:moveTo>
                    <a:cubicBezTo>
                      <a:pt x="168" y="0"/>
                      <a:pt x="137" y="23"/>
                      <a:pt x="122" y="68"/>
                    </a:cubicBezTo>
                    <a:cubicBezTo>
                      <a:pt x="122" y="312"/>
                      <a:pt x="92" y="555"/>
                      <a:pt x="61" y="798"/>
                    </a:cubicBezTo>
                    <a:cubicBezTo>
                      <a:pt x="31" y="859"/>
                      <a:pt x="31" y="919"/>
                      <a:pt x="31" y="980"/>
                    </a:cubicBezTo>
                    <a:cubicBezTo>
                      <a:pt x="31" y="1041"/>
                      <a:pt x="0" y="1102"/>
                      <a:pt x="31" y="1132"/>
                    </a:cubicBezTo>
                    <a:cubicBezTo>
                      <a:pt x="52" y="1175"/>
                      <a:pt x="89" y="1218"/>
                      <a:pt x="130" y="1218"/>
                    </a:cubicBezTo>
                    <a:cubicBezTo>
                      <a:pt x="147" y="1218"/>
                      <a:pt x="165" y="1211"/>
                      <a:pt x="183" y="1193"/>
                    </a:cubicBezTo>
                    <a:cubicBezTo>
                      <a:pt x="205" y="1149"/>
                      <a:pt x="162" y="1120"/>
                      <a:pt x="126" y="1120"/>
                    </a:cubicBezTo>
                    <a:cubicBezTo>
                      <a:pt x="124" y="1120"/>
                      <a:pt x="123" y="1120"/>
                      <a:pt x="122" y="1120"/>
                    </a:cubicBezTo>
                    <a:lnTo>
                      <a:pt x="122" y="1120"/>
                    </a:lnTo>
                    <a:cubicBezTo>
                      <a:pt x="122" y="1102"/>
                      <a:pt x="122" y="1102"/>
                      <a:pt x="122" y="1102"/>
                    </a:cubicBezTo>
                    <a:cubicBezTo>
                      <a:pt x="122" y="1071"/>
                      <a:pt x="152" y="1041"/>
                      <a:pt x="152" y="1041"/>
                    </a:cubicBezTo>
                    <a:cubicBezTo>
                      <a:pt x="152" y="980"/>
                      <a:pt x="152" y="950"/>
                      <a:pt x="152" y="889"/>
                    </a:cubicBezTo>
                    <a:cubicBezTo>
                      <a:pt x="152" y="798"/>
                      <a:pt x="183" y="707"/>
                      <a:pt x="183" y="616"/>
                    </a:cubicBezTo>
                    <a:cubicBezTo>
                      <a:pt x="213" y="433"/>
                      <a:pt x="213" y="251"/>
                      <a:pt x="244" y="68"/>
                    </a:cubicBezTo>
                    <a:cubicBezTo>
                      <a:pt x="244" y="23"/>
                      <a:pt x="221" y="0"/>
                      <a:pt x="1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1"/>
              <p:cNvSpPr/>
              <p:nvPr/>
            </p:nvSpPr>
            <p:spPr>
              <a:xfrm>
                <a:off x="2215850" y="1844075"/>
                <a:ext cx="4600" cy="25975"/>
              </a:xfrm>
              <a:custGeom>
                <a:avLst/>
                <a:gdLst/>
                <a:ahLst/>
                <a:cxnLst/>
                <a:rect l="l" t="t" r="r" b="b"/>
                <a:pathLst>
                  <a:path w="184" h="1039" extrusionOk="0">
                    <a:moveTo>
                      <a:pt x="126" y="1"/>
                    </a:moveTo>
                    <a:cubicBezTo>
                      <a:pt x="101" y="1"/>
                      <a:pt x="75" y="16"/>
                      <a:pt x="62" y="43"/>
                    </a:cubicBezTo>
                    <a:cubicBezTo>
                      <a:pt x="31" y="195"/>
                      <a:pt x="31" y="377"/>
                      <a:pt x="1" y="529"/>
                    </a:cubicBezTo>
                    <a:cubicBezTo>
                      <a:pt x="1" y="620"/>
                      <a:pt x="1" y="712"/>
                      <a:pt x="1" y="772"/>
                    </a:cubicBezTo>
                    <a:lnTo>
                      <a:pt x="31" y="924"/>
                    </a:lnTo>
                    <a:cubicBezTo>
                      <a:pt x="31" y="955"/>
                      <a:pt x="31" y="985"/>
                      <a:pt x="62" y="1016"/>
                    </a:cubicBezTo>
                    <a:cubicBezTo>
                      <a:pt x="62" y="1031"/>
                      <a:pt x="77" y="1038"/>
                      <a:pt x="92" y="1038"/>
                    </a:cubicBezTo>
                    <a:cubicBezTo>
                      <a:pt x="107" y="1038"/>
                      <a:pt x="122" y="1031"/>
                      <a:pt x="122" y="1016"/>
                    </a:cubicBezTo>
                    <a:cubicBezTo>
                      <a:pt x="122" y="985"/>
                      <a:pt x="122" y="924"/>
                      <a:pt x="122" y="894"/>
                    </a:cubicBezTo>
                    <a:cubicBezTo>
                      <a:pt x="122" y="864"/>
                      <a:pt x="122" y="833"/>
                      <a:pt x="122" y="772"/>
                    </a:cubicBezTo>
                    <a:cubicBezTo>
                      <a:pt x="122" y="712"/>
                      <a:pt x="122" y="620"/>
                      <a:pt x="122" y="529"/>
                    </a:cubicBezTo>
                    <a:cubicBezTo>
                      <a:pt x="122" y="377"/>
                      <a:pt x="153" y="225"/>
                      <a:pt x="183" y="73"/>
                    </a:cubicBezTo>
                    <a:cubicBezTo>
                      <a:pt x="183" y="23"/>
                      <a:pt x="155" y="1"/>
                      <a:pt x="1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1"/>
              <p:cNvSpPr/>
              <p:nvPr/>
            </p:nvSpPr>
            <p:spPr>
              <a:xfrm>
                <a:off x="2225725" y="1844750"/>
                <a:ext cx="5350" cy="28075"/>
              </a:xfrm>
              <a:custGeom>
                <a:avLst/>
                <a:gdLst/>
                <a:ahLst/>
                <a:cxnLst/>
                <a:rect l="l" t="t" r="r" b="b"/>
                <a:pathLst>
                  <a:path w="214" h="1123" extrusionOk="0">
                    <a:moveTo>
                      <a:pt x="92" y="1"/>
                    </a:moveTo>
                    <a:cubicBezTo>
                      <a:pt x="62" y="1"/>
                      <a:pt x="31" y="16"/>
                      <a:pt x="31" y="46"/>
                    </a:cubicBezTo>
                    <a:cubicBezTo>
                      <a:pt x="31" y="229"/>
                      <a:pt x="31" y="381"/>
                      <a:pt x="31" y="563"/>
                    </a:cubicBezTo>
                    <a:cubicBezTo>
                      <a:pt x="31" y="715"/>
                      <a:pt x="1" y="897"/>
                      <a:pt x="31" y="1080"/>
                    </a:cubicBezTo>
                    <a:cubicBezTo>
                      <a:pt x="31" y="1101"/>
                      <a:pt x="46" y="1123"/>
                      <a:pt x="77" y="1123"/>
                    </a:cubicBezTo>
                    <a:cubicBezTo>
                      <a:pt x="89" y="1123"/>
                      <a:pt x="105" y="1119"/>
                      <a:pt x="122" y="1110"/>
                    </a:cubicBezTo>
                    <a:cubicBezTo>
                      <a:pt x="153" y="1110"/>
                      <a:pt x="183" y="1080"/>
                      <a:pt x="214" y="1080"/>
                    </a:cubicBezTo>
                    <a:cubicBezTo>
                      <a:pt x="214" y="1049"/>
                      <a:pt x="214" y="1019"/>
                      <a:pt x="183" y="1019"/>
                    </a:cubicBezTo>
                    <a:cubicBezTo>
                      <a:pt x="173" y="1009"/>
                      <a:pt x="164" y="1006"/>
                      <a:pt x="153" y="1005"/>
                    </a:cubicBezTo>
                    <a:lnTo>
                      <a:pt x="153" y="1005"/>
                    </a:lnTo>
                    <a:cubicBezTo>
                      <a:pt x="153" y="855"/>
                      <a:pt x="153" y="720"/>
                      <a:pt x="153" y="563"/>
                    </a:cubicBezTo>
                    <a:cubicBezTo>
                      <a:pt x="122" y="411"/>
                      <a:pt x="122"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1"/>
              <p:cNvSpPr/>
              <p:nvPr/>
            </p:nvSpPr>
            <p:spPr>
              <a:xfrm>
                <a:off x="2238025" y="1852425"/>
                <a:ext cx="5200" cy="25600"/>
              </a:xfrm>
              <a:custGeom>
                <a:avLst/>
                <a:gdLst/>
                <a:ahLst/>
                <a:cxnLst/>
                <a:rect l="l" t="t" r="r" b="b"/>
                <a:pathLst>
                  <a:path w="208" h="1024" extrusionOk="0">
                    <a:moveTo>
                      <a:pt x="77" y="1"/>
                    </a:moveTo>
                    <a:cubicBezTo>
                      <a:pt x="50" y="1"/>
                      <a:pt x="26" y="16"/>
                      <a:pt x="26" y="43"/>
                    </a:cubicBezTo>
                    <a:lnTo>
                      <a:pt x="26" y="651"/>
                    </a:lnTo>
                    <a:cubicBezTo>
                      <a:pt x="26" y="735"/>
                      <a:pt x="0" y="1023"/>
                      <a:pt x="137" y="1023"/>
                    </a:cubicBezTo>
                    <a:cubicBezTo>
                      <a:pt x="149" y="1023"/>
                      <a:pt x="163" y="1021"/>
                      <a:pt x="178" y="1016"/>
                    </a:cubicBezTo>
                    <a:cubicBezTo>
                      <a:pt x="206" y="988"/>
                      <a:pt x="208" y="959"/>
                      <a:pt x="159" y="931"/>
                    </a:cubicBezTo>
                    <a:lnTo>
                      <a:pt x="159" y="931"/>
                    </a:lnTo>
                    <a:cubicBezTo>
                      <a:pt x="153" y="921"/>
                      <a:pt x="147" y="907"/>
                      <a:pt x="147" y="894"/>
                    </a:cubicBezTo>
                    <a:cubicBezTo>
                      <a:pt x="147" y="864"/>
                      <a:pt x="147" y="834"/>
                      <a:pt x="147" y="803"/>
                    </a:cubicBezTo>
                    <a:lnTo>
                      <a:pt x="147" y="560"/>
                    </a:lnTo>
                    <a:lnTo>
                      <a:pt x="147" y="74"/>
                    </a:lnTo>
                    <a:cubicBezTo>
                      <a:pt x="147" y="23"/>
                      <a:pt x="11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1"/>
              <p:cNvSpPr/>
              <p:nvPr/>
            </p:nvSpPr>
            <p:spPr>
              <a:xfrm>
                <a:off x="2251575" y="1851775"/>
                <a:ext cx="8375" cy="30925"/>
              </a:xfrm>
              <a:custGeom>
                <a:avLst/>
                <a:gdLst/>
                <a:ahLst/>
                <a:cxnLst/>
                <a:rect l="l" t="t" r="r" b="b"/>
                <a:pathLst>
                  <a:path w="335" h="1237" extrusionOk="0">
                    <a:moveTo>
                      <a:pt x="92" y="1"/>
                    </a:moveTo>
                    <a:cubicBezTo>
                      <a:pt x="61" y="1"/>
                      <a:pt x="31" y="24"/>
                      <a:pt x="31" y="69"/>
                    </a:cubicBezTo>
                    <a:cubicBezTo>
                      <a:pt x="31" y="343"/>
                      <a:pt x="31" y="616"/>
                      <a:pt x="31" y="890"/>
                    </a:cubicBezTo>
                    <a:cubicBezTo>
                      <a:pt x="31" y="981"/>
                      <a:pt x="0" y="1133"/>
                      <a:pt x="92" y="1194"/>
                    </a:cubicBezTo>
                    <a:cubicBezTo>
                      <a:pt x="113" y="1215"/>
                      <a:pt x="135" y="1237"/>
                      <a:pt x="156" y="1237"/>
                    </a:cubicBezTo>
                    <a:cubicBezTo>
                      <a:pt x="165" y="1237"/>
                      <a:pt x="174" y="1233"/>
                      <a:pt x="183" y="1224"/>
                    </a:cubicBezTo>
                    <a:cubicBezTo>
                      <a:pt x="213" y="1194"/>
                      <a:pt x="243" y="1164"/>
                      <a:pt x="274" y="1164"/>
                    </a:cubicBezTo>
                    <a:cubicBezTo>
                      <a:pt x="304" y="1133"/>
                      <a:pt x="304" y="1103"/>
                      <a:pt x="304" y="1072"/>
                    </a:cubicBezTo>
                    <a:cubicBezTo>
                      <a:pt x="335" y="1042"/>
                      <a:pt x="304" y="1042"/>
                      <a:pt x="274" y="1042"/>
                    </a:cubicBezTo>
                    <a:cubicBezTo>
                      <a:pt x="225" y="1042"/>
                      <a:pt x="196" y="1082"/>
                      <a:pt x="154" y="1113"/>
                    </a:cubicBezTo>
                    <a:lnTo>
                      <a:pt x="154" y="1113"/>
                    </a:lnTo>
                    <a:cubicBezTo>
                      <a:pt x="134" y="1070"/>
                      <a:pt x="152" y="974"/>
                      <a:pt x="152" y="951"/>
                    </a:cubicBezTo>
                    <a:cubicBezTo>
                      <a:pt x="152" y="829"/>
                      <a:pt x="152" y="738"/>
                      <a:pt x="152" y="647"/>
                    </a:cubicBezTo>
                    <a:cubicBezTo>
                      <a:pt x="152" y="464"/>
                      <a:pt x="152" y="252"/>
                      <a:pt x="152" y="69"/>
                    </a:cubicBezTo>
                    <a:cubicBezTo>
                      <a:pt x="152" y="24"/>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1"/>
              <p:cNvSpPr/>
              <p:nvPr/>
            </p:nvSpPr>
            <p:spPr>
              <a:xfrm>
                <a:off x="2263725" y="1850825"/>
                <a:ext cx="5350" cy="29300"/>
              </a:xfrm>
              <a:custGeom>
                <a:avLst/>
                <a:gdLst/>
                <a:ahLst/>
                <a:cxnLst/>
                <a:rect l="l" t="t" r="r" b="b"/>
                <a:pathLst>
                  <a:path w="214" h="1172" extrusionOk="0">
                    <a:moveTo>
                      <a:pt x="80" y="1"/>
                    </a:moveTo>
                    <a:cubicBezTo>
                      <a:pt x="54" y="1"/>
                      <a:pt x="31" y="16"/>
                      <a:pt x="31" y="46"/>
                    </a:cubicBezTo>
                    <a:cubicBezTo>
                      <a:pt x="31" y="229"/>
                      <a:pt x="31" y="411"/>
                      <a:pt x="31" y="594"/>
                    </a:cubicBezTo>
                    <a:lnTo>
                      <a:pt x="31" y="837"/>
                    </a:lnTo>
                    <a:cubicBezTo>
                      <a:pt x="31" y="928"/>
                      <a:pt x="1" y="1019"/>
                      <a:pt x="31" y="1110"/>
                    </a:cubicBezTo>
                    <a:cubicBezTo>
                      <a:pt x="31" y="1141"/>
                      <a:pt x="61" y="1171"/>
                      <a:pt x="92" y="1171"/>
                    </a:cubicBezTo>
                    <a:cubicBezTo>
                      <a:pt x="153" y="1141"/>
                      <a:pt x="213" y="1141"/>
                      <a:pt x="213" y="1080"/>
                    </a:cubicBezTo>
                    <a:cubicBezTo>
                      <a:pt x="213" y="1050"/>
                      <a:pt x="213" y="1019"/>
                      <a:pt x="183" y="1019"/>
                    </a:cubicBezTo>
                    <a:cubicBezTo>
                      <a:pt x="173" y="1019"/>
                      <a:pt x="163" y="1023"/>
                      <a:pt x="153" y="1027"/>
                    </a:cubicBezTo>
                    <a:lnTo>
                      <a:pt x="153" y="1027"/>
                    </a:lnTo>
                    <a:cubicBezTo>
                      <a:pt x="153" y="972"/>
                      <a:pt x="153" y="904"/>
                      <a:pt x="153" y="837"/>
                    </a:cubicBezTo>
                    <a:cubicBezTo>
                      <a:pt x="153" y="746"/>
                      <a:pt x="153" y="654"/>
                      <a:pt x="153" y="563"/>
                    </a:cubicBezTo>
                    <a:cubicBezTo>
                      <a:pt x="153" y="411"/>
                      <a:pt x="153" y="229"/>
                      <a:pt x="153" y="46"/>
                    </a:cubicBezTo>
                    <a:cubicBezTo>
                      <a:pt x="137" y="16"/>
                      <a:pt x="107" y="1"/>
                      <a:pt x="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1"/>
              <p:cNvSpPr/>
              <p:nvPr/>
            </p:nvSpPr>
            <p:spPr>
              <a:xfrm>
                <a:off x="2274375" y="1863750"/>
                <a:ext cx="3825" cy="24525"/>
              </a:xfrm>
              <a:custGeom>
                <a:avLst/>
                <a:gdLst/>
                <a:ahLst/>
                <a:cxnLst/>
                <a:rect l="l" t="t" r="r" b="b"/>
                <a:pathLst>
                  <a:path w="153" h="981" extrusionOk="0">
                    <a:moveTo>
                      <a:pt x="76" y="1"/>
                    </a:moveTo>
                    <a:cubicBezTo>
                      <a:pt x="53" y="1"/>
                      <a:pt x="31" y="16"/>
                      <a:pt x="31" y="46"/>
                    </a:cubicBezTo>
                    <a:cubicBezTo>
                      <a:pt x="0" y="198"/>
                      <a:pt x="0" y="350"/>
                      <a:pt x="0" y="502"/>
                    </a:cubicBezTo>
                    <a:cubicBezTo>
                      <a:pt x="0" y="593"/>
                      <a:pt x="0" y="654"/>
                      <a:pt x="0" y="745"/>
                    </a:cubicBezTo>
                    <a:cubicBezTo>
                      <a:pt x="31" y="806"/>
                      <a:pt x="0" y="897"/>
                      <a:pt x="31" y="958"/>
                    </a:cubicBezTo>
                    <a:cubicBezTo>
                      <a:pt x="46" y="973"/>
                      <a:pt x="69" y="981"/>
                      <a:pt x="88" y="981"/>
                    </a:cubicBezTo>
                    <a:cubicBezTo>
                      <a:pt x="107" y="981"/>
                      <a:pt x="122" y="973"/>
                      <a:pt x="122" y="958"/>
                    </a:cubicBezTo>
                    <a:cubicBezTo>
                      <a:pt x="152" y="867"/>
                      <a:pt x="122" y="806"/>
                      <a:pt x="122" y="74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1"/>
              <p:cNvSpPr/>
              <p:nvPr/>
            </p:nvSpPr>
            <p:spPr>
              <a:xfrm>
                <a:off x="2283475" y="1863375"/>
                <a:ext cx="3075" cy="7425"/>
              </a:xfrm>
              <a:custGeom>
                <a:avLst/>
                <a:gdLst/>
                <a:ahLst/>
                <a:cxnLst/>
                <a:rect l="l" t="t" r="r" b="b"/>
                <a:pathLst>
                  <a:path w="123" h="297" extrusionOk="0">
                    <a:moveTo>
                      <a:pt x="62" y="0"/>
                    </a:moveTo>
                    <a:cubicBezTo>
                      <a:pt x="31" y="0"/>
                      <a:pt x="1" y="31"/>
                      <a:pt x="1" y="61"/>
                    </a:cubicBezTo>
                    <a:lnTo>
                      <a:pt x="1" y="152"/>
                    </a:lnTo>
                    <a:lnTo>
                      <a:pt x="1" y="213"/>
                    </a:lnTo>
                    <a:cubicBezTo>
                      <a:pt x="1" y="244"/>
                      <a:pt x="1" y="274"/>
                      <a:pt x="31" y="274"/>
                    </a:cubicBezTo>
                    <a:cubicBezTo>
                      <a:pt x="31" y="289"/>
                      <a:pt x="39" y="297"/>
                      <a:pt x="50" y="297"/>
                    </a:cubicBezTo>
                    <a:cubicBezTo>
                      <a:pt x="62" y="297"/>
                      <a:pt x="77" y="289"/>
                      <a:pt x="92" y="274"/>
                    </a:cubicBezTo>
                    <a:cubicBezTo>
                      <a:pt x="92" y="274"/>
                      <a:pt x="123" y="244"/>
                      <a:pt x="123" y="244"/>
                    </a:cubicBezTo>
                    <a:lnTo>
                      <a:pt x="123" y="213"/>
                    </a:lnTo>
                    <a:lnTo>
                      <a:pt x="123" y="152"/>
                    </a:lnTo>
                    <a:lnTo>
                      <a:pt x="123" y="61"/>
                    </a:lnTo>
                    <a:cubicBezTo>
                      <a:pt x="123" y="31"/>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1"/>
              <p:cNvSpPr/>
              <p:nvPr/>
            </p:nvSpPr>
            <p:spPr>
              <a:xfrm>
                <a:off x="2291075" y="1861850"/>
                <a:ext cx="3825" cy="12950"/>
              </a:xfrm>
              <a:custGeom>
                <a:avLst/>
                <a:gdLst/>
                <a:ahLst/>
                <a:cxnLst/>
                <a:rect l="l" t="t" r="r" b="b"/>
                <a:pathLst>
                  <a:path w="153" h="518" extrusionOk="0">
                    <a:moveTo>
                      <a:pt x="122" y="1"/>
                    </a:moveTo>
                    <a:cubicBezTo>
                      <a:pt x="92" y="1"/>
                      <a:pt x="62" y="31"/>
                      <a:pt x="62" y="61"/>
                    </a:cubicBezTo>
                    <a:cubicBezTo>
                      <a:pt x="31" y="122"/>
                      <a:pt x="31" y="183"/>
                      <a:pt x="1" y="274"/>
                    </a:cubicBezTo>
                    <a:cubicBezTo>
                      <a:pt x="1" y="335"/>
                      <a:pt x="1" y="396"/>
                      <a:pt x="1" y="457"/>
                    </a:cubicBezTo>
                    <a:cubicBezTo>
                      <a:pt x="1" y="487"/>
                      <a:pt x="31" y="517"/>
                      <a:pt x="62" y="517"/>
                    </a:cubicBezTo>
                    <a:cubicBezTo>
                      <a:pt x="92" y="517"/>
                      <a:pt x="122" y="487"/>
                      <a:pt x="122" y="457"/>
                    </a:cubicBezTo>
                    <a:cubicBezTo>
                      <a:pt x="122" y="396"/>
                      <a:pt x="122" y="335"/>
                      <a:pt x="122" y="274"/>
                    </a:cubicBezTo>
                    <a:cubicBezTo>
                      <a:pt x="122" y="213"/>
                      <a:pt x="122" y="153"/>
                      <a:pt x="153" y="92"/>
                    </a:cubicBezTo>
                    <a:cubicBezTo>
                      <a:pt x="153" y="61"/>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1"/>
              <p:cNvSpPr/>
              <p:nvPr/>
            </p:nvSpPr>
            <p:spPr>
              <a:xfrm>
                <a:off x="2300975" y="1859200"/>
                <a:ext cx="3050" cy="15725"/>
              </a:xfrm>
              <a:custGeom>
                <a:avLst/>
                <a:gdLst/>
                <a:ahLst/>
                <a:cxnLst/>
                <a:rect l="l" t="t" r="r" b="b"/>
                <a:pathLst>
                  <a:path w="122" h="629" extrusionOk="0">
                    <a:moveTo>
                      <a:pt x="46" y="0"/>
                    </a:moveTo>
                    <a:cubicBezTo>
                      <a:pt x="23" y="0"/>
                      <a:pt x="0" y="15"/>
                      <a:pt x="0" y="46"/>
                    </a:cubicBezTo>
                    <a:cubicBezTo>
                      <a:pt x="0" y="137"/>
                      <a:pt x="0" y="228"/>
                      <a:pt x="0" y="319"/>
                    </a:cubicBezTo>
                    <a:lnTo>
                      <a:pt x="0" y="441"/>
                    </a:lnTo>
                    <a:cubicBezTo>
                      <a:pt x="0" y="471"/>
                      <a:pt x="0" y="502"/>
                      <a:pt x="0" y="532"/>
                    </a:cubicBezTo>
                    <a:cubicBezTo>
                      <a:pt x="0" y="532"/>
                      <a:pt x="0" y="532"/>
                      <a:pt x="0" y="563"/>
                    </a:cubicBezTo>
                    <a:cubicBezTo>
                      <a:pt x="0" y="563"/>
                      <a:pt x="0" y="593"/>
                      <a:pt x="0" y="593"/>
                    </a:cubicBezTo>
                    <a:cubicBezTo>
                      <a:pt x="18" y="611"/>
                      <a:pt x="45" y="628"/>
                      <a:pt x="66" y="628"/>
                    </a:cubicBezTo>
                    <a:cubicBezTo>
                      <a:pt x="80" y="628"/>
                      <a:pt x="91" y="619"/>
                      <a:pt x="91" y="593"/>
                    </a:cubicBezTo>
                    <a:cubicBezTo>
                      <a:pt x="91" y="563"/>
                      <a:pt x="122" y="532"/>
                      <a:pt x="122" y="532"/>
                    </a:cubicBezTo>
                    <a:cubicBezTo>
                      <a:pt x="122" y="502"/>
                      <a:pt x="91" y="471"/>
                      <a:pt x="91" y="441"/>
                    </a:cubicBezTo>
                    <a:cubicBezTo>
                      <a:pt x="91" y="411"/>
                      <a:pt x="91" y="350"/>
                      <a:pt x="91" y="319"/>
                    </a:cubicBez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1"/>
              <p:cNvSpPr/>
              <p:nvPr/>
            </p:nvSpPr>
            <p:spPr>
              <a:xfrm>
                <a:off x="2311600" y="1856925"/>
                <a:ext cx="3075" cy="20900"/>
              </a:xfrm>
              <a:custGeom>
                <a:avLst/>
                <a:gdLst/>
                <a:ahLst/>
                <a:cxnLst/>
                <a:rect l="l" t="t" r="r" b="b"/>
                <a:pathLst>
                  <a:path w="123" h="836" extrusionOk="0">
                    <a:moveTo>
                      <a:pt x="73" y="0"/>
                    </a:moveTo>
                    <a:cubicBezTo>
                      <a:pt x="46" y="0"/>
                      <a:pt x="16" y="15"/>
                      <a:pt x="1" y="46"/>
                    </a:cubicBezTo>
                    <a:cubicBezTo>
                      <a:pt x="1" y="167"/>
                      <a:pt x="1" y="319"/>
                      <a:pt x="1" y="441"/>
                    </a:cubicBezTo>
                    <a:cubicBezTo>
                      <a:pt x="1" y="502"/>
                      <a:pt x="1" y="562"/>
                      <a:pt x="1" y="623"/>
                    </a:cubicBezTo>
                    <a:cubicBezTo>
                      <a:pt x="1" y="684"/>
                      <a:pt x="1" y="775"/>
                      <a:pt x="31" y="836"/>
                    </a:cubicBezTo>
                    <a:lnTo>
                      <a:pt x="92" y="836"/>
                    </a:lnTo>
                    <a:cubicBezTo>
                      <a:pt x="122" y="775"/>
                      <a:pt x="122" y="684"/>
                      <a:pt x="122" y="623"/>
                    </a:cubicBezTo>
                    <a:lnTo>
                      <a:pt x="122" y="441"/>
                    </a:lnTo>
                    <a:cubicBezTo>
                      <a:pt x="122" y="319"/>
                      <a:pt x="122" y="167"/>
                      <a:pt x="122" y="46"/>
                    </a:cubicBezTo>
                    <a:cubicBezTo>
                      <a:pt x="122" y="15"/>
                      <a:pt x="99" y="0"/>
                      <a:pt x="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1"/>
              <p:cNvSpPr/>
              <p:nvPr/>
            </p:nvSpPr>
            <p:spPr>
              <a:xfrm>
                <a:off x="2321475" y="1857675"/>
                <a:ext cx="3075" cy="21300"/>
              </a:xfrm>
              <a:custGeom>
                <a:avLst/>
                <a:gdLst/>
                <a:ahLst/>
                <a:cxnLst/>
                <a:rect l="l" t="t" r="r" b="b"/>
                <a:pathLst>
                  <a:path w="123" h="852" extrusionOk="0">
                    <a:moveTo>
                      <a:pt x="58" y="0"/>
                    </a:moveTo>
                    <a:cubicBezTo>
                      <a:pt x="31" y="0"/>
                      <a:pt x="1" y="16"/>
                      <a:pt x="1" y="46"/>
                    </a:cubicBezTo>
                    <a:cubicBezTo>
                      <a:pt x="1" y="168"/>
                      <a:pt x="1" y="289"/>
                      <a:pt x="1" y="441"/>
                    </a:cubicBezTo>
                    <a:cubicBezTo>
                      <a:pt x="1" y="502"/>
                      <a:pt x="1" y="563"/>
                      <a:pt x="1" y="624"/>
                    </a:cubicBezTo>
                    <a:cubicBezTo>
                      <a:pt x="1" y="684"/>
                      <a:pt x="1" y="745"/>
                      <a:pt x="31" y="806"/>
                    </a:cubicBezTo>
                    <a:cubicBezTo>
                      <a:pt x="31" y="836"/>
                      <a:pt x="46" y="852"/>
                      <a:pt x="65" y="852"/>
                    </a:cubicBezTo>
                    <a:cubicBezTo>
                      <a:pt x="84" y="852"/>
                      <a:pt x="107" y="836"/>
                      <a:pt x="122" y="806"/>
                    </a:cubicBezTo>
                    <a:cubicBezTo>
                      <a:pt x="122" y="745"/>
                      <a:pt x="122" y="684"/>
                      <a:pt x="122" y="624"/>
                    </a:cubicBezTo>
                    <a:cubicBezTo>
                      <a:pt x="122" y="563"/>
                      <a:pt x="122" y="502"/>
                      <a:pt x="92" y="441"/>
                    </a:cubicBezTo>
                    <a:cubicBezTo>
                      <a:pt x="92" y="289"/>
                      <a:pt x="92" y="168"/>
                      <a:pt x="92" y="46"/>
                    </a:cubicBezTo>
                    <a:cubicBezTo>
                      <a:pt x="107" y="16"/>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1"/>
              <p:cNvSpPr/>
              <p:nvPr/>
            </p:nvSpPr>
            <p:spPr>
              <a:xfrm>
                <a:off x="2330600" y="1849325"/>
                <a:ext cx="4575" cy="25775"/>
              </a:xfrm>
              <a:custGeom>
                <a:avLst/>
                <a:gdLst/>
                <a:ahLst/>
                <a:cxnLst/>
                <a:rect l="l" t="t" r="r" b="b"/>
                <a:pathLst>
                  <a:path w="183" h="1031" extrusionOk="0">
                    <a:moveTo>
                      <a:pt x="88" y="981"/>
                    </a:moveTo>
                    <a:cubicBezTo>
                      <a:pt x="98" y="985"/>
                      <a:pt x="109" y="988"/>
                      <a:pt x="122" y="988"/>
                    </a:cubicBezTo>
                    <a:lnTo>
                      <a:pt x="92" y="988"/>
                    </a:lnTo>
                    <a:cubicBezTo>
                      <a:pt x="90" y="985"/>
                      <a:pt x="89" y="983"/>
                      <a:pt x="88" y="981"/>
                    </a:cubicBezTo>
                    <a:close/>
                    <a:moveTo>
                      <a:pt x="126" y="0"/>
                    </a:moveTo>
                    <a:cubicBezTo>
                      <a:pt x="99" y="0"/>
                      <a:pt x="76" y="15"/>
                      <a:pt x="92" y="46"/>
                    </a:cubicBezTo>
                    <a:cubicBezTo>
                      <a:pt x="92" y="319"/>
                      <a:pt x="61" y="562"/>
                      <a:pt x="31" y="806"/>
                    </a:cubicBezTo>
                    <a:cubicBezTo>
                      <a:pt x="31" y="866"/>
                      <a:pt x="0" y="927"/>
                      <a:pt x="31" y="958"/>
                    </a:cubicBezTo>
                    <a:cubicBezTo>
                      <a:pt x="31" y="1002"/>
                      <a:pt x="63" y="1030"/>
                      <a:pt x="93" y="1030"/>
                    </a:cubicBezTo>
                    <a:cubicBezTo>
                      <a:pt x="104" y="1030"/>
                      <a:pt x="114" y="1027"/>
                      <a:pt x="122" y="1018"/>
                    </a:cubicBezTo>
                    <a:cubicBezTo>
                      <a:pt x="179" y="999"/>
                      <a:pt x="177" y="934"/>
                      <a:pt x="152" y="901"/>
                    </a:cubicBezTo>
                    <a:lnTo>
                      <a:pt x="152" y="901"/>
                    </a:lnTo>
                    <a:cubicBezTo>
                      <a:pt x="152" y="891"/>
                      <a:pt x="152" y="879"/>
                      <a:pt x="152" y="866"/>
                    </a:cubicBezTo>
                    <a:cubicBezTo>
                      <a:pt x="152" y="836"/>
                      <a:pt x="152" y="806"/>
                      <a:pt x="152" y="775"/>
                    </a:cubicBezTo>
                    <a:cubicBezTo>
                      <a:pt x="183" y="684"/>
                      <a:pt x="183" y="623"/>
                      <a:pt x="183" y="532"/>
                    </a:cubicBezTo>
                    <a:cubicBezTo>
                      <a:pt x="183" y="380"/>
                      <a:pt x="183" y="228"/>
                      <a:pt x="183" y="46"/>
                    </a:cubicBezTo>
                    <a:cubicBezTo>
                      <a:pt x="183" y="15"/>
                      <a:pt x="152" y="0"/>
                      <a:pt x="12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1"/>
              <p:cNvSpPr/>
              <p:nvPr/>
            </p:nvSpPr>
            <p:spPr>
              <a:xfrm>
                <a:off x="2340475" y="1844000"/>
                <a:ext cx="4575" cy="26550"/>
              </a:xfrm>
              <a:custGeom>
                <a:avLst/>
                <a:gdLst/>
                <a:ahLst/>
                <a:cxnLst/>
                <a:rect l="l" t="t" r="r" b="b"/>
                <a:pathLst>
                  <a:path w="183" h="1062" extrusionOk="0">
                    <a:moveTo>
                      <a:pt x="107" y="0"/>
                    </a:moveTo>
                    <a:cubicBezTo>
                      <a:pt x="84" y="0"/>
                      <a:pt x="61" y="16"/>
                      <a:pt x="61" y="46"/>
                    </a:cubicBezTo>
                    <a:cubicBezTo>
                      <a:pt x="61" y="228"/>
                      <a:pt x="61" y="380"/>
                      <a:pt x="61" y="532"/>
                    </a:cubicBezTo>
                    <a:cubicBezTo>
                      <a:pt x="61" y="623"/>
                      <a:pt x="31" y="715"/>
                      <a:pt x="31" y="775"/>
                    </a:cubicBezTo>
                    <a:cubicBezTo>
                      <a:pt x="31" y="867"/>
                      <a:pt x="1" y="927"/>
                      <a:pt x="1" y="1019"/>
                    </a:cubicBezTo>
                    <a:cubicBezTo>
                      <a:pt x="1" y="1040"/>
                      <a:pt x="31" y="1062"/>
                      <a:pt x="60" y="1062"/>
                    </a:cubicBezTo>
                    <a:cubicBezTo>
                      <a:pt x="71" y="1062"/>
                      <a:pt x="83" y="1058"/>
                      <a:pt x="92" y="1049"/>
                    </a:cubicBezTo>
                    <a:cubicBezTo>
                      <a:pt x="94" y="1043"/>
                      <a:pt x="96" y="1036"/>
                      <a:pt x="98" y="1030"/>
                    </a:cubicBezTo>
                    <a:lnTo>
                      <a:pt x="98" y="1030"/>
                    </a:lnTo>
                    <a:cubicBezTo>
                      <a:pt x="108" y="1016"/>
                      <a:pt x="130" y="1010"/>
                      <a:pt x="153" y="988"/>
                    </a:cubicBezTo>
                    <a:cubicBezTo>
                      <a:pt x="153" y="963"/>
                      <a:pt x="153" y="939"/>
                      <a:pt x="120" y="930"/>
                    </a:cubicBezTo>
                    <a:lnTo>
                      <a:pt x="120" y="930"/>
                    </a:lnTo>
                    <a:cubicBezTo>
                      <a:pt x="128" y="883"/>
                      <a:pt x="136" y="840"/>
                      <a:pt x="153" y="806"/>
                    </a:cubicBezTo>
                    <a:cubicBezTo>
                      <a:pt x="153" y="715"/>
                      <a:pt x="153" y="623"/>
                      <a:pt x="183" y="563"/>
                    </a:cubicBezTo>
                    <a:cubicBezTo>
                      <a:pt x="183" y="380"/>
                      <a:pt x="183" y="228"/>
                      <a:pt x="153" y="46"/>
                    </a:cubicBezTo>
                    <a:cubicBezTo>
                      <a:pt x="153" y="16"/>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1"/>
              <p:cNvSpPr/>
              <p:nvPr/>
            </p:nvSpPr>
            <p:spPr>
              <a:xfrm>
                <a:off x="2352625" y="1844750"/>
                <a:ext cx="3075" cy="13325"/>
              </a:xfrm>
              <a:custGeom>
                <a:avLst/>
                <a:gdLst/>
                <a:ahLst/>
                <a:cxnLst/>
                <a:rect l="l" t="t" r="r" b="b"/>
                <a:pathLst>
                  <a:path w="123" h="533" extrusionOk="0">
                    <a:moveTo>
                      <a:pt x="77" y="1"/>
                    </a:moveTo>
                    <a:cubicBezTo>
                      <a:pt x="54" y="1"/>
                      <a:pt x="31" y="16"/>
                      <a:pt x="31" y="46"/>
                    </a:cubicBezTo>
                    <a:cubicBezTo>
                      <a:pt x="31" y="138"/>
                      <a:pt x="1" y="198"/>
                      <a:pt x="1" y="289"/>
                    </a:cubicBezTo>
                    <a:cubicBezTo>
                      <a:pt x="1" y="320"/>
                      <a:pt x="1" y="350"/>
                      <a:pt x="1" y="381"/>
                    </a:cubicBezTo>
                    <a:lnTo>
                      <a:pt x="1" y="441"/>
                    </a:lnTo>
                    <a:lnTo>
                      <a:pt x="1" y="472"/>
                    </a:lnTo>
                    <a:cubicBezTo>
                      <a:pt x="31" y="502"/>
                      <a:pt x="31" y="502"/>
                      <a:pt x="31" y="533"/>
                    </a:cubicBezTo>
                    <a:cubicBezTo>
                      <a:pt x="31" y="502"/>
                      <a:pt x="31" y="502"/>
                      <a:pt x="31" y="502"/>
                    </a:cubicBezTo>
                    <a:cubicBezTo>
                      <a:pt x="47" y="517"/>
                      <a:pt x="62" y="525"/>
                      <a:pt x="77" y="525"/>
                    </a:cubicBezTo>
                    <a:cubicBezTo>
                      <a:pt x="83" y="525"/>
                      <a:pt x="88" y="524"/>
                      <a:pt x="94" y="522"/>
                    </a:cubicBezTo>
                    <a:lnTo>
                      <a:pt x="94" y="522"/>
                    </a:lnTo>
                    <a:cubicBezTo>
                      <a:pt x="93" y="525"/>
                      <a:pt x="92" y="529"/>
                      <a:pt x="92" y="533"/>
                    </a:cubicBezTo>
                    <a:cubicBezTo>
                      <a:pt x="98" y="527"/>
                      <a:pt x="102" y="521"/>
                      <a:pt x="106" y="516"/>
                    </a:cubicBezTo>
                    <a:lnTo>
                      <a:pt x="106" y="516"/>
                    </a:lnTo>
                    <a:cubicBezTo>
                      <a:pt x="112" y="512"/>
                      <a:pt x="117" y="508"/>
                      <a:pt x="123" y="502"/>
                    </a:cubicBezTo>
                    <a:lnTo>
                      <a:pt x="123" y="502"/>
                    </a:lnTo>
                    <a:cubicBezTo>
                      <a:pt x="123" y="502"/>
                      <a:pt x="118" y="502"/>
                      <a:pt x="113" y="504"/>
                    </a:cubicBezTo>
                    <a:lnTo>
                      <a:pt x="113" y="504"/>
                    </a:lnTo>
                    <a:cubicBezTo>
                      <a:pt x="123" y="483"/>
                      <a:pt x="123" y="462"/>
                      <a:pt x="123" y="441"/>
                    </a:cubicBezTo>
                    <a:lnTo>
                      <a:pt x="123" y="381"/>
                    </a:lnTo>
                    <a:lnTo>
                      <a:pt x="123" y="289"/>
                    </a:lnTo>
                    <a:cubicBezTo>
                      <a:pt x="123" y="198"/>
                      <a:pt x="123" y="138"/>
                      <a:pt x="123" y="46"/>
                    </a:cubicBezTo>
                    <a:cubicBezTo>
                      <a:pt x="123"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1"/>
              <p:cNvSpPr/>
              <p:nvPr/>
            </p:nvSpPr>
            <p:spPr>
              <a:xfrm>
                <a:off x="2361000" y="1845125"/>
                <a:ext cx="2300" cy="3825"/>
              </a:xfrm>
              <a:custGeom>
                <a:avLst/>
                <a:gdLst/>
                <a:ahLst/>
                <a:cxnLst/>
                <a:rect l="l" t="t" r="r" b="b"/>
                <a:pathLst>
                  <a:path w="92" h="153" extrusionOk="0">
                    <a:moveTo>
                      <a:pt x="61" y="1"/>
                    </a:moveTo>
                    <a:cubicBezTo>
                      <a:pt x="31" y="1"/>
                      <a:pt x="31" y="31"/>
                      <a:pt x="31" y="31"/>
                    </a:cubicBezTo>
                    <a:cubicBezTo>
                      <a:pt x="0" y="31"/>
                      <a:pt x="0" y="62"/>
                      <a:pt x="0" y="62"/>
                    </a:cubicBezTo>
                    <a:lnTo>
                      <a:pt x="0" y="92"/>
                    </a:lnTo>
                    <a:cubicBezTo>
                      <a:pt x="0" y="123"/>
                      <a:pt x="0" y="123"/>
                      <a:pt x="0" y="123"/>
                    </a:cubicBezTo>
                    <a:lnTo>
                      <a:pt x="31" y="123"/>
                    </a:lnTo>
                    <a:cubicBezTo>
                      <a:pt x="31" y="123"/>
                      <a:pt x="31" y="153"/>
                      <a:pt x="61" y="153"/>
                    </a:cubicBezTo>
                    <a:cubicBezTo>
                      <a:pt x="61" y="153"/>
                      <a:pt x="61" y="123"/>
                      <a:pt x="61" y="123"/>
                    </a:cubicBezTo>
                    <a:cubicBezTo>
                      <a:pt x="92" y="123"/>
                      <a:pt x="92" y="123"/>
                      <a:pt x="92" y="92"/>
                    </a:cubicBezTo>
                    <a:lnTo>
                      <a:pt x="92" y="62"/>
                    </a:lnTo>
                    <a:cubicBezTo>
                      <a:pt x="92" y="62"/>
                      <a:pt x="92" y="62"/>
                      <a:pt x="92" y="31"/>
                    </a:cubicBezTo>
                    <a:cubicBezTo>
                      <a:pt x="61" y="31"/>
                      <a:pt x="6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1"/>
              <p:cNvSpPr/>
              <p:nvPr/>
            </p:nvSpPr>
            <p:spPr>
              <a:xfrm>
                <a:off x="2300975" y="1878575"/>
                <a:ext cx="4575" cy="17500"/>
              </a:xfrm>
              <a:custGeom>
                <a:avLst/>
                <a:gdLst/>
                <a:ahLst/>
                <a:cxnLst/>
                <a:rect l="l" t="t" r="r" b="b"/>
                <a:pathLst>
                  <a:path w="183" h="700" extrusionOk="0">
                    <a:moveTo>
                      <a:pt x="122" y="0"/>
                    </a:moveTo>
                    <a:cubicBezTo>
                      <a:pt x="91" y="0"/>
                      <a:pt x="61" y="0"/>
                      <a:pt x="61" y="31"/>
                    </a:cubicBezTo>
                    <a:cubicBezTo>
                      <a:pt x="30" y="152"/>
                      <a:pt x="30" y="244"/>
                      <a:pt x="30" y="335"/>
                    </a:cubicBezTo>
                    <a:cubicBezTo>
                      <a:pt x="0" y="395"/>
                      <a:pt x="0" y="426"/>
                      <a:pt x="30" y="487"/>
                    </a:cubicBezTo>
                    <a:cubicBezTo>
                      <a:pt x="30" y="547"/>
                      <a:pt x="0" y="608"/>
                      <a:pt x="30" y="639"/>
                    </a:cubicBezTo>
                    <a:cubicBezTo>
                      <a:pt x="30" y="669"/>
                      <a:pt x="61" y="699"/>
                      <a:pt x="91" y="699"/>
                    </a:cubicBezTo>
                    <a:cubicBezTo>
                      <a:pt x="122" y="699"/>
                      <a:pt x="122" y="669"/>
                      <a:pt x="152" y="639"/>
                    </a:cubicBezTo>
                    <a:cubicBezTo>
                      <a:pt x="152" y="578"/>
                      <a:pt x="152" y="547"/>
                      <a:pt x="152" y="487"/>
                    </a:cubicBezTo>
                    <a:lnTo>
                      <a:pt x="152" y="365"/>
                    </a:lnTo>
                    <a:cubicBezTo>
                      <a:pt x="152" y="244"/>
                      <a:pt x="152" y="152"/>
                      <a:pt x="152" y="61"/>
                    </a:cubicBezTo>
                    <a:cubicBezTo>
                      <a:pt x="18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1"/>
              <p:cNvSpPr/>
              <p:nvPr/>
            </p:nvSpPr>
            <p:spPr>
              <a:xfrm>
                <a:off x="2307800" y="1878950"/>
                <a:ext cx="3075" cy="22450"/>
              </a:xfrm>
              <a:custGeom>
                <a:avLst/>
                <a:gdLst/>
                <a:ahLst/>
                <a:cxnLst/>
                <a:rect l="l" t="t" r="r" b="b"/>
                <a:pathLst>
                  <a:path w="123" h="898" extrusionOk="0">
                    <a:moveTo>
                      <a:pt x="50" y="1"/>
                    </a:moveTo>
                    <a:cubicBezTo>
                      <a:pt x="23" y="1"/>
                      <a:pt x="1" y="16"/>
                      <a:pt x="1" y="46"/>
                    </a:cubicBezTo>
                    <a:cubicBezTo>
                      <a:pt x="1" y="198"/>
                      <a:pt x="1" y="350"/>
                      <a:pt x="1" y="502"/>
                    </a:cubicBezTo>
                    <a:lnTo>
                      <a:pt x="1" y="745"/>
                    </a:lnTo>
                    <a:cubicBezTo>
                      <a:pt x="1" y="776"/>
                      <a:pt x="1" y="897"/>
                      <a:pt x="61" y="897"/>
                    </a:cubicBezTo>
                    <a:cubicBezTo>
                      <a:pt x="122" y="897"/>
                      <a:pt x="122" y="776"/>
                      <a:pt x="122" y="745"/>
                    </a:cubicBezTo>
                    <a:lnTo>
                      <a:pt x="122" y="502"/>
                    </a:lnTo>
                    <a:cubicBezTo>
                      <a:pt x="122" y="350"/>
                      <a:pt x="122" y="198"/>
                      <a:pt x="122" y="46"/>
                    </a:cubicBezTo>
                    <a:cubicBezTo>
                      <a:pt x="107" y="16"/>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1"/>
              <p:cNvSpPr/>
              <p:nvPr/>
            </p:nvSpPr>
            <p:spPr>
              <a:xfrm>
                <a:off x="2313125" y="1878200"/>
                <a:ext cx="4575" cy="25275"/>
              </a:xfrm>
              <a:custGeom>
                <a:avLst/>
                <a:gdLst/>
                <a:ahLst/>
                <a:cxnLst/>
                <a:rect l="l" t="t" r="r" b="b"/>
                <a:pathLst>
                  <a:path w="183" h="1011" extrusionOk="0">
                    <a:moveTo>
                      <a:pt x="76" y="0"/>
                    </a:moveTo>
                    <a:cubicBezTo>
                      <a:pt x="54" y="0"/>
                      <a:pt x="31" y="15"/>
                      <a:pt x="31" y="46"/>
                    </a:cubicBezTo>
                    <a:cubicBezTo>
                      <a:pt x="0" y="198"/>
                      <a:pt x="0" y="350"/>
                      <a:pt x="0" y="532"/>
                    </a:cubicBezTo>
                    <a:cubicBezTo>
                      <a:pt x="31" y="593"/>
                      <a:pt x="31" y="684"/>
                      <a:pt x="31" y="745"/>
                    </a:cubicBezTo>
                    <a:cubicBezTo>
                      <a:pt x="31" y="836"/>
                      <a:pt x="31" y="927"/>
                      <a:pt x="61" y="988"/>
                    </a:cubicBezTo>
                    <a:cubicBezTo>
                      <a:pt x="61" y="1003"/>
                      <a:pt x="84" y="1011"/>
                      <a:pt x="107" y="1011"/>
                    </a:cubicBezTo>
                    <a:cubicBezTo>
                      <a:pt x="130" y="1011"/>
                      <a:pt x="152" y="1003"/>
                      <a:pt x="152" y="988"/>
                    </a:cubicBezTo>
                    <a:cubicBezTo>
                      <a:pt x="183" y="897"/>
                      <a:pt x="152" y="836"/>
                      <a:pt x="152" y="745"/>
                    </a:cubicBezTo>
                    <a:cubicBezTo>
                      <a:pt x="152" y="684"/>
                      <a:pt x="152" y="593"/>
                      <a:pt x="122" y="502"/>
                    </a:cubicBezTo>
                    <a:cubicBezTo>
                      <a:pt x="122" y="350"/>
                      <a:pt x="122" y="198"/>
                      <a:pt x="122" y="46"/>
                    </a:cubicBezTo>
                    <a:cubicBezTo>
                      <a:pt x="122" y="15"/>
                      <a:pt x="99" y="0"/>
                      <a:pt x="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1"/>
              <p:cNvSpPr/>
              <p:nvPr/>
            </p:nvSpPr>
            <p:spPr>
              <a:xfrm>
                <a:off x="2321475" y="1877425"/>
                <a:ext cx="4975" cy="28825"/>
              </a:xfrm>
              <a:custGeom>
                <a:avLst/>
                <a:gdLst/>
                <a:ahLst/>
                <a:cxnLst/>
                <a:rect l="l" t="t" r="r" b="b"/>
                <a:pathLst>
                  <a:path w="199" h="1153" extrusionOk="0">
                    <a:moveTo>
                      <a:pt x="149" y="1"/>
                    </a:moveTo>
                    <a:cubicBezTo>
                      <a:pt x="122" y="1"/>
                      <a:pt x="92" y="16"/>
                      <a:pt x="92" y="46"/>
                    </a:cubicBezTo>
                    <a:cubicBezTo>
                      <a:pt x="62" y="290"/>
                      <a:pt x="31" y="533"/>
                      <a:pt x="31" y="776"/>
                    </a:cubicBezTo>
                    <a:cubicBezTo>
                      <a:pt x="31" y="837"/>
                      <a:pt x="31" y="897"/>
                      <a:pt x="31" y="958"/>
                    </a:cubicBezTo>
                    <a:cubicBezTo>
                      <a:pt x="31" y="1019"/>
                      <a:pt x="1" y="1049"/>
                      <a:pt x="31" y="1110"/>
                    </a:cubicBezTo>
                    <a:cubicBezTo>
                      <a:pt x="45" y="1138"/>
                      <a:pt x="77" y="1153"/>
                      <a:pt x="108" y="1153"/>
                    </a:cubicBezTo>
                    <a:cubicBezTo>
                      <a:pt x="146" y="1153"/>
                      <a:pt x="183" y="1130"/>
                      <a:pt x="183" y="1080"/>
                    </a:cubicBezTo>
                    <a:cubicBezTo>
                      <a:pt x="183" y="1068"/>
                      <a:pt x="169" y="1056"/>
                      <a:pt x="153" y="1050"/>
                    </a:cubicBezTo>
                    <a:lnTo>
                      <a:pt x="153" y="1050"/>
                    </a:lnTo>
                    <a:cubicBezTo>
                      <a:pt x="153" y="1050"/>
                      <a:pt x="153" y="1050"/>
                      <a:pt x="153" y="1049"/>
                    </a:cubicBezTo>
                    <a:lnTo>
                      <a:pt x="153" y="1019"/>
                    </a:lnTo>
                    <a:cubicBezTo>
                      <a:pt x="153" y="1019"/>
                      <a:pt x="153" y="989"/>
                      <a:pt x="153" y="958"/>
                    </a:cubicBezTo>
                    <a:cubicBezTo>
                      <a:pt x="153" y="897"/>
                      <a:pt x="153" y="867"/>
                      <a:pt x="153" y="837"/>
                    </a:cubicBezTo>
                    <a:lnTo>
                      <a:pt x="153" y="563"/>
                    </a:lnTo>
                    <a:cubicBezTo>
                      <a:pt x="153" y="381"/>
                      <a:pt x="183" y="229"/>
                      <a:pt x="183" y="46"/>
                    </a:cubicBezTo>
                    <a:cubicBezTo>
                      <a:pt x="198" y="16"/>
                      <a:pt x="176" y="1"/>
                      <a:pt x="1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1"/>
              <p:cNvSpPr/>
              <p:nvPr/>
            </p:nvSpPr>
            <p:spPr>
              <a:xfrm>
                <a:off x="2330600" y="1885025"/>
                <a:ext cx="3075" cy="23775"/>
              </a:xfrm>
              <a:custGeom>
                <a:avLst/>
                <a:gdLst/>
                <a:ahLst/>
                <a:cxnLst/>
                <a:rect l="l" t="t" r="r" b="b"/>
                <a:pathLst>
                  <a:path w="123" h="951" extrusionOk="0">
                    <a:moveTo>
                      <a:pt x="76" y="1"/>
                    </a:moveTo>
                    <a:cubicBezTo>
                      <a:pt x="54" y="1"/>
                      <a:pt x="31" y="16"/>
                      <a:pt x="31" y="46"/>
                    </a:cubicBezTo>
                    <a:cubicBezTo>
                      <a:pt x="31" y="198"/>
                      <a:pt x="0" y="350"/>
                      <a:pt x="0" y="502"/>
                    </a:cubicBezTo>
                    <a:cubicBezTo>
                      <a:pt x="0" y="563"/>
                      <a:pt x="0" y="654"/>
                      <a:pt x="0" y="715"/>
                    </a:cubicBezTo>
                    <a:cubicBezTo>
                      <a:pt x="0" y="806"/>
                      <a:pt x="0" y="867"/>
                      <a:pt x="31" y="928"/>
                    </a:cubicBezTo>
                    <a:cubicBezTo>
                      <a:pt x="31" y="943"/>
                      <a:pt x="46" y="951"/>
                      <a:pt x="61" y="951"/>
                    </a:cubicBezTo>
                    <a:cubicBezTo>
                      <a:pt x="76" y="951"/>
                      <a:pt x="92" y="943"/>
                      <a:pt x="92" y="928"/>
                    </a:cubicBezTo>
                    <a:cubicBezTo>
                      <a:pt x="122" y="867"/>
                      <a:pt x="122" y="806"/>
                      <a:pt x="122" y="715"/>
                    </a:cubicBezTo>
                    <a:cubicBezTo>
                      <a:pt x="122" y="654"/>
                      <a:pt x="122" y="563"/>
                      <a:pt x="122" y="502"/>
                    </a:cubicBezTo>
                    <a:cubicBezTo>
                      <a:pt x="122" y="350"/>
                      <a:pt x="122" y="19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1"/>
              <p:cNvSpPr/>
              <p:nvPr/>
            </p:nvSpPr>
            <p:spPr>
              <a:xfrm>
                <a:off x="2338200" y="1893400"/>
                <a:ext cx="3050" cy="17100"/>
              </a:xfrm>
              <a:custGeom>
                <a:avLst/>
                <a:gdLst/>
                <a:ahLst/>
                <a:cxnLst/>
                <a:rect l="l" t="t" r="r" b="b"/>
                <a:pathLst>
                  <a:path w="122" h="684" extrusionOk="0">
                    <a:moveTo>
                      <a:pt x="46" y="0"/>
                    </a:moveTo>
                    <a:cubicBezTo>
                      <a:pt x="23" y="0"/>
                      <a:pt x="0" y="15"/>
                      <a:pt x="0" y="46"/>
                    </a:cubicBezTo>
                    <a:cubicBezTo>
                      <a:pt x="0" y="137"/>
                      <a:pt x="0" y="258"/>
                      <a:pt x="0" y="350"/>
                    </a:cubicBezTo>
                    <a:lnTo>
                      <a:pt x="0" y="502"/>
                    </a:lnTo>
                    <a:lnTo>
                      <a:pt x="0" y="593"/>
                    </a:lnTo>
                    <a:cubicBezTo>
                      <a:pt x="0" y="623"/>
                      <a:pt x="0" y="654"/>
                      <a:pt x="31" y="684"/>
                    </a:cubicBezTo>
                    <a:lnTo>
                      <a:pt x="92" y="684"/>
                    </a:lnTo>
                    <a:cubicBezTo>
                      <a:pt x="122" y="654"/>
                      <a:pt x="92" y="623"/>
                      <a:pt x="92" y="593"/>
                    </a:cubicBezTo>
                    <a:lnTo>
                      <a:pt x="92" y="502"/>
                    </a:lnTo>
                    <a:lnTo>
                      <a:pt x="92" y="350"/>
                    </a:lnTo>
                    <a:cubicBezTo>
                      <a:pt x="92" y="258"/>
                      <a:pt x="92" y="137"/>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1"/>
              <p:cNvSpPr/>
              <p:nvPr/>
            </p:nvSpPr>
            <p:spPr>
              <a:xfrm>
                <a:off x="2349600" y="1892050"/>
                <a:ext cx="6100" cy="18075"/>
              </a:xfrm>
              <a:custGeom>
                <a:avLst/>
                <a:gdLst/>
                <a:ahLst/>
                <a:cxnLst/>
                <a:rect l="l" t="t" r="r" b="b"/>
                <a:pathLst>
                  <a:path w="244" h="723" extrusionOk="0">
                    <a:moveTo>
                      <a:pt x="76" y="1"/>
                    </a:moveTo>
                    <a:cubicBezTo>
                      <a:pt x="54" y="1"/>
                      <a:pt x="31" y="24"/>
                      <a:pt x="31" y="69"/>
                    </a:cubicBezTo>
                    <a:cubicBezTo>
                      <a:pt x="0" y="191"/>
                      <a:pt x="0" y="343"/>
                      <a:pt x="31" y="495"/>
                    </a:cubicBezTo>
                    <a:cubicBezTo>
                      <a:pt x="31" y="556"/>
                      <a:pt x="31" y="647"/>
                      <a:pt x="92" y="677"/>
                    </a:cubicBezTo>
                    <a:cubicBezTo>
                      <a:pt x="107" y="708"/>
                      <a:pt x="137" y="723"/>
                      <a:pt x="168" y="723"/>
                    </a:cubicBezTo>
                    <a:cubicBezTo>
                      <a:pt x="198" y="723"/>
                      <a:pt x="228" y="708"/>
                      <a:pt x="244" y="677"/>
                    </a:cubicBezTo>
                    <a:cubicBezTo>
                      <a:pt x="244" y="647"/>
                      <a:pt x="213" y="616"/>
                      <a:pt x="183" y="616"/>
                    </a:cubicBezTo>
                    <a:cubicBezTo>
                      <a:pt x="152" y="586"/>
                      <a:pt x="152" y="586"/>
                      <a:pt x="152" y="556"/>
                    </a:cubicBezTo>
                    <a:cubicBezTo>
                      <a:pt x="152" y="525"/>
                      <a:pt x="122" y="464"/>
                      <a:pt x="122" y="404"/>
                    </a:cubicBezTo>
                    <a:cubicBezTo>
                      <a:pt x="122" y="282"/>
                      <a:pt x="122" y="191"/>
                      <a:pt x="122" y="69"/>
                    </a:cubicBezTo>
                    <a:cubicBezTo>
                      <a:pt x="122" y="24"/>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1"/>
              <p:cNvSpPr/>
              <p:nvPr/>
            </p:nvSpPr>
            <p:spPr>
              <a:xfrm>
                <a:off x="2360225" y="1891500"/>
                <a:ext cx="3825" cy="12175"/>
              </a:xfrm>
              <a:custGeom>
                <a:avLst/>
                <a:gdLst/>
                <a:ahLst/>
                <a:cxnLst/>
                <a:rect l="l" t="t" r="r" b="b"/>
                <a:pathLst>
                  <a:path w="153" h="487" extrusionOk="0">
                    <a:moveTo>
                      <a:pt x="62" y="0"/>
                    </a:moveTo>
                    <a:cubicBezTo>
                      <a:pt x="31" y="0"/>
                      <a:pt x="1" y="30"/>
                      <a:pt x="1" y="61"/>
                    </a:cubicBezTo>
                    <a:cubicBezTo>
                      <a:pt x="1" y="122"/>
                      <a:pt x="1" y="182"/>
                      <a:pt x="1" y="274"/>
                    </a:cubicBezTo>
                    <a:cubicBezTo>
                      <a:pt x="1" y="304"/>
                      <a:pt x="1" y="334"/>
                      <a:pt x="31" y="395"/>
                    </a:cubicBezTo>
                    <a:cubicBezTo>
                      <a:pt x="31" y="426"/>
                      <a:pt x="31" y="456"/>
                      <a:pt x="62" y="486"/>
                    </a:cubicBezTo>
                    <a:lnTo>
                      <a:pt x="123" y="486"/>
                    </a:lnTo>
                    <a:cubicBezTo>
                      <a:pt x="153" y="456"/>
                      <a:pt x="153" y="426"/>
                      <a:pt x="123" y="365"/>
                    </a:cubicBezTo>
                    <a:cubicBezTo>
                      <a:pt x="123" y="334"/>
                      <a:pt x="123" y="304"/>
                      <a:pt x="123" y="274"/>
                    </a:cubicBezTo>
                    <a:lnTo>
                      <a:pt x="92" y="61"/>
                    </a:lnTo>
                    <a:cubicBezTo>
                      <a:pt x="9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1"/>
              <p:cNvSpPr/>
              <p:nvPr/>
            </p:nvSpPr>
            <p:spPr>
              <a:xfrm>
                <a:off x="2368600" y="1884275"/>
                <a:ext cx="3825" cy="18450"/>
              </a:xfrm>
              <a:custGeom>
                <a:avLst/>
                <a:gdLst/>
                <a:ahLst/>
                <a:cxnLst/>
                <a:rect l="l" t="t" r="r" b="b"/>
                <a:pathLst>
                  <a:path w="153" h="738" extrusionOk="0">
                    <a:moveTo>
                      <a:pt x="61" y="0"/>
                    </a:moveTo>
                    <a:cubicBezTo>
                      <a:pt x="31" y="0"/>
                      <a:pt x="0" y="16"/>
                      <a:pt x="0" y="46"/>
                    </a:cubicBezTo>
                    <a:cubicBezTo>
                      <a:pt x="0" y="167"/>
                      <a:pt x="0" y="289"/>
                      <a:pt x="31" y="380"/>
                    </a:cubicBezTo>
                    <a:cubicBezTo>
                      <a:pt x="31" y="441"/>
                      <a:pt x="31" y="502"/>
                      <a:pt x="31" y="563"/>
                    </a:cubicBezTo>
                    <a:lnTo>
                      <a:pt x="61" y="654"/>
                    </a:lnTo>
                    <a:cubicBezTo>
                      <a:pt x="61" y="684"/>
                      <a:pt x="61" y="715"/>
                      <a:pt x="91" y="715"/>
                    </a:cubicBezTo>
                    <a:cubicBezTo>
                      <a:pt x="91" y="730"/>
                      <a:pt x="99" y="737"/>
                      <a:pt x="110" y="737"/>
                    </a:cubicBezTo>
                    <a:cubicBezTo>
                      <a:pt x="122" y="737"/>
                      <a:pt x="137" y="730"/>
                      <a:pt x="152" y="715"/>
                    </a:cubicBezTo>
                    <a:cubicBezTo>
                      <a:pt x="152" y="684"/>
                      <a:pt x="152" y="654"/>
                      <a:pt x="152" y="623"/>
                    </a:cubicBezTo>
                    <a:cubicBezTo>
                      <a:pt x="152" y="593"/>
                      <a:pt x="152" y="593"/>
                      <a:pt x="152" y="563"/>
                    </a:cubicBezTo>
                    <a:cubicBezTo>
                      <a:pt x="152" y="502"/>
                      <a:pt x="152" y="441"/>
                      <a:pt x="152" y="380"/>
                    </a:cubicBezTo>
                    <a:cubicBezTo>
                      <a:pt x="122" y="289"/>
                      <a:pt x="122" y="167"/>
                      <a:pt x="122" y="46"/>
                    </a:cubicBezTo>
                    <a:cubicBezTo>
                      <a:pt x="122" y="16"/>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1"/>
              <p:cNvSpPr/>
              <p:nvPr/>
            </p:nvSpPr>
            <p:spPr>
              <a:xfrm>
                <a:off x="2375775" y="1877900"/>
                <a:ext cx="5750" cy="22475"/>
              </a:xfrm>
              <a:custGeom>
                <a:avLst/>
                <a:gdLst/>
                <a:ahLst/>
                <a:cxnLst/>
                <a:rect l="l" t="t" r="r" b="b"/>
                <a:pathLst>
                  <a:path w="230" h="899" extrusionOk="0">
                    <a:moveTo>
                      <a:pt x="59" y="0"/>
                    </a:moveTo>
                    <a:cubicBezTo>
                      <a:pt x="30" y="0"/>
                      <a:pt x="1" y="24"/>
                      <a:pt x="17" y="58"/>
                    </a:cubicBezTo>
                    <a:cubicBezTo>
                      <a:pt x="78" y="331"/>
                      <a:pt x="78" y="574"/>
                      <a:pt x="48" y="848"/>
                    </a:cubicBezTo>
                    <a:cubicBezTo>
                      <a:pt x="48" y="884"/>
                      <a:pt x="79" y="898"/>
                      <a:pt x="111" y="898"/>
                    </a:cubicBezTo>
                    <a:cubicBezTo>
                      <a:pt x="134" y="898"/>
                      <a:pt x="157" y="891"/>
                      <a:pt x="169" y="878"/>
                    </a:cubicBezTo>
                    <a:cubicBezTo>
                      <a:pt x="200" y="848"/>
                      <a:pt x="230" y="818"/>
                      <a:pt x="230" y="757"/>
                    </a:cubicBezTo>
                    <a:cubicBezTo>
                      <a:pt x="230" y="757"/>
                      <a:pt x="207" y="733"/>
                      <a:pt x="180" y="728"/>
                    </a:cubicBezTo>
                    <a:lnTo>
                      <a:pt x="180" y="728"/>
                    </a:lnTo>
                    <a:cubicBezTo>
                      <a:pt x="198" y="495"/>
                      <a:pt x="186" y="265"/>
                      <a:pt x="108" y="58"/>
                    </a:cubicBezTo>
                    <a:cubicBezTo>
                      <a:pt x="108" y="17"/>
                      <a:pt x="84" y="0"/>
                      <a:pt x="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1"/>
              <p:cNvSpPr/>
              <p:nvPr/>
            </p:nvSpPr>
            <p:spPr>
              <a:xfrm>
                <a:off x="2387600" y="1873825"/>
                <a:ext cx="3825" cy="17700"/>
              </a:xfrm>
              <a:custGeom>
                <a:avLst/>
                <a:gdLst/>
                <a:ahLst/>
                <a:cxnLst/>
                <a:rect l="l" t="t" r="r" b="b"/>
                <a:pathLst>
                  <a:path w="153" h="708" extrusionOk="0">
                    <a:moveTo>
                      <a:pt x="46" y="0"/>
                    </a:moveTo>
                    <a:cubicBezTo>
                      <a:pt x="23" y="0"/>
                      <a:pt x="0" y="23"/>
                      <a:pt x="0" y="69"/>
                    </a:cubicBezTo>
                    <a:cubicBezTo>
                      <a:pt x="0" y="160"/>
                      <a:pt x="0" y="282"/>
                      <a:pt x="0" y="373"/>
                    </a:cubicBezTo>
                    <a:cubicBezTo>
                      <a:pt x="0" y="434"/>
                      <a:pt x="0" y="494"/>
                      <a:pt x="0" y="555"/>
                    </a:cubicBezTo>
                    <a:cubicBezTo>
                      <a:pt x="0" y="585"/>
                      <a:pt x="0" y="677"/>
                      <a:pt x="61" y="707"/>
                    </a:cubicBezTo>
                    <a:lnTo>
                      <a:pt x="122" y="707"/>
                    </a:lnTo>
                    <a:cubicBezTo>
                      <a:pt x="152" y="646"/>
                      <a:pt x="122" y="585"/>
                      <a:pt x="122" y="525"/>
                    </a:cubicBezTo>
                    <a:cubicBezTo>
                      <a:pt x="122" y="494"/>
                      <a:pt x="122" y="434"/>
                      <a:pt x="122" y="373"/>
                    </a:cubicBezTo>
                    <a:cubicBezTo>
                      <a:pt x="122" y="282"/>
                      <a:pt x="122" y="160"/>
                      <a:pt x="91" y="69"/>
                    </a:cubicBezTo>
                    <a:cubicBezTo>
                      <a:pt x="91" y="23"/>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1"/>
              <p:cNvSpPr/>
              <p:nvPr/>
            </p:nvSpPr>
            <p:spPr>
              <a:xfrm>
                <a:off x="2395950" y="1872500"/>
                <a:ext cx="3825" cy="7625"/>
              </a:xfrm>
              <a:custGeom>
                <a:avLst/>
                <a:gdLst/>
                <a:ahLst/>
                <a:cxnLst/>
                <a:rect l="l" t="t" r="r" b="b"/>
                <a:pathLst>
                  <a:path w="153" h="305" extrusionOk="0">
                    <a:moveTo>
                      <a:pt x="31" y="0"/>
                    </a:moveTo>
                    <a:cubicBezTo>
                      <a:pt x="1" y="31"/>
                      <a:pt x="1" y="61"/>
                      <a:pt x="1" y="61"/>
                    </a:cubicBezTo>
                    <a:cubicBezTo>
                      <a:pt x="1" y="61"/>
                      <a:pt x="1" y="91"/>
                      <a:pt x="31" y="91"/>
                    </a:cubicBezTo>
                    <a:cubicBezTo>
                      <a:pt x="31" y="91"/>
                      <a:pt x="31" y="91"/>
                      <a:pt x="31" y="122"/>
                    </a:cubicBezTo>
                    <a:cubicBezTo>
                      <a:pt x="31" y="122"/>
                      <a:pt x="31" y="152"/>
                      <a:pt x="31" y="152"/>
                    </a:cubicBezTo>
                    <a:lnTo>
                      <a:pt x="31" y="183"/>
                    </a:lnTo>
                    <a:lnTo>
                      <a:pt x="31" y="213"/>
                    </a:lnTo>
                    <a:lnTo>
                      <a:pt x="31" y="243"/>
                    </a:lnTo>
                    <a:cubicBezTo>
                      <a:pt x="31" y="243"/>
                      <a:pt x="31" y="274"/>
                      <a:pt x="61" y="304"/>
                    </a:cubicBezTo>
                    <a:cubicBezTo>
                      <a:pt x="61" y="274"/>
                      <a:pt x="61" y="274"/>
                      <a:pt x="61" y="274"/>
                    </a:cubicBezTo>
                    <a:cubicBezTo>
                      <a:pt x="61" y="296"/>
                      <a:pt x="78" y="302"/>
                      <a:pt x="99" y="304"/>
                    </a:cubicBezTo>
                    <a:lnTo>
                      <a:pt x="99" y="304"/>
                    </a:lnTo>
                    <a:cubicBezTo>
                      <a:pt x="127" y="300"/>
                      <a:pt x="152" y="274"/>
                      <a:pt x="152" y="274"/>
                    </a:cubicBezTo>
                    <a:cubicBezTo>
                      <a:pt x="152" y="183"/>
                      <a:pt x="152" y="91"/>
                      <a:pt x="122" y="31"/>
                    </a:cubicBezTo>
                    <a:cubicBezTo>
                      <a:pt x="92" y="0"/>
                      <a:pt x="61" y="0"/>
                      <a:pt x="31" y="0"/>
                    </a:cubicBezTo>
                    <a:close/>
                    <a:moveTo>
                      <a:pt x="99" y="304"/>
                    </a:moveTo>
                    <a:cubicBezTo>
                      <a:pt x="96" y="304"/>
                      <a:pt x="94" y="304"/>
                      <a:pt x="92" y="304"/>
                    </a:cubicBezTo>
                    <a:lnTo>
                      <a:pt x="122" y="304"/>
                    </a:lnTo>
                    <a:cubicBezTo>
                      <a:pt x="114" y="304"/>
                      <a:pt x="106" y="304"/>
                      <a:pt x="99" y="30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1"/>
              <p:cNvSpPr/>
              <p:nvPr/>
            </p:nvSpPr>
            <p:spPr>
              <a:xfrm>
                <a:off x="2404300" y="1867925"/>
                <a:ext cx="3825" cy="4600"/>
              </a:xfrm>
              <a:custGeom>
                <a:avLst/>
                <a:gdLst/>
                <a:ahLst/>
                <a:cxnLst/>
                <a:rect l="l" t="t" r="r" b="b"/>
                <a:pathLst>
                  <a:path w="153" h="184" extrusionOk="0">
                    <a:moveTo>
                      <a:pt x="31" y="1"/>
                    </a:moveTo>
                    <a:cubicBezTo>
                      <a:pt x="1" y="1"/>
                      <a:pt x="1" y="31"/>
                      <a:pt x="1" y="31"/>
                    </a:cubicBezTo>
                    <a:cubicBezTo>
                      <a:pt x="1" y="62"/>
                      <a:pt x="1" y="62"/>
                      <a:pt x="1" y="92"/>
                    </a:cubicBezTo>
                    <a:cubicBezTo>
                      <a:pt x="31" y="92"/>
                      <a:pt x="31" y="122"/>
                      <a:pt x="31" y="122"/>
                    </a:cubicBezTo>
                    <a:cubicBezTo>
                      <a:pt x="31" y="153"/>
                      <a:pt x="62" y="153"/>
                      <a:pt x="62" y="153"/>
                    </a:cubicBezTo>
                    <a:cubicBezTo>
                      <a:pt x="62" y="183"/>
                      <a:pt x="62" y="183"/>
                      <a:pt x="92" y="183"/>
                    </a:cubicBezTo>
                    <a:lnTo>
                      <a:pt x="153" y="183"/>
                    </a:lnTo>
                    <a:cubicBezTo>
                      <a:pt x="153" y="153"/>
                      <a:pt x="153" y="153"/>
                      <a:pt x="153" y="122"/>
                    </a:cubicBezTo>
                    <a:cubicBezTo>
                      <a:pt x="153" y="122"/>
                      <a:pt x="153" y="92"/>
                      <a:pt x="153" y="92"/>
                    </a:cubicBezTo>
                    <a:cubicBezTo>
                      <a:pt x="122" y="92"/>
                      <a:pt x="122" y="62"/>
                      <a:pt x="122" y="62"/>
                    </a:cubicBezTo>
                    <a:cubicBezTo>
                      <a:pt x="122" y="31"/>
                      <a:pt x="122"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1"/>
              <p:cNvSpPr/>
              <p:nvPr/>
            </p:nvSpPr>
            <p:spPr>
              <a:xfrm>
                <a:off x="2424075" y="1868700"/>
                <a:ext cx="3825" cy="12925"/>
              </a:xfrm>
              <a:custGeom>
                <a:avLst/>
                <a:gdLst/>
                <a:ahLst/>
                <a:cxnLst/>
                <a:rect l="l" t="t" r="r" b="b"/>
                <a:pathLst>
                  <a:path w="153" h="517" extrusionOk="0">
                    <a:moveTo>
                      <a:pt x="91" y="0"/>
                    </a:moveTo>
                    <a:cubicBezTo>
                      <a:pt x="61" y="0"/>
                      <a:pt x="31" y="0"/>
                      <a:pt x="31" y="31"/>
                    </a:cubicBezTo>
                    <a:cubicBezTo>
                      <a:pt x="31" y="122"/>
                      <a:pt x="31" y="183"/>
                      <a:pt x="31" y="274"/>
                    </a:cubicBezTo>
                    <a:cubicBezTo>
                      <a:pt x="31" y="335"/>
                      <a:pt x="0" y="395"/>
                      <a:pt x="0" y="487"/>
                    </a:cubicBezTo>
                    <a:cubicBezTo>
                      <a:pt x="0" y="487"/>
                      <a:pt x="31" y="517"/>
                      <a:pt x="61" y="517"/>
                    </a:cubicBezTo>
                    <a:cubicBezTo>
                      <a:pt x="91" y="517"/>
                      <a:pt x="91" y="517"/>
                      <a:pt x="91" y="487"/>
                    </a:cubicBezTo>
                    <a:cubicBezTo>
                      <a:pt x="122" y="335"/>
                      <a:pt x="122" y="183"/>
                      <a:pt x="152" y="31"/>
                    </a:cubicBezTo>
                    <a:cubicBezTo>
                      <a:pt x="152" y="0"/>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1"/>
              <p:cNvSpPr/>
              <p:nvPr/>
            </p:nvSpPr>
            <p:spPr>
              <a:xfrm>
                <a:off x="2431675" y="1866800"/>
                <a:ext cx="2300" cy="16350"/>
              </a:xfrm>
              <a:custGeom>
                <a:avLst/>
                <a:gdLst/>
                <a:ahLst/>
                <a:cxnLst/>
                <a:rect l="l" t="t" r="r" b="b"/>
                <a:pathLst>
                  <a:path w="92" h="654" extrusionOk="0">
                    <a:moveTo>
                      <a:pt x="46" y="0"/>
                    </a:moveTo>
                    <a:cubicBezTo>
                      <a:pt x="23" y="0"/>
                      <a:pt x="0" y="15"/>
                      <a:pt x="0" y="46"/>
                    </a:cubicBezTo>
                    <a:cubicBezTo>
                      <a:pt x="0" y="167"/>
                      <a:pt x="0" y="259"/>
                      <a:pt x="0" y="350"/>
                    </a:cubicBezTo>
                    <a:lnTo>
                      <a:pt x="0" y="502"/>
                    </a:lnTo>
                    <a:lnTo>
                      <a:pt x="0" y="593"/>
                    </a:lnTo>
                    <a:cubicBezTo>
                      <a:pt x="0" y="623"/>
                      <a:pt x="0" y="623"/>
                      <a:pt x="31" y="654"/>
                    </a:cubicBezTo>
                    <a:lnTo>
                      <a:pt x="61" y="654"/>
                    </a:lnTo>
                    <a:cubicBezTo>
                      <a:pt x="91" y="623"/>
                      <a:pt x="91" y="623"/>
                      <a:pt x="91" y="593"/>
                    </a:cubicBezTo>
                    <a:lnTo>
                      <a:pt x="91" y="502"/>
                    </a:lnTo>
                    <a:lnTo>
                      <a:pt x="91" y="350"/>
                    </a:lnTo>
                    <a:cubicBezTo>
                      <a:pt x="91" y="259"/>
                      <a:pt x="91" y="167"/>
                      <a:pt x="91" y="46"/>
                    </a:cubicBezTo>
                    <a:cubicBezTo>
                      <a:pt x="91"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1"/>
              <p:cNvSpPr/>
              <p:nvPr/>
            </p:nvSpPr>
            <p:spPr>
              <a:xfrm>
                <a:off x="2442300" y="1859950"/>
                <a:ext cx="3825" cy="29850"/>
              </a:xfrm>
              <a:custGeom>
                <a:avLst/>
                <a:gdLst/>
                <a:ahLst/>
                <a:cxnLst/>
                <a:rect l="l" t="t" r="r" b="b"/>
                <a:pathLst>
                  <a:path w="153" h="1194" extrusionOk="0">
                    <a:moveTo>
                      <a:pt x="92" y="1"/>
                    </a:moveTo>
                    <a:cubicBezTo>
                      <a:pt x="61" y="1"/>
                      <a:pt x="31" y="16"/>
                      <a:pt x="31" y="46"/>
                    </a:cubicBezTo>
                    <a:cubicBezTo>
                      <a:pt x="31" y="229"/>
                      <a:pt x="31" y="411"/>
                      <a:pt x="31" y="624"/>
                    </a:cubicBezTo>
                    <a:cubicBezTo>
                      <a:pt x="31" y="715"/>
                      <a:pt x="31" y="806"/>
                      <a:pt x="31" y="897"/>
                    </a:cubicBezTo>
                    <a:cubicBezTo>
                      <a:pt x="31" y="928"/>
                      <a:pt x="31" y="989"/>
                      <a:pt x="31" y="1019"/>
                    </a:cubicBezTo>
                    <a:cubicBezTo>
                      <a:pt x="1" y="1080"/>
                      <a:pt x="1" y="1110"/>
                      <a:pt x="31" y="1171"/>
                    </a:cubicBezTo>
                    <a:cubicBezTo>
                      <a:pt x="31" y="1186"/>
                      <a:pt x="46" y="1194"/>
                      <a:pt x="61" y="1194"/>
                    </a:cubicBezTo>
                    <a:cubicBezTo>
                      <a:pt x="77" y="1194"/>
                      <a:pt x="92" y="1186"/>
                      <a:pt x="92" y="1171"/>
                    </a:cubicBezTo>
                    <a:cubicBezTo>
                      <a:pt x="122" y="1140"/>
                      <a:pt x="122" y="1080"/>
                      <a:pt x="122" y="1049"/>
                    </a:cubicBezTo>
                    <a:cubicBezTo>
                      <a:pt x="122" y="989"/>
                      <a:pt x="153" y="958"/>
                      <a:pt x="153" y="897"/>
                    </a:cubicBezTo>
                    <a:cubicBezTo>
                      <a:pt x="153" y="806"/>
                      <a:pt x="153" y="715"/>
                      <a:pt x="153" y="624"/>
                    </a:cubicBezTo>
                    <a:cubicBezTo>
                      <a:pt x="153" y="411"/>
                      <a:pt x="153" y="229"/>
                      <a:pt x="153" y="46"/>
                    </a:cubicBezTo>
                    <a:cubicBezTo>
                      <a:pt x="153" y="16"/>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1"/>
              <p:cNvSpPr/>
              <p:nvPr/>
            </p:nvSpPr>
            <p:spPr>
              <a:xfrm>
                <a:off x="2452175" y="1859950"/>
                <a:ext cx="6100" cy="40075"/>
              </a:xfrm>
              <a:custGeom>
                <a:avLst/>
                <a:gdLst/>
                <a:ahLst/>
                <a:cxnLst/>
                <a:rect l="l" t="t" r="r" b="b"/>
                <a:pathLst>
                  <a:path w="244" h="1603" extrusionOk="0">
                    <a:moveTo>
                      <a:pt x="77" y="1"/>
                    </a:moveTo>
                    <a:cubicBezTo>
                      <a:pt x="54" y="1"/>
                      <a:pt x="31" y="16"/>
                      <a:pt x="31" y="46"/>
                    </a:cubicBezTo>
                    <a:cubicBezTo>
                      <a:pt x="31" y="350"/>
                      <a:pt x="31" y="685"/>
                      <a:pt x="31" y="989"/>
                    </a:cubicBezTo>
                    <a:lnTo>
                      <a:pt x="31" y="1232"/>
                    </a:lnTo>
                    <a:cubicBezTo>
                      <a:pt x="31" y="1323"/>
                      <a:pt x="1" y="1384"/>
                      <a:pt x="31" y="1444"/>
                    </a:cubicBezTo>
                    <a:cubicBezTo>
                      <a:pt x="31" y="1523"/>
                      <a:pt x="77" y="1602"/>
                      <a:pt x="148" y="1602"/>
                    </a:cubicBezTo>
                    <a:cubicBezTo>
                      <a:pt x="159" y="1602"/>
                      <a:pt x="171" y="1600"/>
                      <a:pt x="183" y="1596"/>
                    </a:cubicBezTo>
                    <a:cubicBezTo>
                      <a:pt x="244" y="1566"/>
                      <a:pt x="214" y="1505"/>
                      <a:pt x="153" y="1505"/>
                    </a:cubicBezTo>
                    <a:cubicBezTo>
                      <a:pt x="151" y="1507"/>
                      <a:pt x="150" y="1507"/>
                      <a:pt x="149" y="1507"/>
                    </a:cubicBezTo>
                    <a:cubicBezTo>
                      <a:pt x="122" y="1507"/>
                      <a:pt x="122" y="1200"/>
                      <a:pt x="122" y="1171"/>
                    </a:cubicBezTo>
                    <a:lnTo>
                      <a:pt x="122" y="806"/>
                    </a:lnTo>
                    <a:cubicBezTo>
                      <a:pt x="122" y="563"/>
                      <a:pt x="122" y="289"/>
                      <a:pt x="122" y="46"/>
                    </a:cubicBezTo>
                    <a:cubicBezTo>
                      <a:pt x="122" y="16"/>
                      <a:pt x="100"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1"/>
              <p:cNvSpPr/>
              <p:nvPr/>
            </p:nvSpPr>
            <p:spPr>
              <a:xfrm>
                <a:off x="2463575" y="1878200"/>
                <a:ext cx="3825" cy="32125"/>
              </a:xfrm>
              <a:custGeom>
                <a:avLst/>
                <a:gdLst/>
                <a:ahLst/>
                <a:cxnLst/>
                <a:rect l="l" t="t" r="r" b="b"/>
                <a:pathLst>
                  <a:path w="153" h="1285" extrusionOk="0">
                    <a:moveTo>
                      <a:pt x="62" y="0"/>
                    </a:moveTo>
                    <a:cubicBezTo>
                      <a:pt x="31" y="0"/>
                      <a:pt x="1" y="15"/>
                      <a:pt x="1" y="46"/>
                    </a:cubicBezTo>
                    <a:cubicBezTo>
                      <a:pt x="1" y="259"/>
                      <a:pt x="1" y="471"/>
                      <a:pt x="1" y="684"/>
                    </a:cubicBezTo>
                    <a:cubicBezTo>
                      <a:pt x="1" y="775"/>
                      <a:pt x="31" y="866"/>
                      <a:pt x="31" y="988"/>
                    </a:cubicBezTo>
                    <a:cubicBezTo>
                      <a:pt x="31" y="1018"/>
                      <a:pt x="31" y="1079"/>
                      <a:pt x="31" y="1140"/>
                    </a:cubicBezTo>
                    <a:cubicBezTo>
                      <a:pt x="31" y="1170"/>
                      <a:pt x="31" y="1231"/>
                      <a:pt x="62" y="1262"/>
                    </a:cubicBezTo>
                    <a:cubicBezTo>
                      <a:pt x="77" y="1277"/>
                      <a:pt x="92" y="1284"/>
                      <a:pt x="107" y="1284"/>
                    </a:cubicBezTo>
                    <a:cubicBezTo>
                      <a:pt x="122" y="1284"/>
                      <a:pt x="138" y="1277"/>
                      <a:pt x="153" y="1262"/>
                    </a:cubicBezTo>
                    <a:cubicBezTo>
                      <a:pt x="153" y="1201"/>
                      <a:pt x="153" y="1170"/>
                      <a:pt x="153" y="1110"/>
                    </a:cubicBezTo>
                    <a:cubicBezTo>
                      <a:pt x="153" y="1049"/>
                      <a:pt x="153" y="1018"/>
                      <a:pt x="122" y="958"/>
                    </a:cubicBezTo>
                    <a:cubicBezTo>
                      <a:pt x="122" y="866"/>
                      <a:pt x="122" y="775"/>
                      <a:pt x="122" y="654"/>
                    </a:cubicBezTo>
                    <a:cubicBezTo>
                      <a:pt x="122" y="441"/>
                      <a:pt x="92" y="259"/>
                      <a:pt x="122" y="46"/>
                    </a:cubicBezTo>
                    <a:cubicBezTo>
                      <a:pt x="122" y="15"/>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1"/>
              <p:cNvSpPr/>
              <p:nvPr/>
            </p:nvSpPr>
            <p:spPr>
              <a:xfrm>
                <a:off x="2474975" y="1884575"/>
                <a:ext cx="4600" cy="28025"/>
              </a:xfrm>
              <a:custGeom>
                <a:avLst/>
                <a:gdLst/>
                <a:ahLst/>
                <a:cxnLst/>
                <a:rect l="l" t="t" r="r" b="b"/>
                <a:pathLst>
                  <a:path w="184" h="1121" extrusionOk="0">
                    <a:moveTo>
                      <a:pt x="69" y="1"/>
                    </a:moveTo>
                    <a:cubicBezTo>
                      <a:pt x="35" y="1"/>
                      <a:pt x="1" y="27"/>
                      <a:pt x="1" y="64"/>
                    </a:cubicBezTo>
                    <a:cubicBezTo>
                      <a:pt x="31" y="216"/>
                      <a:pt x="61" y="399"/>
                      <a:pt x="61" y="581"/>
                    </a:cubicBezTo>
                    <a:cubicBezTo>
                      <a:pt x="61" y="672"/>
                      <a:pt x="61" y="763"/>
                      <a:pt x="61" y="855"/>
                    </a:cubicBezTo>
                    <a:cubicBezTo>
                      <a:pt x="61" y="946"/>
                      <a:pt x="31" y="1037"/>
                      <a:pt x="61" y="1098"/>
                    </a:cubicBezTo>
                    <a:cubicBezTo>
                      <a:pt x="77" y="1113"/>
                      <a:pt x="99" y="1121"/>
                      <a:pt x="118" y="1121"/>
                    </a:cubicBezTo>
                    <a:cubicBezTo>
                      <a:pt x="137" y="1121"/>
                      <a:pt x="153" y="1113"/>
                      <a:pt x="153" y="1098"/>
                    </a:cubicBezTo>
                    <a:cubicBezTo>
                      <a:pt x="183" y="1067"/>
                      <a:pt x="183" y="1007"/>
                      <a:pt x="183" y="976"/>
                    </a:cubicBezTo>
                    <a:cubicBezTo>
                      <a:pt x="183" y="946"/>
                      <a:pt x="183" y="885"/>
                      <a:pt x="183" y="824"/>
                    </a:cubicBezTo>
                    <a:cubicBezTo>
                      <a:pt x="183" y="733"/>
                      <a:pt x="183" y="642"/>
                      <a:pt x="183" y="551"/>
                    </a:cubicBezTo>
                    <a:cubicBezTo>
                      <a:pt x="183" y="368"/>
                      <a:pt x="153" y="186"/>
                      <a:pt x="122" y="34"/>
                    </a:cubicBezTo>
                    <a:cubicBezTo>
                      <a:pt x="111"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1"/>
              <p:cNvSpPr/>
              <p:nvPr/>
            </p:nvSpPr>
            <p:spPr>
              <a:xfrm>
                <a:off x="2490175" y="1889775"/>
                <a:ext cx="3825" cy="26425"/>
              </a:xfrm>
              <a:custGeom>
                <a:avLst/>
                <a:gdLst/>
                <a:ahLst/>
                <a:cxnLst/>
                <a:rect l="l" t="t" r="r" b="b"/>
                <a:pathLst>
                  <a:path w="153" h="1057" extrusionOk="0">
                    <a:moveTo>
                      <a:pt x="50" y="1"/>
                    </a:moveTo>
                    <a:cubicBezTo>
                      <a:pt x="23" y="1"/>
                      <a:pt x="1" y="23"/>
                      <a:pt x="1" y="69"/>
                    </a:cubicBezTo>
                    <a:cubicBezTo>
                      <a:pt x="1" y="221"/>
                      <a:pt x="31" y="373"/>
                      <a:pt x="31" y="525"/>
                    </a:cubicBezTo>
                    <a:cubicBezTo>
                      <a:pt x="31" y="677"/>
                      <a:pt x="31" y="859"/>
                      <a:pt x="31" y="1011"/>
                    </a:cubicBezTo>
                    <a:cubicBezTo>
                      <a:pt x="31" y="1042"/>
                      <a:pt x="61" y="1057"/>
                      <a:pt x="92" y="1057"/>
                    </a:cubicBezTo>
                    <a:cubicBezTo>
                      <a:pt x="122" y="1057"/>
                      <a:pt x="153" y="1042"/>
                      <a:pt x="153" y="1011"/>
                    </a:cubicBezTo>
                    <a:cubicBezTo>
                      <a:pt x="153" y="859"/>
                      <a:pt x="122" y="677"/>
                      <a:pt x="122" y="525"/>
                    </a:cubicBezTo>
                    <a:cubicBezTo>
                      <a:pt x="122" y="373"/>
                      <a:pt x="122" y="221"/>
                      <a:pt x="122" y="69"/>
                    </a:cubicBezTo>
                    <a:cubicBezTo>
                      <a:pt x="107" y="23"/>
                      <a:pt x="77"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1"/>
              <p:cNvSpPr/>
              <p:nvPr/>
            </p:nvSpPr>
            <p:spPr>
              <a:xfrm>
                <a:off x="2503850" y="1889900"/>
                <a:ext cx="3825" cy="25475"/>
              </a:xfrm>
              <a:custGeom>
                <a:avLst/>
                <a:gdLst/>
                <a:ahLst/>
                <a:cxnLst/>
                <a:rect l="l" t="t" r="r" b="b"/>
                <a:pathLst>
                  <a:path w="153" h="1019" extrusionOk="0">
                    <a:moveTo>
                      <a:pt x="84" y="1"/>
                    </a:moveTo>
                    <a:cubicBezTo>
                      <a:pt x="52" y="1"/>
                      <a:pt x="12" y="26"/>
                      <a:pt x="31" y="64"/>
                    </a:cubicBezTo>
                    <a:cubicBezTo>
                      <a:pt x="31" y="216"/>
                      <a:pt x="31" y="368"/>
                      <a:pt x="31" y="520"/>
                    </a:cubicBezTo>
                    <a:lnTo>
                      <a:pt x="31" y="763"/>
                    </a:lnTo>
                    <a:cubicBezTo>
                      <a:pt x="31" y="794"/>
                      <a:pt x="31" y="824"/>
                      <a:pt x="31" y="854"/>
                    </a:cubicBezTo>
                    <a:cubicBezTo>
                      <a:pt x="31" y="885"/>
                      <a:pt x="1" y="946"/>
                      <a:pt x="31" y="976"/>
                    </a:cubicBezTo>
                    <a:cubicBezTo>
                      <a:pt x="31" y="997"/>
                      <a:pt x="46" y="1019"/>
                      <a:pt x="66" y="1019"/>
                    </a:cubicBezTo>
                    <a:cubicBezTo>
                      <a:pt x="74" y="1019"/>
                      <a:pt x="83" y="1015"/>
                      <a:pt x="92" y="1006"/>
                    </a:cubicBezTo>
                    <a:cubicBezTo>
                      <a:pt x="153" y="946"/>
                      <a:pt x="153" y="854"/>
                      <a:pt x="153" y="763"/>
                    </a:cubicBezTo>
                    <a:cubicBezTo>
                      <a:pt x="153" y="702"/>
                      <a:pt x="153" y="611"/>
                      <a:pt x="153" y="520"/>
                    </a:cubicBezTo>
                    <a:cubicBezTo>
                      <a:pt x="153" y="368"/>
                      <a:pt x="153" y="186"/>
                      <a:pt x="122" y="34"/>
                    </a:cubicBezTo>
                    <a:cubicBezTo>
                      <a:pt x="122" y="10"/>
                      <a:pt x="105"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1"/>
              <p:cNvSpPr/>
              <p:nvPr/>
            </p:nvSpPr>
            <p:spPr>
              <a:xfrm>
                <a:off x="2515250" y="1886550"/>
                <a:ext cx="4575" cy="27000"/>
              </a:xfrm>
              <a:custGeom>
                <a:avLst/>
                <a:gdLst/>
                <a:ahLst/>
                <a:cxnLst/>
                <a:rect l="l" t="t" r="r" b="b"/>
                <a:pathLst>
                  <a:path w="183" h="1080" extrusionOk="0">
                    <a:moveTo>
                      <a:pt x="111" y="0"/>
                    </a:moveTo>
                    <a:cubicBezTo>
                      <a:pt x="84" y="0"/>
                      <a:pt x="61" y="16"/>
                      <a:pt x="61" y="46"/>
                    </a:cubicBezTo>
                    <a:cubicBezTo>
                      <a:pt x="61" y="228"/>
                      <a:pt x="61" y="411"/>
                      <a:pt x="61" y="593"/>
                    </a:cubicBezTo>
                    <a:cubicBezTo>
                      <a:pt x="61" y="654"/>
                      <a:pt x="31" y="745"/>
                      <a:pt x="31" y="836"/>
                    </a:cubicBezTo>
                    <a:cubicBezTo>
                      <a:pt x="31" y="897"/>
                      <a:pt x="31" y="928"/>
                      <a:pt x="1" y="958"/>
                    </a:cubicBezTo>
                    <a:cubicBezTo>
                      <a:pt x="1" y="1019"/>
                      <a:pt x="1" y="1049"/>
                      <a:pt x="31" y="1080"/>
                    </a:cubicBezTo>
                    <a:lnTo>
                      <a:pt x="92" y="1080"/>
                    </a:lnTo>
                    <a:cubicBezTo>
                      <a:pt x="122" y="1049"/>
                      <a:pt x="122" y="1019"/>
                      <a:pt x="122" y="988"/>
                    </a:cubicBezTo>
                    <a:cubicBezTo>
                      <a:pt x="122" y="928"/>
                      <a:pt x="153" y="897"/>
                      <a:pt x="153" y="867"/>
                    </a:cubicBezTo>
                    <a:cubicBezTo>
                      <a:pt x="153" y="776"/>
                      <a:pt x="153" y="684"/>
                      <a:pt x="183" y="593"/>
                    </a:cubicBezTo>
                    <a:cubicBezTo>
                      <a:pt x="183" y="411"/>
                      <a:pt x="183" y="228"/>
                      <a:pt x="183" y="46"/>
                    </a:cubicBezTo>
                    <a:cubicBezTo>
                      <a:pt x="168" y="16"/>
                      <a:pt x="137" y="0"/>
                      <a:pt x="1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1"/>
              <p:cNvSpPr/>
              <p:nvPr/>
            </p:nvSpPr>
            <p:spPr>
              <a:xfrm>
                <a:off x="2525900" y="1883050"/>
                <a:ext cx="4575" cy="26700"/>
              </a:xfrm>
              <a:custGeom>
                <a:avLst/>
                <a:gdLst/>
                <a:ahLst/>
                <a:cxnLst/>
                <a:rect l="l" t="t" r="r" b="b"/>
                <a:pathLst>
                  <a:path w="183" h="1068" extrusionOk="0">
                    <a:moveTo>
                      <a:pt x="84" y="1"/>
                    </a:moveTo>
                    <a:cubicBezTo>
                      <a:pt x="51" y="1"/>
                      <a:pt x="12" y="27"/>
                      <a:pt x="31" y="65"/>
                    </a:cubicBezTo>
                    <a:cubicBezTo>
                      <a:pt x="31" y="216"/>
                      <a:pt x="61" y="399"/>
                      <a:pt x="61" y="551"/>
                    </a:cubicBezTo>
                    <a:cubicBezTo>
                      <a:pt x="61" y="642"/>
                      <a:pt x="31" y="733"/>
                      <a:pt x="31" y="794"/>
                    </a:cubicBezTo>
                    <a:cubicBezTo>
                      <a:pt x="31" y="855"/>
                      <a:pt x="31" y="885"/>
                      <a:pt x="31" y="916"/>
                    </a:cubicBezTo>
                    <a:cubicBezTo>
                      <a:pt x="31" y="976"/>
                      <a:pt x="0" y="1007"/>
                      <a:pt x="31" y="1037"/>
                    </a:cubicBezTo>
                    <a:cubicBezTo>
                      <a:pt x="31" y="1068"/>
                      <a:pt x="91" y="1068"/>
                      <a:pt x="122" y="1068"/>
                    </a:cubicBezTo>
                    <a:cubicBezTo>
                      <a:pt x="122" y="1037"/>
                      <a:pt x="122" y="976"/>
                      <a:pt x="152" y="946"/>
                    </a:cubicBezTo>
                    <a:cubicBezTo>
                      <a:pt x="152" y="885"/>
                      <a:pt x="152" y="855"/>
                      <a:pt x="152" y="824"/>
                    </a:cubicBezTo>
                    <a:cubicBezTo>
                      <a:pt x="152" y="733"/>
                      <a:pt x="183" y="642"/>
                      <a:pt x="183" y="551"/>
                    </a:cubicBezTo>
                    <a:cubicBezTo>
                      <a:pt x="183" y="368"/>
                      <a:pt x="152" y="186"/>
                      <a:pt x="122" y="34"/>
                    </a:cubicBezTo>
                    <a:cubicBezTo>
                      <a:pt x="122" y="11"/>
                      <a:pt x="104" y="1"/>
                      <a:pt x="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1"/>
              <p:cNvSpPr/>
              <p:nvPr/>
            </p:nvSpPr>
            <p:spPr>
              <a:xfrm>
                <a:off x="2535000" y="1878200"/>
                <a:ext cx="4225" cy="23750"/>
              </a:xfrm>
              <a:custGeom>
                <a:avLst/>
                <a:gdLst/>
                <a:ahLst/>
                <a:cxnLst/>
                <a:rect l="l" t="t" r="r" b="b"/>
                <a:pathLst>
                  <a:path w="169" h="950" extrusionOk="0">
                    <a:moveTo>
                      <a:pt x="119" y="0"/>
                    </a:moveTo>
                    <a:cubicBezTo>
                      <a:pt x="92" y="0"/>
                      <a:pt x="62" y="15"/>
                      <a:pt x="62" y="46"/>
                    </a:cubicBezTo>
                    <a:cubicBezTo>
                      <a:pt x="62" y="198"/>
                      <a:pt x="31" y="319"/>
                      <a:pt x="31" y="471"/>
                    </a:cubicBezTo>
                    <a:cubicBezTo>
                      <a:pt x="31" y="562"/>
                      <a:pt x="1" y="623"/>
                      <a:pt x="1" y="684"/>
                    </a:cubicBezTo>
                    <a:cubicBezTo>
                      <a:pt x="1" y="775"/>
                      <a:pt x="1" y="836"/>
                      <a:pt x="1" y="927"/>
                    </a:cubicBezTo>
                    <a:cubicBezTo>
                      <a:pt x="1" y="942"/>
                      <a:pt x="24" y="950"/>
                      <a:pt x="47" y="950"/>
                    </a:cubicBezTo>
                    <a:cubicBezTo>
                      <a:pt x="69" y="950"/>
                      <a:pt x="92" y="942"/>
                      <a:pt x="92" y="927"/>
                    </a:cubicBezTo>
                    <a:cubicBezTo>
                      <a:pt x="123" y="836"/>
                      <a:pt x="123" y="775"/>
                      <a:pt x="123" y="684"/>
                    </a:cubicBezTo>
                    <a:cubicBezTo>
                      <a:pt x="123" y="623"/>
                      <a:pt x="123" y="562"/>
                      <a:pt x="153" y="471"/>
                    </a:cubicBezTo>
                    <a:cubicBezTo>
                      <a:pt x="153" y="350"/>
                      <a:pt x="153" y="198"/>
                      <a:pt x="153" y="46"/>
                    </a:cubicBezTo>
                    <a:cubicBezTo>
                      <a:pt x="168" y="15"/>
                      <a:pt x="145" y="0"/>
                      <a:pt x="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1"/>
              <p:cNvSpPr/>
              <p:nvPr/>
            </p:nvSpPr>
            <p:spPr>
              <a:xfrm>
                <a:off x="2544125" y="1879325"/>
                <a:ext cx="3825" cy="13700"/>
              </a:xfrm>
              <a:custGeom>
                <a:avLst/>
                <a:gdLst/>
                <a:ahLst/>
                <a:cxnLst/>
                <a:rect l="l" t="t" r="r" b="b"/>
                <a:pathLst>
                  <a:path w="153" h="548" extrusionOk="0">
                    <a:moveTo>
                      <a:pt x="122" y="1"/>
                    </a:moveTo>
                    <a:cubicBezTo>
                      <a:pt x="92" y="1"/>
                      <a:pt x="61" y="31"/>
                      <a:pt x="61" y="62"/>
                    </a:cubicBezTo>
                    <a:cubicBezTo>
                      <a:pt x="61" y="122"/>
                      <a:pt x="31" y="183"/>
                      <a:pt x="31" y="274"/>
                    </a:cubicBezTo>
                    <a:cubicBezTo>
                      <a:pt x="31" y="305"/>
                      <a:pt x="1" y="335"/>
                      <a:pt x="1" y="365"/>
                    </a:cubicBezTo>
                    <a:cubicBezTo>
                      <a:pt x="1" y="426"/>
                      <a:pt x="1" y="457"/>
                      <a:pt x="1" y="487"/>
                    </a:cubicBezTo>
                    <a:cubicBezTo>
                      <a:pt x="1" y="517"/>
                      <a:pt x="1" y="548"/>
                      <a:pt x="31" y="548"/>
                    </a:cubicBezTo>
                    <a:cubicBezTo>
                      <a:pt x="61" y="548"/>
                      <a:pt x="92" y="548"/>
                      <a:pt x="92" y="517"/>
                    </a:cubicBezTo>
                    <a:cubicBezTo>
                      <a:pt x="92" y="487"/>
                      <a:pt x="92" y="426"/>
                      <a:pt x="122" y="396"/>
                    </a:cubicBezTo>
                    <a:cubicBezTo>
                      <a:pt x="122" y="365"/>
                      <a:pt x="122" y="335"/>
                      <a:pt x="122" y="305"/>
                    </a:cubicBezTo>
                    <a:lnTo>
                      <a:pt x="153" y="62"/>
                    </a:lnTo>
                    <a:cubicBezTo>
                      <a:pt x="153" y="62"/>
                      <a:pt x="153" y="3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1"/>
              <p:cNvSpPr/>
              <p:nvPr/>
            </p:nvSpPr>
            <p:spPr>
              <a:xfrm>
                <a:off x="2554775" y="1877800"/>
                <a:ext cx="3050" cy="9150"/>
              </a:xfrm>
              <a:custGeom>
                <a:avLst/>
                <a:gdLst/>
                <a:ahLst/>
                <a:cxnLst/>
                <a:rect l="l" t="t" r="r" b="b"/>
                <a:pathLst>
                  <a:path w="122" h="366" extrusionOk="0">
                    <a:moveTo>
                      <a:pt x="61" y="1"/>
                    </a:moveTo>
                    <a:cubicBezTo>
                      <a:pt x="31" y="1"/>
                      <a:pt x="0" y="31"/>
                      <a:pt x="0" y="62"/>
                    </a:cubicBezTo>
                    <a:cubicBezTo>
                      <a:pt x="0" y="153"/>
                      <a:pt x="0" y="214"/>
                      <a:pt x="0" y="305"/>
                    </a:cubicBezTo>
                    <a:cubicBezTo>
                      <a:pt x="0" y="335"/>
                      <a:pt x="31" y="366"/>
                      <a:pt x="61" y="366"/>
                    </a:cubicBezTo>
                    <a:cubicBezTo>
                      <a:pt x="91" y="366"/>
                      <a:pt x="122" y="335"/>
                      <a:pt x="122" y="305"/>
                    </a:cubicBezTo>
                    <a:cubicBezTo>
                      <a:pt x="122" y="244"/>
                      <a:pt x="122" y="153"/>
                      <a:pt x="122" y="62"/>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1"/>
              <p:cNvSpPr/>
              <p:nvPr/>
            </p:nvSpPr>
            <p:spPr>
              <a:xfrm>
                <a:off x="2501575" y="1826525"/>
                <a:ext cx="3075" cy="14650"/>
              </a:xfrm>
              <a:custGeom>
                <a:avLst/>
                <a:gdLst/>
                <a:ahLst/>
                <a:cxnLst/>
                <a:rect l="l" t="t" r="r" b="b"/>
                <a:pathLst>
                  <a:path w="123" h="586" extrusionOk="0">
                    <a:moveTo>
                      <a:pt x="61" y="0"/>
                    </a:moveTo>
                    <a:cubicBezTo>
                      <a:pt x="31" y="0"/>
                      <a:pt x="1" y="15"/>
                      <a:pt x="1" y="46"/>
                    </a:cubicBezTo>
                    <a:cubicBezTo>
                      <a:pt x="1" y="137"/>
                      <a:pt x="1" y="228"/>
                      <a:pt x="1" y="319"/>
                    </a:cubicBezTo>
                    <a:lnTo>
                      <a:pt x="1" y="441"/>
                    </a:lnTo>
                    <a:cubicBezTo>
                      <a:pt x="1" y="471"/>
                      <a:pt x="1" y="471"/>
                      <a:pt x="1" y="502"/>
                    </a:cubicBezTo>
                    <a:cubicBezTo>
                      <a:pt x="1" y="532"/>
                      <a:pt x="31" y="563"/>
                      <a:pt x="31" y="563"/>
                    </a:cubicBezTo>
                    <a:cubicBezTo>
                      <a:pt x="31" y="578"/>
                      <a:pt x="46" y="585"/>
                      <a:pt x="65" y="585"/>
                    </a:cubicBezTo>
                    <a:cubicBezTo>
                      <a:pt x="84" y="585"/>
                      <a:pt x="107" y="578"/>
                      <a:pt x="122" y="563"/>
                    </a:cubicBezTo>
                    <a:cubicBezTo>
                      <a:pt x="122" y="563"/>
                      <a:pt x="122" y="532"/>
                      <a:pt x="122" y="502"/>
                    </a:cubicBezTo>
                    <a:cubicBezTo>
                      <a:pt x="122" y="471"/>
                      <a:pt x="122" y="471"/>
                      <a:pt x="122" y="441"/>
                    </a:cubicBezTo>
                    <a:lnTo>
                      <a:pt x="122" y="319"/>
                    </a:lnTo>
                    <a:cubicBezTo>
                      <a:pt x="122" y="228"/>
                      <a:pt x="122" y="13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1"/>
              <p:cNvSpPr/>
              <p:nvPr/>
            </p:nvSpPr>
            <p:spPr>
              <a:xfrm>
                <a:off x="2506900" y="1836775"/>
                <a:ext cx="4575" cy="17500"/>
              </a:xfrm>
              <a:custGeom>
                <a:avLst/>
                <a:gdLst/>
                <a:ahLst/>
                <a:cxnLst/>
                <a:rect l="l" t="t" r="r" b="b"/>
                <a:pathLst>
                  <a:path w="183" h="700" extrusionOk="0">
                    <a:moveTo>
                      <a:pt x="91" y="1"/>
                    </a:moveTo>
                    <a:cubicBezTo>
                      <a:pt x="61" y="1"/>
                      <a:pt x="31" y="1"/>
                      <a:pt x="31" y="31"/>
                    </a:cubicBezTo>
                    <a:cubicBezTo>
                      <a:pt x="0" y="153"/>
                      <a:pt x="0" y="274"/>
                      <a:pt x="0" y="365"/>
                    </a:cubicBezTo>
                    <a:cubicBezTo>
                      <a:pt x="31" y="426"/>
                      <a:pt x="31" y="487"/>
                      <a:pt x="31" y="548"/>
                    </a:cubicBezTo>
                    <a:cubicBezTo>
                      <a:pt x="61" y="578"/>
                      <a:pt x="61" y="578"/>
                      <a:pt x="61" y="608"/>
                    </a:cubicBezTo>
                    <a:cubicBezTo>
                      <a:pt x="61" y="639"/>
                      <a:pt x="91" y="669"/>
                      <a:pt x="122" y="700"/>
                    </a:cubicBezTo>
                    <a:cubicBezTo>
                      <a:pt x="122" y="700"/>
                      <a:pt x="152" y="700"/>
                      <a:pt x="183" y="669"/>
                    </a:cubicBezTo>
                    <a:cubicBezTo>
                      <a:pt x="183" y="639"/>
                      <a:pt x="152" y="578"/>
                      <a:pt x="152" y="517"/>
                    </a:cubicBezTo>
                    <a:cubicBezTo>
                      <a:pt x="152" y="457"/>
                      <a:pt x="152" y="426"/>
                      <a:pt x="122" y="365"/>
                    </a:cubicBezTo>
                    <a:cubicBezTo>
                      <a:pt x="122" y="274"/>
                      <a:pt x="122" y="183"/>
                      <a:pt x="152" y="61"/>
                    </a:cubicBezTo>
                    <a:cubicBezTo>
                      <a:pt x="152" y="31"/>
                      <a:pt x="12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1"/>
              <p:cNvSpPr/>
              <p:nvPr/>
            </p:nvSpPr>
            <p:spPr>
              <a:xfrm>
                <a:off x="2517525" y="1843625"/>
                <a:ext cx="3825" cy="14450"/>
              </a:xfrm>
              <a:custGeom>
                <a:avLst/>
                <a:gdLst/>
                <a:ahLst/>
                <a:cxnLst/>
                <a:rect l="l" t="t" r="r" b="b"/>
                <a:pathLst>
                  <a:path w="153" h="578" extrusionOk="0">
                    <a:moveTo>
                      <a:pt x="92" y="0"/>
                    </a:moveTo>
                    <a:cubicBezTo>
                      <a:pt x="92" y="0"/>
                      <a:pt x="62" y="31"/>
                      <a:pt x="31" y="61"/>
                    </a:cubicBezTo>
                    <a:cubicBezTo>
                      <a:pt x="31" y="122"/>
                      <a:pt x="1" y="243"/>
                      <a:pt x="1" y="334"/>
                    </a:cubicBezTo>
                    <a:cubicBezTo>
                      <a:pt x="1" y="365"/>
                      <a:pt x="1" y="426"/>
                      <a:pt x="1" y="456"/>
                    </a:cubicBezTo>
                    <a:cubicBezTo>
                      <a:pt x="1" y="486"/>
                      <a:pt x="1" y="578"/>
                      <a:pt x="62" y="578"/>
                    </a:cubicBezTo>
                    <a:cubicBezTo>
                      <a:pt x="62" y="578"/>
                      <a:pt x="92" y="578"/>
                      <a:pt x="122" y="547"/>
                    </a:cubicBezTo>
                    <a:cubicBezTo>
                      <a:pt x="122" y="517"/>
                      <a:pt x="122" y="486"/>
                      <a:pt x="122" y="486"/>
                    </a:cubicBezTo>
                    <a:lnTo>
                      <a:pt x="122" y="334"/>
                    </a:lnTo>
                    <a:cubicBezTo>
                      <a:pt x="122" y="243"/>
                      <a:pt x="122" y="152"/>
                      <a:pt x="153" y="91"/>
                    </a:cubicBezTo>
                    <a:cubicBezTo>
                      <a:pt x="153" y="61"/>
                      <a:pt x="122" y="31"/>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1"/>
              <p:cNvSpPr/>
              <p:nvPr/>
            </p:nvSpPr>
            <p:spPr>
              <a:xfrm>
                <a:off x="2533500" y="1855025"/>
                <a:ext cx="3050" cy="7625"/>
              </a:xfrm>
              <a:custGeom>
                <a:avLst/>
                <a:gdLst/>
                <a:ahLst/>
                <a:cxnLst/>
                <a:rect l="l" t="t" r="r" b="b"/>
                <a:pathLst>
                  <a:path w="122" h="305" extrusionOk="0">
                    <a:moveTo>
                      <a:pt x="61" y="0"/>
                    </a:moveTo>
                    <a:cubicBezTo>
                      <a:pt x="61" y="0"/>
                      <a:pt x="0" y="0"/>
                      <a:pt x="0" y="30"/>
                    </a:cubicBezTo>
                    <a:cubicBezTo>
                      <a:pt x="0" y="91"/>
                      <a:pt x="0" y="122"/>
                      <a:pt x="0" y="182"/>
                    </a:cubicBezTo>
                    <a:cubicBezTo>
                      <a:pt x="0" y="213"/>
                      <a:pt x="0" y="213"/>
                      <a:pt x="31" y="243"/>
                    </a:cubicBezTo>
                    <a:cubicBezTo>
                      <a:pt x="31" y="274"/>
                      <a:pt x="31" y="304"/>
                      <a:pt x="91" y="304"/>
                    </a:cubicBezTo>
                    <a:cubicBezTo>
                      <a:pt x="91" y="304"/>
                      <a:pt x="122" y="304"/>
                      <a:pt x="122" y="274"/>
                    </a:cubicBezTo>
                    <a:cubicBezTo>
                      <a:pt x="122" y="274"/>
                      <a:pt x="122" y="243"/>
                      <a:pt x="122" y="243"/>
                    </a:cubicBezTo>
                    <a:cubicBezTo>
                      <a:pt x="122" y="213"/>
                      <a:pt x="122" y="182"/>
                      <a:pt x="91" y="182"/>
                    </a:cubicBezTo>
                    <a:lnTo>
                      <a:pt x="91" y="152"/>
                    </a:lnTo>
                    <a:lnTo>
                      <a:pt x="91" y="122"/>
                    </a:lnTo>
                    <a:lnTo>
                      <a:pt x="91" y="91"/>
                    </a:lnTo>
                    <a:cubicBezTo>
                      <a:pt x="91" y="91"/>
                      <a:pt x="91" y="61"/>
                      <a:pt x="122" y="61"/>
                    </a:cubicBezTo>
                    <a:cubicBezTo>
                      <a:pt x="122" y="61"/>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1"/>
              <p:cNvSpPr/>
              <p:nvPr/>
            </p:nvSpPr>
            <p:spPr>
              <a:xfrm>
                <a:off x="2549450" y="1855775"/>
                <a:ext cx="3050" cy="2300"/>
              </a:xfrm>
              <a:custGeom>
                <a:avLst/>
                <a:gdLst/>
                <a:ahLst/>
                <a:cxnLst/>
                <a:rect l="l" t="t" r="r" b="b"/>
                <a:pathLst>
                  <a:path w="122" h="92" extrusionOk="0">
                    <a:moveTo>
                      <a:pt x="61" y="0"/>
                    </a:moveTo>
                    <a:cubicBezTo>
                      <a:pt x="0" y="0"/>
                      <a:pt x="0" y="92"/>
                      <a:pt x="61" y="92"/>
                    </a:cubicBezTo>
                    <a:cubicBezTo>
                      <a:pt x="122" y="9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1"/>
              <p:cNvSpPr/>
              <p:nvPr/>
            </p:nvSpPr>
            <p:spPr>
              <a:xfrm>
                <a:off x="2570725" y="1856525"/>
                <a:ext cx="3075" cy="3075"/>
              </a:xfrm>
              <a:custGeom>
                <a:avLst/>
                <a:gdLst/>
                <a:ahLst/>
                <a:cxnLst/>
                <a:rect l="l" t="t" r="r" b="b"/>
                <a:pathLst>
                  <a:path w="123" h="123" extrusionOk="0">
                    <a:moveTo>
                      <a:pt x="31" y="1"/>
                    </a:moveTo>
                    <a:lnTo>
                      <a:pt x="1" y="31"/>
                    </a:lnTo>
                    <a:cubicBezTo>
                      <a:pt x="1" y="31"/>
                      <a:pt x="1" y="62"/>
                      <a:pt x="1" y="62"/>
                    </a:cubicBezTo>
                    <a:cubicBezTo>
                      <a:pt x="1" y="62"/>
                      <a:pt x="1" y="92"/>
                      <a:pt x="1" y="92"/>
                    </a:cubicBezTo>
                    <a:lnTo>
                      <a:pt x="31" y="92"/>
                    </a:lnTo>
                    <a:cubicBezTo>
                      <a:pt x="31" y="92"/>
                      <a:pt x="31" y="122"/>
                      <a:pt x="31" y="122"/>
                    </a:cubicBezTo>
                    <a:lnTo>
                      <a:pt x="61" y="122"/>
                    </a:lnTo>
                    <a:cubicBezTo>
                      <a:pt x="61" y="122"/>
                      <a:pt x="61" y="122"/>
                      <a:pt x="92" y="92"/>
                    </a:cubicBezTo>
                    <a:cubicBezTo>
                      <a:pt x="122" y="62"/>
                      <a:pt x="122" y="62"/>
                      <a:pt x="122" y="62"/>
                    </a:cubicBezTo>
                    <a:cubicBezTo>
                      <a:pt x="122" y="31"/>
                      <a:pt x="122" y="31"/>
                      <a:pt x="92" y="31"/>
                    </a:cubicBezTo>
                    <a:lnTo>
                      <a:pt x="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1"/>
              <p:cNvSpPr/>
              <p:nvPr/>
            </p:nvSpPr>
            <p:spPr>
              <a:xfrm>
                <a:off x="2583650" y="1843625"/>
                <a:ext cx="3825" cy="3050"/>
              </a:xfrm>
              <a:custGeom>
                <a:avLst/>
                <a:gdLst/>
                <a:ahLst/>
                <a:cxnLst/>
                <a:rect l="l" t="t" r="r" b="b"/>
                <a:pathLst>
                  <a:path w="153" h="122" extrusionOk="0">
                    <a:moveTo>
                      <a:pt x="91" y="0"/>
                    </a:moveTo>
                    <a:cubicBezTo>
                      <a:pt x="0" y="0"/>
                      <a:pt x="0" y="122"/>
                      <a:pt x="91" y="122"/>
                    </a:cubicBezTo>
                    <a:cubicBezTo>
                      <a:pt x="152" y="122"/>
                      <a:pt x="15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1"/>
              <p:cNvSpPr/>
              <p:nvPr/>
            </p:nvSpPr>
            <p:spPr>
              <a:xfrm>
                <a:off x="2598850" y="1837525"/>
                <a:ext cx="25" cy="25"/>
              </a:xfrm>
              <a:custGeom>
                <a:avLst/>
                <a:gdLst/>
                <a:ahLst/>
                <a:cxnLst/>
                <a:rect l="l" t="t" r="r" b="b"/>
                <a:pathLst>
                  <a:path w="1" h="1" extrusionOk="0">
                    <a:moveTo>
                      <a:pt x="0" y="1"/>
                    </a:moveTo>
                    <a:cubicBezTo>
                      <a:pt x="0" y="1"/>
                      <a:pt x="0" y="1"/>
                      <a:pt x="0" y="1"/>
                    </a:cubicBez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1"/>
              <p:cNvSpPr/>
              <p:nvPr/>
            </p:nvSpPr>
            <p:spPr>
              <a:xfrm>
                <a:off x="2600350" y="1854175"/>
                <a:ext cx="5825" cy="18150"/>
              </a:xfrm>
              <a:custGeom>
                <a:avLst/>
                <a:gdLst/>
                <a:ahLst/>
                <a:cxnLst/>
                <a:rect l="l" t="t" r="r" b="b"/>
                <a:pathLst>
                  <a:path w="233" h="726" extrusionOk="0">
                    <a:moveTo>
                      <a:pt x="161" y="1"/>
                    </a:moveTo>
                    <a:cubicBezTo>
                      <a:pt x="140" y="1"/>
                      <a:pt x="123" y="11"/>
                      <a:pt x="123" y="34"/>
                    </a:cubicBezTo>
                    <a:cubicBezTo>
                      <a:pt x="92" y="156"/>
                      <a:pt x="62" y="247"/>
                      <a:pt x="62" y="368"/>
                    </a:cubicBezTo>
                    <a:cubicBezTo>
                      <a:pt x="31" y="429"/>
                      <a:pt x="31" y="460"/>
                      <a:pt x="31" y="520"/>
                    </a:cubicBezTo>
                    <a:cubicBezTo>
                      <a:pt x="31" y="581"/>
                      <a:pt x="1" y="642"/>
                      <a:pt x="31" y="703"/>
                    </a:cubicBezTo>
                    <a:cubicBezTo>
                      <a:pt x="31" y="718"/>
                      <a:pt x="47" y="726"/>
                      <a:pt x="62" y="726"/>
                    </a:cubicBezTo>
                    <a:cubicBezTo>
                      <a:pt x="77" y="726"/>
                      <a:pt x="92" y="718"/>
                      <a:pt x="92" y="703"/>
                    </a:cubicBezTo>
                    <a:cubicBezTo>
                      <a:pt x="123" y="672"/>
                      <a:pt x="123" y="612"/>
                      <a:pt x="123" y="551"/>
                    </a:cubicBezTo>
                    <a:cubicBezTo>
                      <a:pt x="153" y="490"/>
                      <a:pt x="153" y="429"/>
                      <a:pt x="153" y="399"/>
                    </a:cubicBezTo>
                    <a:cubicBezTo>
                      <a:pt x="183" y="277"/>
                      <a:pt x="183" y="186"/>
                      <a:pt x="214" y="64"/>
                    </a:cubicBezTo>
                    <a:cubicBezTo>
                      <a:pt x="233" y="27"/>
                      <a:pt x="193" y="1"/>
                      <a:pt x="1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1"/>
              <p:cNvSpPr/>
              <p:nvPr/>
            </p:nvSpPr>
            <p:spPr>
              <a:xfrm>
                <a:off x="2606450" y="1849400"/>
                <a:ext cx="4575" cy="21600"/>
              </a:xfrm>
              <a:custGeom>
                <a:avLst/>
                <a:gdLst/>
                <a:ahLst/>
                <a:cxnLst/>
                <a:rect l="l" t="t" r="r" b="b"/>
                <a:pathLst>
                  <a:path w="183" h="864" extrusionOk="0">
                    <a:moveTo>
                      <a:pt x="113" y="0"/>
                    </a:moveTo>
                    <a:cubicBezTo>
                      <a:pt x="85" y="0"/>
                      <a:pt x="61" y="15"/>
                      <a:pt x="61" y="43"/>
                    </a:cubicBezTo>
                    <a:cubicBezTo>
                      <a:pt x="61" y="195"/>
                      <a:pt x="31" y="316"/>
                      <a:pt x="31" y="468"/>
                    </a:cubicBezTo>
                    <a:lnTo>
                      <a:pt x="31" y="651"/>
                    </a:lnTo>
                    <a:cubicBezTo>
                      <a:pt x="31" y="711"/>
                      <a:pt x="0" y="803"/>
                      <a:pt x="31" y="863"/>
                    </a:cubicBezTo>
                    <a:lnTo>
                      <a:pt x="122" y="863"/>
                    </a:lnTo>
                    <a:cubicBezTo>
                      <a:pt x="152" y="833"/>
                      <a:pt x="152" y="803"/>
                      <a:pt x="152" y="772"/>
                    </a:cubicBezTo>
                    <a:cubicBezTo>
                      <a:pt x="152" y="711"/>
                      <a:pt x="152" y="681"/>
                      <a:pt x="152" y="651"/>
                    </a:cubicBezTo>
                    <a:lnTo>
                      <a:pt x="152" y="468"/>
                    </a:lnTo>
                    <a:cubicBezTo>
                      <a:pt x="182" y="316"/>
                      <a:pt x="182" y="195"/>
                      <a:pt x="182" y="73"/>
                    </a:cubicBezTo>
                    <a:cubicBezTo>
                      <a:pt x="182" y="23"/>
                      <a:pt x="146" y="0"/>
                      <a:pt x="1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1"/>
              <p:cNvSpPr/>
              <p:nvPr/>
            </p:nvSpPr>
            <p:spPr>
              <a:xfrm>
                <a:off x="2617075" y="1845525"/>
                <a:ext cx="3825" cy="29075"/>
              </a:xfrm>
              <a:custGeom>
                <a:avLst/>
                <a:gdLst/>
                <a:ahLst/>
                <a:cxnLst/>
                <a:rect l="l" t="t" r="r" b="b"/>
                <a:pathLst>
                  <a:path w="153" h="1163" extrusionOk="0">
                    <a:moveTo>
                      <a:pt x="46" y="0"/>
                    </a:moveTo>
                    <a:cubicBezTo>
                      <a:pt x="23" y="0"/>
                      <a:pt x="1" y="15"/>
                      <a:pt x="1" y="46"/>
                    </a:cubicBezTo>
                    <a:cubicBezTo>
                      <a:pt x="1" y="228"/>
                      <a:pt x="1" y="410"/>
                      <a:pt x="1" y="593"/>
                    </a:cubicBezTo>
                    <a:cubicBezTo>
                      <a:pt x="1" y="714"/>
                      <a:pt x="1" y="775"/>
                      <a:pt x="1" y="866"/>
                    </a:cubicBezTo>
                    <a:cubicBezTo>
                      <a:pt x="1" y="927"/>
                      <a:pt x="1" y="988"/>
                      <a:pt x="1" y="1018"/>
                    </a:cubicBezTo>
                    <a:cubicBezTo>
                      <a:pt x="1" y="1079"/>
                      <a:pt x="1" y="1110"/>
                      <a:pt x="31" y="1140"/>
                    </a:cubicBezTo>
                    <a:cubicBezTo>
                      <a:pt x="46" y="1155"/>
                      <a:pt x="61" y="1163"/>
                      <a:pt x="77" y="1163"/>
                    </a:cubicBezTo>
                    <a:cubicBezTo>
                      <a:pt x="92" y="1163"/>
                      <a:pt x="107" y="1155"/>
                      <a:pt x="122" y="1140"/>
                    </a:cubicBezTo>
                    <a:cubicBezTo>
                      <a:pt x="153" y="1110"/>
                      <a:pt x="122" y="1079"/>
                      <a:pt x="122" y="1018"/>
                    </a:cubicBezTo>
                    <a:cubicBezTo>
                      <a:pt x="122" y="988"/>
                      <a:pt x="122" y="927"/>
                      <a:pt x="122" y="897"/>
                    </a:cubicBezTo>
                    <a:cubicBezTo>
                      <a:pt x="122" y="806"/>
                      <a:pt x="122" y="714"/>
                      <a:pt x="122" y="593"/>
                    </a:cubicBez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1"/>
              <p:cNvSpPr/>
              <p:nvPr/>
            </p:nvSpPr>
            <p:spPr>
              <a:xfrm>
                <a:off x="2627725" y="1846275"/>
                <a:ext cx="4575" cy="27750"/>
              </a:xfrm>
              <a:custGeom>
                <a:avLst/>
                <a:gdLst/>
                <a:ahLst/>
                <a:cxnLst/>
                <a:rect l="l" t="t" r="r" b="b"/>
                <a:pathLst>
                  <a:path w="183" h="1110" extrusionOk="0">
                    <a:moveTo>
                      <a:pt x="76" y="1"/>
                    </a:moveTo>
                    <a:cubicBezTo>
                      <a:pt x="53" y="1"/>
                      <a:pt x="31" y="16"/>
                      <a:pt x="31" y="46"/>
                    </a:cubicBezTo>
                    <a:cubicBezTo>
                      <a:pt x="0" y="228"/>
                      <a:pt x="0" y="411"/>
                      <a:pt x="31" y="593"/>
                    </a:cubicBezTo>
                    <a:cubicBezTo>
                      <a:pt x="31" y="684"/>
                      <a:pt x="31" y="776"/>
                      <a:pt x="31" y="836"/>
                    </a:cubicBezTo>
                    <a:cubicBezTo>
                      <a:pt x="31" y="928"/>
                      <a:pt x="31" y="1049"/>
                      <a:pt x="91" y="1110"/>
                    </a:cubicBezTo>
                    <a:cubicBezTo>
                      <a:pt x="122" y="1110"/>
                      <a:pt x="152" y="1110"/>
                      <a:pt x="152" y="1080"/>
                    </a:cubicBezTo>
                    <a:cubicBezTo>
                      <a:pt x="183" y="1019"/>
                      <a:pt x="183" y="928"/>
                      <a:pt x="152" y="836"/>
                    </a:cubicBezTo>
                    <a:cubicBezTo>
                      <a:pt x="152" y="745"/>
                      <a:pt x="152" y="684"/>
                      <a:pt x="152" y="593"/>
                    </a:cubicBezTo>
                    <a:cubicBezTo>
                      <a:pt x="122" y="411"/>
                      <a:pt x="122" y="228"/>
                      <a:pt x="122" y="46"/>
                    </a:cubicBezTo>
                    <a:cubicBezTo>
                      <a:pt x="122" y="16"/>
                      <a:pt x="99" y="1"/>
                      <a:pt x="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1"/>
              <p:cNvSpPr/>
              <p:nvPr/>
            </p:nvSpPr>
            <p:spPr>
              <a:xfrm>
                <a:off x="2639125" y="1846275"/>
                <a:ext cx="3825" cy="26050"/>
              </a:xfrm>
              <a:custGeom>
                <a:avLst/>
                <a:gdLst/>
                <a:ahLst/>
                <a:cxnLst/>
                <a:rect l="l" t="t" r="r" b="b"/>
                <a:pathLst>
                  <a:path w="153" h="1042" extrusionOk="0">
                    <a:moveTo>
                      <a:pt x="46" y="1"/>
                    </a:moveTo>
                    <a:cubicBezTo>
                      <a:pt x="23" y="1"/>
                      <a:pt x="0" y="16"/>
                      <a:pt x="0" y="46"/>
                    </a:cubicBezTo>
                    <a:cubicBezTo>
                      <a:pt x="0" y="228"/>
                      <a:pt x="31" y="380"/>
                      <a:pt x="31" y="563"/>
                    </a:cubicBezTo>
                    <a:lnTo>
                      <a:pt x="31" y="776"/>
                    </a:lnTo>
                    <a:cubicBezTo>
                      <a:pt x="31" y="836"/>
                      <a:pt x="31" y="867"/>
                      <a:pt x="31" y="897"/>
                    </a:cubicBezTo>
                    <a:cubicBezTo>
                      <a:pt x="31" y="958"/>
                      <a:pt x="0" y="988"/>
                      <a:pt x="31" y="1019"/>
                    </a:cubicBezTo>
                    <a:cubicBezTo>
                      <a:pt x="46" y="1034"/>
                      <a:pt x="61" y="1042"/>
                      <a:pt x="76" y="1042"/>
                    </a:cubicBezTo>
                    <a:cubicBezTo>
                      <a:pt x="91" y="1042"/>
                      <a:pt x="107" y="1034"/>
                      <a:pt x="122" y="1019"/>
                    </a:cubicBezTo>
                    <a:cubicBezTo>
                      <a:pt x="152" y="988"/>
                      <a:pt x="122" y="958"/>
                      <a:pt x="152" y="897"/>
                    </a:cubicBezTo>
                    <a:cubicBezTo>
                      <a:pt x="152" y="867"/>
                      <a:pt x="152" y="836"/>
                      <a:pt x="152" y="806"/>
                    </a:cubicBezTo>
                    <a:cubicBezTo>
                      <a:pt x="152" y="715"/>
                      <a:pt x="152" y="624"/>
                      <a:pt x="152" y="563"/>
                    </a:cubicBezTo>
                    <a:cubicBezTo>
                      <a:pt x="122" y="380"/>
                      <a:pt x="122" y="228"/>
                      <a:pt x="91" y="46"/>
                    </a:cubicBezTo>
                    <a:cubicBezTo>
                      <a:pt x="91" y="16"/>
                      <a:pt x="69" y="1"/>
                      <a:pt x="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1"/>
              <p:cNvSpPr/>
              <p:nvPr/>
            </p:nvSpPr>
            <p:spPr>
              <a:xfrm>
                <a:off x="2648225" y="1848875"/>
                <a:ext cx="4600" cy="21175"/>
              </a:xfrm>
              <a:custGeom>
                <a:avLst/>
                <a:gdLst/>
                <a:ahLst/>
                <a:cxnLst/>
                <a:rect l="l" t="t" r="r" b="b"/>
                <a:pathLst>
                  <a:path w="184" h="847" extrusionOk="0">
                    <a:moveTo>
                      <a:pt x="100" y="0"/>
                    </a:moveTo>
                    <a:cubicBezTo>
                      <a:pt x="66" y="0"/>
                      <a:pt x="31" y="26"/>
                      <a:pt x="31" y="64"/>
                    </a:cubicBezTo>
                    <a:cubicBezTo>
                      <a:pt x="62" y="185"/>
                      <a:pt x="62" y="307"/>
                      <a:pt x="62" y="459"/>
                    </a:cubicBezTo>
                    <a:cubicBezTo>
                      <a:pt x="62" y="520"/>
                      <a:pt x="31" y="580"/>
                      <a:pt x="31" y="641"/>
                    </a:cubicBezTo>
                    <a:cubicBezTo>
                      <a:pt x="31" y="672"/>
                      <a:pt x="31" y="702"/>
                      <a:pt x="31" y="732"/>
                    </a:cubicBezTo>
                    <a:cubicBezTo>
                      <a:pt x="1" y="763"/>
                      <a:pt x="1" y="793"/>
                      <a:pt x="31" y="824"/>
                    </a:cubicBezTo>
                    <a:cubicBezTo>
                      <a:pt x="31" y="839"/>
                      <a:pt x="39" y="846"/>
                      <a:pt x="46" y="846"/>
                    </a:cubicBezTo>
                    <a:cubicBezTo>
                      <a:pt x="54" y="846"/>
                      <a:pt x="62" y="839"/>
                      <a:pt x="62" y="824"/>
                    </a:cubicBezTo>
                    <a:cubicBezTo>
                      <a:pt x="122" y="793"/>
                      <a:pt x="153" y="702"/>
                      <a:pt x="153" y="641"/>
                    </a:cubicBezTo>
                    <a:cubicBezTo>
                      <a:pt x="153" y="580"/>
                      <a:pt x="183" y="520"/>
                      <a:pt x="183" y="459"/>
                    </a:cubicBezTo>
                    <a:cubicBezTo>
                      <a:pt x="183" y="307"/>
                      <a:pt x="183" y="155"/>
                      <a:pt x="153" y="33"/>
                    </a:cubicBezTo>
                    <a:cubicBezTo>
                      <a:pt x="141" y="10"/>
                      <a:pt x="121" y="0"/>
                      <a:pt x="1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1"/>
              <p:cNvSpPr/>
              <p:nvPr/>
            </p:nvSpPr>
            <p:spPr>
              <a:xfrm>
                <a:off x="2661150" y="1848925"/>
                <a:ext cx="3075" cy="15575"/>
              </a:xfrm>
              <a:custGeom>
                <a:avLst/>
                <a:gdLst/>
                <a:ahLst/>
                <a:cxnLst/>
                <a:rect l="l" t="t" r="r" b="b"/>
                <a:pathLst>
                  <a:path w="123" h="623" extrusionOk="0">
                    <a:moveTo>
                      <a:pt x="61" y="1"/>
                    </a:moveTo>
                    <a:cubicBezTo>
                      <a:pt x="61" y="1"/>
                      <a:pt x="31" y="1"/>
                      <a:pt x="31" y="31"/>
                    </a:cubicBezTo>
                    <a:lnTo>
                      <a:pt x="1" y="335"/>
                    </a:lnTo>
                    <a:lnTo>
                      <a:pt x="1" y="457"/>
                    </a:lnTo>
                    <a:cubicBezTo>
                      <a:pt x="1" y="487"/>
                      <a:pt x="1" y="518"/>
                      <a:pt x="1" y="548"/>
                    </a:cubicBezTo>
                    <a:cubicBezTo>
                      <a:pt x="1" y="578"/>
                      <a:pt x="1" y="578"/>
                      <a:pt x="1" y="609"/>
                    </a:cubicBezTo>
                    <a:cubicBezTo>
                      <a:pt x="21" y="609"/>
                      <a:pt x="28" y="622"/>
                      <a:pt x="39" y="622"/>
                    </a:cubicBezTo>
                    <a:cubicBezTo>
                      <a:pt x="45" y="622"/>
                      <a:pt x="51" y="619"/>
                      <a:pt x="61" y="609"/>
                    </a:cubicBezTo>
                    <a:cubicBezTo>
                      <a:pt x="92" y="578"/>
                      <a:pt x="92" y="518"/>
                      <a:pt x="92" y="487"/>
                    </a:cubicBezTo>
                    <a:cubicBezTo>
                      <a:pt x="122" y="426"/>
                      <a:pt x="122" y="366"/>
                      <a:pt x="122" y="335"/>
                    </a:cubicBezTo>
                    <a:cubicBezTo>
                      <a:pt x="122" y="244"/>
                      <a:pt x="122" y="153"/>
                      <a:pt x="122" y="31"/>
                    </a:cubicBezTo>
                    <a:cubicBezTo>
                      <a:pt x="122" y="1"/>
                      <a:pt x="12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1"/>
              <p:cNvSpPr/>
              <p:nvPr/>
            </p:nvSpPr>
            <p:spPr>
              <a:xfrm>
                <a:off x="2675600" y="1847850"/>
                <a:ext cx="4575" cy="9775"/>
              </a:xfrm>
              <a:custGeom>
                <a:avLst/>
                <a:gdLst/>
                <a:ahLst/>
                <a:cxnLst/>
                <a:rect l="l" t="t" r="r" b="b"/>
                <a:pathLst>
                  <a:path w="183" h="391" extrusionOk="0">
                    <a:moveTo>
                      <a:pt x="87" y="1"/>
                    </a:moveTo>
                    <a:cubicBezTo>
                      <a:pt x="79" y="1"/>
                      <a:pt x="70" y="5"/>
                      <a:pt x="61" y="14"/>
                    </a:cubicBezTo>
                    <a:cubicBezTo>
                      <a:pt x="31" y="14"/>
                      <a:pt x="0" y="44"/>
                      <a:pt x="0" y="74"/>
                    </a:cubicBezTo>
                    <a:cubicBezTo>
                      <a:pt x="31" y="105"/>
                      <a:pt x="31" y="165"/>
                      <a:pt x="31" y="226"/>
                    </a:cubicBezTo>
                    <a:lnTo>
                      <a:pt x="61" y="287"/>
                    </a:lnTo>
                    <a:cubicBezTo>
                      <a:pt x="61" y="287"/>
                      <a:pt x="61" y="317"/>
                      <a:pt x="61" y="317"/>
                    </a:cubicBezTo>
                    <a:cubicBezTo>
                      <a:pt x="61" y="317"/>
                      <a:pt x="61" y="317"/>
                      <a:pt x="61" y="348"/>
                    </a:cubicBezTo>
                    <a:cubicBezTo>
                      <a:pt x="82" y="369"/>
                      <a:pt x="89" y="391"/>
                      <a:pt x="101" y="391"/>
                    </a:cubicBezTo>
                    <a:cubicBezTo>
                      <a:pt x="107" y="391"/>
                      <a:pt x="113" y="387"/>
                      <a:pt x="122" y="378"/>
                    </a:cubicBezTo>
                    <a:cubicBezTo>
                      <a:pt x="152" y="378"/>
                      <a:pt x="183" y="378"/>
                      <a:pt x="183" y="348"/>
                    </a:cubicBezTo>
                    <a:cubicBezTo>
                      <a:pt x="183" y="287"/>
                      <a:pt x="152" y="226"/>
                      <a:pt x="152" y="196"/>
                    </a:cubicBezTo>
                    <a:cubicBezTo>
                      <a:pt x="152" y="135"/>
                      <a:pt x="122" y="105"/>
                      <a:pt x="122" y="44"/>
                    </a:cubicBezTo>
                    <a:cubicBezTo>
                      <a:pt x="122" y="22"/>
                      <a:pt x="107" y="1"/>
                      <a:pt x="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1"/>
              <p:cNvSpPr/>
              <p:nvPr/>
            </p:nvSpPr>
            <p:spPr>
              <a:xfrm>
                <a:off x="2690800" y="1851225"/>
                <a:ext cx="3050" cy="8375"/>
              </a:xfrm>
              <a:custGeom>
                <a:avLst/>
                <a:gdLst/>
                <a:ahLst/>
                <a:cxnLst/>
                <a:rect l="l" t="t" r="r" b="b"/>
                <a:pathLst>
                  <a:path w="122" h="335" extrusionOk="0">
                    <a:moveTo>
                      <a:pt x="61" y="0"/>
                    </a:moveTo>
                    <a:cubicBezTo>
                      <a:pt x="30" y="0"/>
                      <a:pt x="0" y="30"/>
                      <a:pt x="0" y="30"/>
                    </a:cubicBezTo>
                    <a:lnTo>
                      <a:pt x="0" y="182"/>
                    </a:lnTo>
                    <a:cubicBezTo>
                      <a:pt x="0" y="213"/>
                      <a:pt x="0" y="213"/>
                      <a:pt x="30" y="243"/>
                    </a:cubicBezTo>
                    <a:cubicBezTo>
                      <a:pt x="30" y="274"/>
                      <a:pt x="30" y="304"/>
                      <a:pt x="30" y="304"/>
                    </a:cubicBezTo>
                    <a:cubicBezTo>
                      <a:pt x="30" y="334"/>
                      <a:pt x="61" y="334"/>
                      <a:pt x="61" y="334"/>
                    </a:cubicBezTo>
                    <a:cubicBezTo>
                      <a:pt x="91" y="334"/>
                      <a:pt x="91" y="334"/>
                      <a:pt x="91" y="304"/>
                    </a:cubicBezTo>
                    <a:cubicBezTo>
                      <a:pt x="91" y="274"/>
                      <a:pt x="91" y="274"/>
                      <a:pt x="122" y="243"/>
                    </a:cubicBezTo>
                    <a:cubicBezTo>
                      <a:pt x="122" y="213"/>
                      <a:pt x="122" y="213"/>
                      <a:pt x="122" y="182"/>
                    </a:cubicBezTo>
                    <a:lnTo>
                      <a:pt x="122" y="30"/>
                    </a:ln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1"/>
              <p:cNvSpPr/>
              <p:nvPr/>
            </p:nvSpPr>
            <p:spPr>
              <a:xfrm>
                <a:off x="2684700" y="1862625"/>
                <a:ext cx="3825" cy="13250"/>
              </a:xfrm>
              <a:custGeom>
                <a:avLst/>
                <a:gdLst/>
                <a:ahLst/>
                <a:cxnLst/>
                <a:rect l="l" t="t" r="r" b="b"/>
                <a:pathLst>
                  <a:path w="153" h="530" extrusionOk="0">
                    <a:moveTo>
                      <a:pt x="62" y="0"/>
                    </a:moveTo>
                    <a:cubicBezTo>
                      <a:pt x="31" y="0"/>
                      <a:pt x="1" y="30"/>
                      <a:pt x="1" y="61"/>
                    </a:cubicBezTo>
                    <a:lnTo>
                      <a:pt x="31" y="274"/>
                    </a:lnTo>
                    <a:cubicBezTo>
                      <a:pt x="31" y="304"/>
                      <a:pt x="31" y="334"/>
                      <a:pt x="31" y="365"/>
                    </a:cubicBezTo>
                    <a:cubicBezTo>
                      <a:pt x="31" y="395"/>
                      <a:pt x="31" y="456"/>
                      <a:pt x="31" y="486"/>
                    </a:cubicBezTo>
                    <a:cubicBezTo>
                      <a:pt x="31" y="508"/>
                      <a:pt x="46" y="529"/>
                      <a:pt x="66" y="529"/>
                    </a:cubicBezTo>
                    <a:cubicBezTo>
                      <a:pt x="74" y="529"/>
                      <a:pt x="83" y="526"/>
                      <a:pt x="92" y="517"/>
                    </a:cubicBezTo>
                    <a:cubicBezTo>
                      <a:pt x="122" y="517"/>
                      <a:pt x="153" y="517"/>
                      <a:pt x="153" y="486"/>
                    </a:cubicBezTo>
                    <a:cubicBezTo>
                      <a:pt x="153" y="426"/>
                      <a:pt x="153" y="395"/>
                      <a:pt x="153" y="365"/>
                    </a:cubicBezTo>
                    <a:cubicBezTo>
                      <a:pt x="153" y="334"/>
                      <a:pt x="153" y="304"/>
                      <a:pt x="153" y="274"/>
                    </a:cubicBezTo>
                    <a:cubicBezTo>
                      <a:pt x="122" y="182"/>
                      <a:pt x="122" y="122"/>
                      <a:pt x="122" y="61"/>
                    </a:cubicBezTo>
                    <a:cubicBezTo>
                      <a:pt x="122" y="3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1"/>
              <p:cNvSpPr/>
              <p:nvPr/>
            </p:nvSpPr>
            <p:spPr>
              <a:xfrm>
                <a:off x="2693825" y="1850825"/>
                <a:ext cx="3075" cy="27400"/>
              </a:xfrm>
              <a:custGeom>
                <a:avLst/>
                <a:gdLst/>
                <a:ahLst/>
                <a:cxnLst/>
                <a:rect l="l" t="t" r="r" b="b"/>
                <a:pathLst>
                  <a:path w="123" h="1096" extrusionOk="0">
                    <a:moveTo>
                      <a:pt x="77" y="1"/>
                    </a:moveTo>
                    <a:cubicBezTo>
                      <a:pt x="54" y="1"/>
                      <a:pt x="31" y="16"/>
                      <a:pt x="31" y="46"/>
                    </a:cubicBezTo>
                    <a:cubicBezTo>
                      <a:pt x="31" y="229"/>
                      <a:pt x="31" y="381"/>
                      <a:pt x="31" y="563"/>
                    </a:cubicBezTo>
                    <a:cubicBezTo>
                      <a:pt x="31" y="624"/>
                      <a:pt x="1" y="715"/>
                      <a:pt x="1" y="776"/>
                    </a:cubicBezTo>
                    <a:cubicBezTo>
                      <a:pt x="1" y="867"/>
                      <a:pt x="1" y="958"/>
                      <a:pt x="31" y="1050"/>
                    </a:cubicBezTo>
                    <a:cubicBezTo>
                      <a:pt x="31" y="1080"/>
                      <a:pt x="54" y="1095"/>
                      <a:pt x="77" y="1095"/>
                    </a:cubicBezTo>
                    <a:cubicBezTo>
                      <a:pt x="99" y="1095"/>
                      <a:pt x="122" y="1080"/>
                      <a:pt x="122" y="1050"/>
                    </a:cubicBezTo>
                    <a:cubicBezTo>
                      <a:pt x="122" y="958"/>
                      <a:pt x="122" y="867"/>
                      <a:pt x="122" y="776"/>
                    </a:cubicBezTo>
                    <a:cubicBezTo>
                      <a:pt x="122" y="715"/>
                      <a:pt x="122" y="624"/>
                      <a:pt x="122" y="563"/>
                    </a:cubicBezTo>
                    <a:cubicBezTo>
                      <a:pt x="122" y="381"/>
                      <a:pt x="122" y="229"/>
                      <a:pt x="122" y="46"/>
                    </a:cubicBezTo>
                    <a:cubicBezTo>
                      <a:pt x="122" y="16"/>
                      <a:pt x="99" y="1"/>
                      <a:pt x="7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1"/>
              <p:cNvSpPr/>
              <p:nvPr/>
            </p:nvSpPr>
            <p:spPr>
              <a:xfrm>
                <a:off x="2701425" y="1842475"/>
                <a:ext cx="6100" cy="50625"/>
              </a:xfrm>
              <a:custGeom>
                <a:avLst/>
                <a:gdLst/>
                <a:ahLst/>
                <a:cxnLst/>
                <a:rect l="l" t="t" r="r" b="b"/>
                <a:pathLst>
                  <a:path w="244" h="2025" extrusionOk="0">
                    <a:moveTo>
                      <a:pt x="172" y="1"/>
                    </a:moveTo>
                    <a:cubicBezTo>
                      <a:pt x="145" y="1"/>
                      <a:pt x="122" y="16"/>
                      <a:pt x="122" y="46"/>
                    </a:cubicBezTo>
                    <a:cubicBezTo>
                      <a:pt x="122" y="380"/>
                      <a:pt x="92" y="715"/>
                      <a:pt x="92" y="1019"/>
                    </a:cubicBezTo>
                    <a:cubicBezTo>
                      <a:pt x="61" y="1201"/>
                      <a:pt x="61" y="1353"/>
                      <a:pt x="61" y="1505"/>
                    </a:cubicBezTo>
                    <a:cubicBezTo>
                      <a:pt x="31" y="1657"/>
                      <a:pt x="1" y="1839"/>
                      <a:pt x="31" y="1991"/>
                    </a:cubicBezTo>
                    <a:cubicBezTo>
                      <a:pt x="34" y="1991"/>
                      <a:pt x="36" y="1991"/>
                      <a:pt x="39" y="1991"/>
                    </a:cubicBezTo>
                    <a:lnTo>
                      <a:pt x="39" y="1991"/>
                    </a:lnTo>
                    <a:cubicBezTo>
                      <a:pt x="51" y="2012"/>
                      <a:pt x="74" y="2025"/>
                      <a:pt x="92" y="2025"/>
                    </a:cubicBezTo>
                    <a:cubicBezTo>
                      <a:pt x="109" y="2025"/>
                      <a:pt x="122" y="2015"/>
                      <a:pt x="122" y="1991"/>
                    </a:cubicBezTo>
                    <a:cubicBezTo>
                      <a:pt x="183" y="1839"/>
                      <a:pt x="183" y="1657"/>
                      <a:pt x="183" y="1536"/>
                    </a:cubicBezTo>
                    <a:cubicBezTo>
                      <a:pt x="183" y="1353"/>
                      <a:pt x="213" y="1201"/>
                      <a:pt x="213" y="1019"/>
                    </a:cubicBezTo>
                    <a:cubicBezTo>
                      <a:pt x="213" y="715"/>
                      <a:pt x="244" y="380"/>
                      <a:pt x="244" y="46"/>
                    </a:cubicBezTo>
                    <a:cubicBezTo>
                      <a:pt x="229" y="16"/>
                      <a:pt x="198" y="1"/>
                      <a:pt x="1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1"/>
              <p:cNvSpPr/>
              <p:nvPr/>
            </p:nvSpPr>
            <p:spPr>
              <a:xfrm>
                <a:off x="2708275" y="1848550"/>
                <a:ext cx="4575" cy="48100"/>
              </a:xfrm>
              <a:custGeom>
                <a:avLst/>
                <a:gdLst/>
                <a:ahLst/>
                <a:cxnLst/>
                <a:rect l="l" t="t" r="r" b="b"/>
                <a:pathLst>
                  <a:path w="183" h="1924" extrusionOk="0">
                    <a:moveTo>
                      <a:pt x="137" y="1"/>
                    </a:moveTo>
                    <a:cubicBezTo>
                      <a:pt x="114" y="1"/>
                      <a:pt x="91" y="16"/>
                      <a:pt x="91" y="46"/>
                    </a:cubicBezTo>
                    <a:cubicBezTo>
                      <a:pt x="61" y="381"/>
                      <a:pt x="61" y="685"/>
                      <a:pt x="61" y="989"/>
                    </a:cubicBezTo>
                    <a:cubicBezTo>
                      <a:pt x="61" y="1141"/>
                      <a:pt x="31" y="1293"/>
                      <a:pt x="31" y="1445"/>
                    </a:cubicBezTo>
                    <a:cubicBezTo>
                      <a:pt x="31" y="1596"/>
                      <a:pt x="0" y="1779"/>
                      <a:pt x="31" y="1900"/>
                    </a:cubicBezTo>
                    <a:cubicBezTo>
                      <a:pt x="46" y="1916"/>
                      <a:pt x="69" y="1923"/>
                      <a:pt x="88" y="1923"/>
                    </a:cubicBezTo>
                    <a:cubicBezTo>
                      <a:pt x="107" y="1923"/>
                      <a:pt x="122" y="1916"/>
                      <a:pt x="122" y="1900"/>
                    </a:cubicBezTo>
                    <a:cubicBezTo>
                      <a:pt x="183" y="1779"/>
                      <a:pt x="152" y="1596"/>
                      <a:pt x="152" y="1445"/>
                    </a:cubicBezTo>
                    <a:lnTo>
                      <a:pt x="152" y="989"/>
                    </a:lnTo>
                    <a:cubicBezTo>
                      <a:pt x="183" y="685"/>
                      <a:pt x="183" y="381"/>
                      <a:pt x="183" y="46"/>
                    </a:cubicBezTo>
                    <a:cubicBezTo>
                      <a:pt x="183" y="16"/>
                      <a:pt x="160" y="1"/>
                      <a:pt x="1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1"/>
              <p:cNvSpPr/>
              <p:nvPr/>
            </p:nvSpPr>
            <p:spPr>
              <a:xfrm>
                <a:off x="2717375" y="1864525"/>
                <a:ext cx="3825" cy="37375"/>
              </a:xfrm>
              <a:custGeom>
                <a:avLst/>
                <a:gdLst/>
                <a:ahLst/>
                <a:cxnLst/>
                <a:rect l="l" t="t" r="r" b="b"/>
                <a:pathLst>
                  <a:path w="153" h="1495" extrusionOk="0">
                    <a:moveTo>
                      <a:pt x="77" y="0"/>
                    </a:moveTo>
                    <a:cubicBezTo>
                      <a:pt x="54" y="0"/>
                      <a:pt x="31" y="15"/>
                      <a:pt x="31" y="46"/>
                    </a:cubicBezTo>
                    <a:cubicBezTo>
                      <a:pt x="31" y="289"/>
                      <a:pt x="31" y="532"/>
                      <a:pt x="31" y="775"/>
                    </a:cubicBezTo>
                    <a:cubicBezTo>
                      <a:pt x="31" y="866"/>
                      <a:pt x="31" y="988"/>
                      <a:pt x="1" y="1109"/>
                    </a:cubicBezTo>
                    <a:cubicBezTo>
                      <a:pt x="1" y="1170"/>
                      <a:pt x="1" y="1231"/>
                      <a:pt x="1" y="1292"/>
                    </a:cubicBezTo>
                    <a:cubicBezTo>
                      <a:pt x="1" y="1353"/>
                      <a:pt x="1" y="1413"/>
                      <a:pt x="31" y="1444"/>
                    </a:cubicBezTo>
                    <a:cubicBezTo>
                      <a:pt x="31" y="1479"/>
                      <a:pt x="52" y="1494"/>
                      <a:pt x="69" y="1494"/>
                    </a:cubicBezTo>
                    <a:cubicBezTo>
                      <a:pt x="82" y="1494"/>
                      <a:pt x="92" y="1487"/>
                      <a:pt x="92" y="1474"/>
                    </a:cubicBezTo>
                    <a:cubicBezTo>
                      <a:pt x="153" y="1383"/>
                      <a:pt x="122" y="1261"/>
                      <a:pt x="122" y="1140"/>
                    </a:cubicBezTo>
                    <a:cubicBezTo>
                      <a:pt x="122" y="1018"/>
                      <a:pt x="122" y="897"/>
                      <a:pt x="122" y="775"/>
                    </a:cubicBezTo>
                    <a:cubicBezTo>
                      <a:pt x="122" y="532"/>
                      <a:pt x="122" y="289"/>
                      <a:pt x="122" y="46"/>
                    </a:cubicBezTo>
                    <a:cubicBezTo>
                      <a:pt x="122" y="15"/>
                      <a:pt x="100"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1"/>
              <p:cNvSpPr/>
              <p:nvPr/>
            </p:nvSpPr>
            <p:spPr>
              <a:xfrm>
                <a:off x="2728025" y="1873050"/>
                <a:ext cx="4575" cy="34150"/>
              </a:xfrm>
              <a:custGeom>
                <a:avLst/>
                <a:gdLst/>
                <a:ahLst/>
                <a:cxnLst/>
                <a:rect l="l" t="t" r="r" b="b"/>
                <a:pathLst>
                  <a:path w="183" h="1366" extrusionOk="0">
                    <a:moveTo>
                      <a:pt x="107" y="1"/>
                    </a:moveTo>
                    <a:cubicBezTo>
                      <a:pt x="84" y="1"/>
                      <a:pt x="61" y="24"/>
                      <a:pt x="61" y="69"/>
                    </a:cubicBezTo>
                    <a:cubicBezTo>
                      <a:pt x="61" y="282"/>
                      <a:pt x="61" y="495"/>
                      <a:pt x="61" y="677"/>
                    </a:cubicBezTo>
                    <a:cubicBezTo>
                      <a:pt x="61" y="799"/>
                      <a:pt x="31" y="890"/>
                      <a:pt x="31" y="1012"/>
                    </a:cubicBezTo>
                    <a:cubicBezTo>
                      <a:pt x="31" y="1103"/>
                      <a:pt x="0" y="1224"/>
                      <a:pt x="0" y="1316"/>
                    </a:cubicBezTo>
                    <a:cubicBezTo>
                      <a:pt x="0" y="1351"/>
                      <a:pt x="21" y="1366"/>
                      <a:pt x="45" y="1366"/>
                    </a:cubicBezTo>
                    <a:cubicBezTo>
                      <a:pt x="61" y="1366"/>
                      <a:pt x="79" y="1359"/>
                      <a:pt x="92" y="1346"/>
                    </a:cubicBezTo>
                    <a:cubicBezTo>
                      <a:pt x="122" y="1224"/>
                      <a:pt x="122" y="1133"/>
                      <a:pt x="152" y="1012"/>
                    </a:cubicBezTo>
                    <a:cubicBezTo>
                      <a:pt x="152" y="920"/>
                      <a:pt x="152" y="799"/>
                      <a:pt x="152" y="708"/>
                    </a:cubicBezTo>
                    <a:cubicBezTo>
                      <a:pt x="183" y="495"/>
                      <a:pt x="183" y="282"/>
                      <a:pt x="152" y="69"/>
                    </a:cubicBezTo>
                    <a:cubicBezTo>
                      <a:pt x="152" y="24"/>
                      <a:pt x="130" y="1"/>
                      <a:pt x="10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1"/>
              <p:cNvSpPr/>
              <p:nvPr/>
            </p:nvSpPr>
            <p:spPr>
              <a:xfrm>
                <a:off x="2742450" y="1884275"/>
                <a:ext cx="4600" cy="30425"/>
              </a:xfrm>
              <a:custGeom>
                <a:avLst/>
                <a:gdLst/>
                <a:ahLst/>
                <a:cxnLst/>
                <a:rect l="l" t="t" r="r" b="b"/>
                <a:pathLst>
                  <a:path w="184" h="1217" extrusionOk="0">
                    <a:moveTo>
                      <a:pt x="123" y="0"/>
                    </a:moveTo>
                    <a:cubicBezTo>
                      <a:pt x="92" y="0"/>
                      <a:pt x="62" y="16"/>
                      <a:pt x="62" y="46"/>
                    </a:cubicBezTo>
                    <a:cubicBezTo>
                      <a:pt x="62" y="228"/>
                      <a:pt x="62" y="411"/>
                      <a:pt x="31" y="623"/>
                    </a:cubicBezTo>
                    <a:cubicBezTo>
                      <a:pt x="31" y="775"/>
                      <a:pt x="1" y="988"/>
                      <a:pt x="31" y="1171"/>
                    </a:cubicBezTo>
                    <a:cubicBezTo>
                      <a:pt x="31" y="1201"/>
                      <a:pt x="54" y="1216"/>
                      <a:pt x="77" y="1216"/>
                    </a:cubicBezTo>
                    <a:cubicBezTo>
                      <a:pt x="100" y="1216"/>
                      <a:pt x="123" y="1201"/>
                      <a:pt x="123" y="1171"/>
                    </a:cubicBezTo>
                    <a:cubicBezTo>
                      <a:pt x="153" y="988"/>
                      <a:pt x="153" y="806"/>
                      <a:pt x="153" y="623"/>
                    </a:cubicBezTo>
                    <a:cubicBezTo>
                      <a:pt x="153" y="441"/>
                      <a:pt x="183" y="228"/>
                      <a:pt x="183" y="46"/>
                    </a:cubicBezTo>
                    <a:cubicBezTo>
                      <a:pt x="183" y="16"/>
                      <a:pt x="153" y="0"/>
                      <a:pt x="1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1"/>
              <p:cNvSpPr/>
              <p:nvPr/>
            </p:nvSpPr>
            <p:spPr>
              <a:xfrm>
                <a:off x="2754625" y="1888075"/>
                <a:ext cx="3825" cy="30425"/>
              </a:xfrm>
              <a:custGeom>
                <a:avLst/>
                <a:gdLst/>
                <a:ahLst/>
                <a:cxnLst/>
                <a:rect l="l" t="t" r="r" b="b"/>
                <a:pathLst>
                  <a:path w="153" h="1217" extrusionOk="0">
                    <a:moveTo>
                      <a:pt x="61" y="0"/>
                    </a:moveTo>
                    <a:cubicBezTo>
                      <a:pt x="31" y="0"/>
                      <a:pt x="0" y="15"/>
                      <a:pt x="0" y="46"/>
                    </a:cubicBezTo>
                    <a:cubicBezTo>
                      <a:pt x="0" y="441"/>
                      <a:pt x="0" y="806"/>
                      <a:pt x="61" y="1171"/>
                    </a:cubicBezTo>
                    <a:cubicBezTo>
                      <a:pt x="61" y="1201"/>
                      <a:pt x="84" y="1216"/>
                      <a:pt x="107" y="1216"/>
                    </a:cubicBezTo>
                    <a:cubicBezTo>
                      <a:pt x="129" y="1216"/>
                      <a:pt x="152" y="1201"/>
                      <a:pt x="152" y="1171"/>
                    </a:cubicBezTo>
                    <a:cubicBezTo>
                      <a:pt x="152" y="988"/>
                      <a:pt x="122" y="806"/>
                      <a:pt x="122" y="623"/>
                    </a:cubicBezTo>
                    <a:cubicBezTo>
                      <a:pt x="122" y="411"/>
                      <a:pt x="122" y="228"/>
                      <a:pt x="122" y="46"/>
                    </a:cubicBezTo>
                    <a:cubicBezTo>
                      <a:pt x="122" y="15"/>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1"/>
              <p:cNvSpPr/>
              <p:nvPr/>
            </p:nvSpPr>
            <p:spPr>
              <a:xfrm>
                <a:off x="2770575" y="1893400"/>
                <a:ext cx="3075" cy="22250"/>
              </a:xfrm>
              <a:custGeom>
                <a:avLst/>
                <a:gdLst/>
                <a:ahLst/>
                <a:cxnLst/>
                <a:rect l="l" t="t" r="r" b="b"/>
                <a:pathLst>
                  <a:path w="123" h="890" extrusionOk="0">
                    <a:moveTo>
                      <a:pt x="77" y="0"/>
                    </a:moveTo>
                    <a:cubicBezTo>
                      <a:pt x="54" y="0"/>
                      <a:pt x="31" y="15"/>
                      <a:pt x="31" y="46"/>
                    </a:cubicBezTo>
                    <a:cubicBezTo>
                      <a:pt x="1" y="167"/>
                      <a:pt x="1" y="319"/>
                      <a:pt x="1" y="441"/>
                    </a:cubicBezTo>
                    <a:lnTo>
                      <a:pt x="1" y="654"/>
                    </a:lnTo>
                    <a:lnTo>
                      <a:pt x="1" y="745"/>
                    </a:lnTo>
                    <a:cubicBezTo>
                      <a:pt x="1" y="775"/>
                      <a:pt x="1" y="836"/>
                      <a:pt x="31" y="866"/>
                    </a:cubicBezTo>
                    <a:cubicBezTo>
                      <a:pt x="46" y="882"/>
                      <a:pt x="61" y="889"/>
                      <a:pt x="77" y="889"/>
                    </a:cubicBezTo>
                    <a:cubicBezTo>
                      <a:pt x="92" y="889"/>
                      <a:pt x="107" y="882"/>
                      <a:pt x="122" y="866"/>
                    </a:cubicBezTo>
                    <a:cubicBezTo>
                      <a:pt x="122" y="836"/>
                      <a:pt x="122" y="775"/>
                      <a:pt x="122" y="745"/>
                    </a:cubicBezTo>
                    <a:lnTo>
                      <a:pt x="122" y="654"/>
                    </a:lnTo>
                    <a:lnTo>
                      <a:pt x="122" y="441"/>
                    </a:lnTo>
                    <a:cubicBezTo>
                      <a:pt x="122" y="319"/>
                      <a:pt x="122" y="167"/>
                      <a:pt x="122" y="46"/>
                    </a:cubicBezTo>
                    <a:cubicBezTo>
                      <a:pt x="122" y="15"/>
                      <a:pt x="99" y="0"/>
                      <a:pt x="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1"/>
              <p:cNvSpPr/>
              <p:nvPr/>
            </p:nvSpPr>
            <p:spPr>
              <a:xfrm>
                <a:off x="2783500" y="1890650"/>
                <a:ext cx="3825" cy="25675"/>
              </a:xfrm>
              <a:custGeom>
                <a:avLst/>
                <a:gdLst/>
                <a:ahLst/>
                <a:cxnLst/>
                <a:rect l="l" t="t" r="r" b="b"/>
                <a:pathLst>
                  <a:path w="153" h="1027" extrusionOk="0">
                    <a:moveTo>
                      <a:pt x="69" y="1"/>
                    </a:moveTo>
                    <a:cubicBezTo>
                      <a:pt x="35" y="1"/>
                      <a:pt x="0" y="27"/>
                      <a:pt x="0" y="64"/>
                    </a:cubicBezTo>
                    <a:cubicBezTo>
                      <a:pt x="31" y="216"/>
                      <a:pt x="61" y="368"/>
                      <a:pt x="31" y="520"/>
                    </a:cubicBezTo>
                    <a:cubicBezTo>
                      <a:pt x="31" y="612"/>
                      <a:pt x="31" y="672"/>
                      <a:pt x="31" y="764"/>
                    </a:cubicBezTo>
                    <a:cubicBezTo>
                      <a:pt x="31" y="794"/>
                      <a:pt x="31" y="824"/>
                      <a:pt x="31" y="855"/>
                    </a:cubicBezTo>
                    <a:cubicBezTo>
                      <a:pt x="31" y="916"/>
                      <a:pt x="0" y="946"/>
                      <a:pt x="31" y="976"/>
                    </a:cubicBezTo>
                    <a:cubicBezTo>
                      <a:pt x="31" y="1012"/>
                      <a:pt x="52" y="1027"/>
                      <a:pt x="69" y="1027"/>
                    </a:cubicBezTo>
                    <a:cubicBezTo>
                      <a:pt x="81" y="1027"/>
                      <a:pt x="92" y="1019"/>
                      <a:pt x="92" y="1007"/>
                    </a:cubicBezTo>
                    <a:cubicBezTo>
                      <a:pt x="122" y="976"/>
                      <a:pt x="122" y="916"/>
                      <a:pt x="122" y="885"/>
                    </a:cubicBezTo>
                    <a:cubicBezTo>
                      <a:pt x="152" y="855"/>
                      <a:pt x="152" y="794"/>
                      <a:pt x="152" y="764"/>
                    </a:cubicBezTo>
                    <a:cubicBezTo>
                      <a:pt x="152" y="672"/>
                      <a:pt x="152" y="612"/>
                      <a:pt x="152" y="520"/>
                    </a:cubicBezTo>
                    <a:cubicBezTo>
                      <a:pt x="152" y="368"/>
                      <a:pt x="122" y="186"/>
                      <a:pt x="122" y="34"/>
                    </a:cubicBezTo>
                    <a:cubicBezTo>
                      <a:pt x="110" y="11"/>
                      <a:pt x="90" y="1"/>
                      <a:pt x="6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1"/>
              <p:cNvSpPr/>
              <p:nvPr/>
            </p:nvSpPr>
            <p:spPr>
              <a:xfrm>
                <a:off x="2799450" y="1885800"/>
                <a:ext cx="3075" cy="19200"/>
              </a:xfrm>
              <a:custGeom>
                <a:avLst/>
                <a:gdLst/>
                <a:ahLst/>
                <a:cxnLst/>
                <a:rect l="l" t="t" r="r" b="b"/>
                <a:pathLst>
                  <a:path w="123" h="768" extrusionOk="0">
                    <a:moveTo>
                      <a:pt x="61" y="0"/>
                    </a:moveTo>
                    <a:cubicBezTo>
                      <a:pt x="31" y="0"/>
                      <a:pt x="1" y="15"/>
                      <a:pt x="1" y="46"/>
                    </a:cubicBezTo>
                    <a:cubicBezTo>
                      <a:pt x="1" y="167"/>
                      <a:pt x="1" y="289"/>
                      <a:pt x="1" y="410"/>
                    </a:cubicBezTo>
                    <a:lnTo>
                      <a:pt x="1" y="562"/>
                    </a:lnTo>
                    <a:cubicBezTo>
                      <a:pt x="1" y="623"/>
                      <a:pt x="1" y="714"/>
                      <a:pt x="31" y="745"/>
                    </a:cubicBezTo>
                    <a:cubicBezTo>
                      <a:pt x="31" y="760"/>
                      <a:pt x="39" y="768"/>
                      <a:pt x="50" y="768"/>
                    </a:cubicBezTo>
                    <a:cubicBezTo>
                      <a:pt x="61" y="768"/>
                      <a:pt x="77" y="760"/>
                      <a:pt x="92" y="745"/>
                    </a:cubicBezTo>
                    <a:cubicBezTo>
                      <a:pt x="122" y="714"/>
                      <a:pt x="122" y="623"/>
                      <a:pt x="122" y="562"/>
                    </a:cubicBezTo>
                    <a:lnTo>
                      <a:pt x="122" y="410"/>
                    </a:lnTo>
                    <a:cubicBezTo>
                      <a:pt x="122" y="289"/>
                      <a:pt x="122" y="167"/>
                      <a:pt x="122" y="46"/>
                    </a:cubicBezTo>
                    <a:cubicBezTo>
                      <a:pt x="122" y="15"/>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1"/>
              <p:cNvSpPr/>
              <p:nvPr/>
            </p:nvSpPr>
            <p:spPr>
              <a:xfrm>
                <a:off x="2811600" y="1878200"/>
                <a:ext cx="4600" cy="18200"/>
              </a:xfrm>
              <a:custGeom>
                <a:avLst/>
                <a:gdLst/>
                <a:ahLst/>
                <a:cxnLst/>
                <a:rect l="l" t="t" r="r" b="b"/>
                <a:pathLst>
                  <a:path w="184" h="728" extrusionOk="0">
                    <a:moveTo>
                      <a:pt x="107" y="0"/>
                    </a:moveTo>
                    <a:cubicBezTo>
                      <a:pt x="85" y="0"/>
                      <a:pt x="62" y="15"/>
                      <a:pt x="62" y="46"/>
                    </a:cubicBezTo>
                    <a:cubicBezTo>
                      <a:pt x="62" y="167"/>
                      <a:pt x="62" y="259"/>
                      <a:pt x="62" y="380"/>
                    </a:cubicBezTo>
                    <a:cubicBezTo>
                      <a:pt x="31" y="410"/>
                      <a:pt x="31" y="471"/>
                      <a:pt x="31" y="532"/>
                    </a:cubicBezTo>
                    <a:cubicBezTo>
                      <a:pt x="1" y="562"/>
                      <a:pt x="1" y="623"/>
                      <a:pt x="1" y="684"/>
                    </a:cubicBezTo>
                    <a:cubicBezTo>
                      <a:pt x="1" y="706"/>
                      <a:pt x="31" y="727"/>
                      <a:pt x="60" y="727"/>
                    </a:cubicBezTo>
                    <a:cubicBezTo>
                      <a:pt x="72" y="727"/>
                      <a:pt x="83" y="723"/>
                      <a:pt x="92" y="714"/>
                    </a:cubicBezTo>
                    <a:cubicBezTo>
                      <a:pt x="123" y="654"/>
                      <a:pt x="123" y="593"/>
                      <a:pt x="123" y="562"/>
                    </a:cubicBezTo>
                    <a:cubicBezTo>
                      <a:pt x="153" y="502"/>
                      <a:pt x="153" y="441"/>
                      <a:pt x="153" y="380"/>
                    </a:cubicBezTo>
                    <a:cubicBezTo>
                      <a:pt x="183" y="259"/>
                      <a:pt x="183" y="167"/>
                      <a:pt x="153" y="46"/>
                    </a:cubicBezTo>
                    <a:cubicBezTo>
                      <a:pt x="153" y="15"/>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1"/>
              <p:cNvSpPr/>
              <p:nvPr/>
            </p:nvSpPr>
            <p:spPr>
              <a:xfrm>
                <a:off x="2823000" y="1877050"/>
                <a:ext cx="3075" cy="9150"/>
              </a:xfrm>
              <a:custGeom>
                <a:avLst/>
                <a:gdLst/>
                <a:ahLst/>
                <a:cxnLst/>
                <a:rect l="l" t="t" r="r" b="b"/>
                <a:pathLst>
                  <a:path w="123" h="366" extrusionOk="0">
                    <a:moveTo>
                      <a:pt x="92" y="1"/>
                    </a:moveTo>
                    <a:cubicBezTo>
                      <a:pt x="62" y="1"/>
                      <a:pt x="31" y="1"/>
                      <a:pt x="1" y="31"/>
                    </a:cubicBezTo>
                    <a:cubicBezTo>
                      <a:pt x="1" y="92"/>
                      <a:pt x="1" y="122"/>
                      <a:pt x="1" y="183"/>
                    </a:cubicBezTo>
                    <a:cubicBezTo>
                      <a:pt x="1" y="213"/>
                      <a:pt x="1" y="244"/>
                      <a:pt x="1" y="244"/>
                    </a:cubicBezTo>
                    <a:cubicBezTo>
                      <a:pt x="31" y="274"/>
                      <a:pt x="31" y="305"/>
                      <a:pt x="31" y="335"/>
                    </a:cubicBezTo>
                    <a:cubicBezTo>
                      <a:pt x="62" y="335"/>
                      <a:pt x="62" y="335"/>
                      <a:pt x="92" y="365"/>
                    </a:cubicBezTo>
                    <a:cubicBezTo>
                      <a:pt x="122" y="365"/>
                      <a:pt x="122" y="335"/>
                      <a:pt x="122" y="305"/>
                    </a:cubicBezTo>
                    <a:cubicBezTo>
                      <a:pt x="122" y="305"/>
                      <a:pt x="122" y="274"/>
                      <a:pt x="122" y="274"/>
                    </a:cubicBezTo>
                    <a:cubicBezTo>
                      <a:pt x="122" y="244"/>
                      <a:pt x="122" y="213"/>
                      <a:pt x="122" y="183"/>
                    </a:cubicBezTo>
                    <a:lnTo>
                      <a:pt x="122" y="153"/>
                    </a:lnTo>
                    <a:lnTo>
                      <a:pt x="122" y="122"/>
                    </a:lnTo>
                    <a:lnTo>
                      <a:pt x="122" y="92"/>
                    </a:lnTo>
                    <a:cubicBezTo>
                      <a:pt x="122" y="92"/>
                      <a:pt x="122" y="92"/>
                      <a:pt x="122" y="61"/>
                    </a:cubicBezTo>
                    <a:cubicBezTo>
                      <a:pt x="122"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1"/>
              <p:cNvSpPr/>
              <p:nvPr/>
            </p:nvSpPr>
            <p:spPr>
              <a:xfrm>
                <a:off x="2756900" y="1893750"/>
                <a:ext cx="5350" cy="18400"/>
              </a:xfrm>
              <a:custGeom>
                <a:avLst/>
                <a:gdLst/>
                <a:ahLst/>
                <a:cxnLst/>
                <a:rect l="l" t="t" r="r" b="b"/>
                <a:pathLst>
                  <a:path w="214" h="736" extrusionOk="0">
                    <a:moveTo>
                      <a:pt x="140" y="0"/>
                    </a:moveTo>
                    <a:cubicBezTo>
                      <a:pt x="121" y="0"/>
                      <a:pt x="102" y="10"/>
                      <a:pt x="92" y="32"/>
                    </a:cubicBezTo>
                    <a:cubicBezTo>
                      <a:pt x="61" y="153"/>
                      <a:pt x="31" y="244"/>
                      <a:pt x="0" y="366"/>
                    </a:cubicBezTo>
                    <a:cubicBezTo>
                      <a:pt x="0" y="427"/>
                      <a:pt x="0" y="488"/>
                      <a:pt x="0" y="548"/>
                    </a:cubicBezTo>
                    <a:cubicBezTo>
                      <a:pt x="0" y="579"/>
                      <a:pt x="0" y="640"/>
                      <a:pt x="0" y="700"/>
                    </a:cubicBezTo>
                    <a:cubicBezTo>
                      <a:pt x="0" y="718"/>
                      <a:pt x="21" y="735"/>
                      <a:pt x="44" y="735"/>
                    </a:cubicBezTo>
                    <a:cubicBezTo>
                      <a:pt x="61" y="735"/>
                      <a:pt x="79" y="726"/>
                      <a:pt x="92" y="700"/>
                    </a:cubicBezTo>
                    <a:cubicBezTo>
                      <a:pt x="92" y="700"/>
                      <a:pt x="92" y="670"/>
                      <a:pt x="92" y="640"/>
                    </a:cubicBezTo>
                    <a:cubicBezTo>
                      <a:pt x="122" y="609"/>
                      <a:pt x="122" y="579"/>
                      <a:pt x="122" y="548"/>
                    </a:cubicBezTo>
                    <a:cubicBezTo>
                      <a:pt x="122" y="488"/>
                      <a:pt x="122" y="457"/>
                      <a:pt x="122" y="396"/>
                    </a:cubicBezTo>
                    <a:cubicBezTo>
                      <a:pt x="152" y="305"/>
                      <a:pt x="183" y="184"/>
                      <a:pt x="213" y="92"/>
                    </a:cubicBezTo>
                    <a:cubicBezTo>
                      <a:pt x="213" y="34"/>
                      <a:pt x="175" y="0"/>
                      <a:pt x="14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1"/>
              <p:cNvSpPr/>
              <p:nvPr/>
            </p:nvSpPr>
            <p:spPr>
              <a:xfrm>
                <a:off x="2806300" y="1861100"/>
                <a:ext cx="4575" cy="10475"/>
              </a:xfrm>
              <a:custGeom>
                <a:avLst/>
                <a:gdLst/>
                <a:ahLst/>
                <a:cxnLst/>
                <a:rect l="l" t="t" r="r" b="b"/>
                <a:pathLst>
                  <a:path w="183" h="419" extrusionOk="0">
                    <a:moveTo>
                      <a:pt x="122" y="0"/>
                    </a:moveTo>
                    <a:cubicBezTo>
                      <a:pt x="91" y="0"/>
                      <a:pt x="61" y="31"/>
                      <a:pt x="61" y="61"/>
                    </a:cubicBezTo>
                    <a:cubicBezTo>
                      <a:pt x="31" y="91"/>
                      <a:pt x="0" y="152"/>
                      <a:pt x="0" y="213"/>
                    </a:cubicBezTo>
                    <a:cubicBezTo>
                      <a:pt x="0" y="243"/>
                      <a:pt x="0" y="274"/>
                      <a:pt x="0" y="304"/>
                    </a:cubicBezTo>
                    <a:cubicBezTo>
                      <a:pt x="0" y="335"/>
                      <a:pt x="0" y="335"/>
                      <a:pt x="31" y="365"/>
                    </a:cubicBezTo>
                    <a:cubicBezTo>
                      <a:pt x="31" y="365"/>
                      <a:pt x="31" y="395"/>
                      <a:pt x="31" y="395"/>
                    </a:cubicBezTo>
                    <a:cubicBezTo>
                      <a:pt x="46" y="411"/>
                      <a:pt x="69" y="418"/>
                      <a:pt x="88" y="418"/>
                    </a:cubicBezTo>
                    <a:cubicBezTo>
                      <a:pt x="107" y="418"/>
                      <a:pt x="122" y="411"/>
                      <a:pt x="122" y="395"/>
                    </a:cubicBezTo>
                    <a:cubicBezTo>
                      <a:pt x="122" y="365"/>
                      <a:pt x="122" y="335"/>
                      <a:pt x="122" y="335"/>
                    </a:cubicBezTo>
                    <a:lnTo>
                      <a:pt x="122" y="304"/>
                    </a:lnTo>
                    <a:cubicBezTo>
                      <a:pt x="122" y="274"/>
                      <a:pt x="122" y="243"/>
                      <a:pt x="122" y="213"/>
                    </a:cubicBezTo>
                    <a:cubicBezTo>
                      <a:pt x="122" y="213"/>
                      <a:pt x="122" y="183"/>
                      <a:pt x="122" y="183"/>
                    </a:cubicBezTo>
                    <a:lnTo>
                      <a:pt x="152" y="183"/>
                    </a:lnTo>
                    <a:cubicBezTo>
                      <a:pt x="152" y="183"/>
                      <a:pt x="152" y="152"/>
                      <a:pt x="152" y="152"/>
                    </a:cubicBezTo>
                    <a:cubicBezTo>
                      <a:pt x="152" y="122"/>
                      <a:pt x="152" y="91"/>
                      <a:pt x="152" y="91"/>
                    </a:cubicBezTo>
                    <a:cubicBezTo>
                      <a:pt x="183" y="61"/>
                      <a:pt x="152" y="31"/>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1"/>
              <p:cNvSpPr/>
              <p:nvPr/>
            </p:nvSpPr>
            <p:spPr>
              <a:xfrm>
                <a:off x="2832900" y="1836700"/>
                <a:ext cx="6100" cy="43725"/>
              </a:xfrm>
              <a:custGeom>
                <a:avLst/>
                <a:gdLst/>
                <a:ahLst/>
                <a:cxnLst/>
                <a:rect l="l" t="t" r="r" b="b"/>
                <a:pathLst>
                  <a:path w="244" h="1749" extrusionOk="0">
                    <a:moveTo>
                      <a:pt x="112" y="1"/>
                    </a:moveTo>
                    <a:cubicBezTo>
                      <a:pt x="93" y="1"/>
                      <a:pt x="72" y="11"/>
                      <a:pt x="61" y="34"/>
                    </a:cubicBezTo>
                    <a:cubicBezTo>
                      <a:pt x="0" y="308"/>
                      <a:pt x="30" y="581"/>
                      <a:pt x="61" y="855"/>
                    </a:cubicBezTo>
                    <a:cubicBezTo>
                      <a:pt x="91" y="1007"/>
                      <a:pt x="91" y="1159"/>
                      <a:pt x="122" y="1280"/>
                    </a:cubicBezTo>
                    <a:cubicBezTo>
                      <a:pt x="122" y="1371"/>
                      <a:pt x="122" y="1432"/>
                      <a:pt x="91" y="1493"/>
                    </a:cubicBezTo>
                    <a:cubicBezTo>
                      <a:pt x="91" y="1584"/>
                      <a:pt x="61" y="1645"/>
                      <a:pt x="61" y="1706"/>
                    </a:cubicBezTo>
                    <a:cubicBezTo>
                      <a:pt x="61" y="1727"/>
                      <a:pt x="91" y="1749"/>
                      <a:pt x="120" y="1749"/>
                    </a:cubicBezTo>
                    <a:cubicBezTo>
                      <a:pt x="132" y="1749"/>
                      <a:pt x="143" y="1745"/>
                      <a:pt x="152" y="1736"/>
                    </a:cubicBezTo>
                    <a:cubicBezTo>
                      <a:pt x="213" y="1645"/>
                      <a:pt x="243" y="1493"/>
                      <a:pt x="243" y="1371"/>
                    </a:cubicBezTo>
                    <a:cubicBezTo>
                      <a:pt x="243" y="1219"/>
                      <a:pt x="213" y="1098"/>
                      <a:pt x="182" y="946"/>
                    </a:cubicBezTo>
                    <a:cubicBezTo>
                      <a:pt x="152" y="672"/>
                      <a:pt x="91" y="368"/>
                      <a:pt x="152" y="64"/>
                    </a:cubicBezTo>
                    <a:cubicBezTo>
                      <a:pt x="171" y="27"/>
                      <a:pt x="143" y="1"/>
                      <a:pt x="1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1"/>
              <p:cNvSpPr/>
              <p:nvPr/>
            </p:nvSpPr>
            <p:spPr>
              <a:xfrm>
                <a:off x="2844275" y="1840200"/>
                <a:ext cx="3075" cy="33650"/>
              </a:xfrm>
              <a:custGeom>
                <a:avLst/>
                <a:gdLst/>
                <a:ahLst/>
                <a:cxnLst/>
                <a:rect l="l" t="t" r="r" b="b"/>
                <a:pathLst>
                  <a:path w="123" h="1346" extrusionOk="0">
                    <a:moveTo>
                      <a:pt x="62" y="0"/>
                    </a:moveTo>
                    <a:cubicBezTo>
                      <a:pt x="31" y="0"/>
                      <a:pt x="1" y="16"/>
                      <a:pt x="1" y="46"/>
                    </a:cubicBezTo>
                    <a:cubicBezTo>
                      <a:pt x="1" y="259"/>
                      <a:pt x="1" y="471"/>
                      <a:pt x="1" y="684"/>
                    </a:cubicBezTo>
                    <a:lnTo>
                      <a:pt x="1" y="1019"/>
                    </a:lnTo>
                    <a:lnTo>
                      <a:pt x="1" y="1171"/>
                    </a:lnTo>
                    <a:cubicBezTo>
                      <a:pt x="1" y="1201"/>
                      <a:pt x="1" y="1262"/>
                      <a:pt x="31" y="1323"/>
                    </a:cubicBezTo>
                    <a:cubicBezTo>
                      <a:pt x="31" y="1338"/>
                      <a:pt x="47" y="1345"/>
                      <a:pt x="66" y="1345"/>
                    </a:cubicBezTo>
                    <a:cubicBezTo>
                      <a:pt x="85" y="1345"/>
                      <a:pt x="107" y="1338"/>
                      <a:pt x="123" y="1323"/>
                    </a:cubicBezTo>
                    <a:cubicBezTo>
                      <a:pt x="123" y="1262"/>
                      <a:pt x="123" y="1201"/>
                      <a:pt x="123" y="1171"/>
                    </a:cubicBezTo>
                    <a:lnTo>
                      <a:pt x="123" y="1019"/>
                    </a:lnTo>
                    <a:lnTo>
                      <a:pt x="123" y="684"/>
                    </a:lnTo>
                    <a:cubicBezTo>
                      <a:pt x="123" y="471"/>
                      <a:pt x="123" y="259"/>
                      <a:pt x="123" y="46"/>
                    </a:cubicBezTo>
                    <a:cubicBezTo>
                      <a:pt x="123" y="16"/>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1"/>
              <p:cNvSpPr/>
              <p:nvPr/>
            </p:nvSpPr>
            <p:spPr>
              <a:xfrm>
                <a:off x="2854175" y="1841725"/>
                <a:ext cx="3825" cy="30600"/>
              </a:xfrm>
              <a:custGeom>
                <a:avLst/>
                <a:gdLst/>
                <a:ahLst/>
                <a:cxnLst/>
                <a:rect l="l" t="t" r="r" b="b"/>
                <a:pathLst>
                  <a:path w="153" h="1224" extrusionOk="0">
                    <a:moveTo>
                      <a:pt x="91" y="0"/>
                    </a:moveTo>
                    <a:cubicBezTo>
                      <a:pt x="61" y="0"/>
                      <a:pt x="31" y="15"/>
                      <a:pt x="31" y="46"/>
                    </a:cubicBezTo>
                    <a:lnTo>
                      <a:pt x="31" y="623"/>
                    </a:lnTo>
                    <a:cubicBezTo>
                      <a:pt x="31" y="714"/>
                      <a:pt x="0" y="806"/>
                      <a:pt x="0" y="927"/>
                    </a:cubicBezTo>
                    <a:cubicBezTo>
                      <a:pt x="0" y="1018"/>
                      <a:pt x="0" y="1110"/>
                      <a:pt x="0" y="1201"/>
                    </a:cubicBezTo>
                    <a:cubicBezTo>
                      <a:pt x="15" y="1216"/>
                      <a:pt x="38" y="1224"/>
                      <a:pt x="61" y="1224"/>
                    </a:cubicBezTo>
                    <a:cubicBezTo>
                      <a:pt x="84" y="1224"/>
                      <a:pt x="107" y="1216"/>
                      <a:pt x="122" y="1201"/>
                    </a:cubicBezTo>
                    <a:cubicBezTo>
                      <a:pt x="122" y="1110"/>
                      <a:pt x="122" y="1018"/>
                      <a:pt x="122" y="927"/>
                    </a:cubicBezTo>
                    <a:cubicBezTo>
                      <a:pt x="122" y="806"/>
                      <a:pt x="122" y="714"/>
                      <a:pt x="122" y="623"/>
                    </a:cubicBezTo>
                    <a:cubicBezTo>
                      <a:pt x="152" y="441"/>
                      <a:pt x="152" y="228"/>
                      <a:pt x="152" y="46"/>
                    </a:cubicBezTo>
                    <a:cubicBezTo>
                      <a:pt x="152" y="15"/>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1"/>
              <p:cNvSpPr/>
              <p:nvPr/>
            </p:nvSpPr>
            <p:spPr>
              <a:xfrm>
                <a:off x="2865575" y="1835950"/>
                <a:ext cx="4575" cy="25750"/>
              </a:xfrm>
              <a:custGeom>
                <a:avLst/>
                <a:gdLst/>
                <a:ahLst/>
                <a:cxnLst/>
                <a:rect l="l" t="t" r="r" b="b"/>
                <a:pathLst>
                  <a:path w="183" h="1030" extrusionOk="0">
                    <a:moveTo>
                      <a:pt x="84" y="0"/>
                    </a:moveTo>
                    <a:cubicBezTo>
                      <a:pt x="51" y="0"/>
                      <a:pt x="12" y="26"/>
                      <a:pt x="30" y="64"/>
                    </a:cubicBezTo>
                    <a:cubicBezTo>
                      <a:pt x="30" y="216"/>
                      <a:pt x="61" y="398"/>
                      <a:pt x="61" y="550"/>
                    </a:cubicBezTo>
                    <a:cubicBezTo>
                      <a:pt x="30" y="611"/>
                      <a:pt x="30" y="702"/>
                      <a:pt x="30" y="763"/>
                    </a:cubicBezTo>
                    <a:cubicBezTo>
                      <a:pt x="30" y="854"/>
                      <a:pt x="0" y="945"/>
                      <a:pt x="30" y="1006"/>
                    </a:cubicBezTo>
                    <a:cubicBezTo>
                      <a:pt x="30" y="1021"/>
                      <a:pt x="46" y="1029"/>
                      <a:pt x="61" y="1029"/>
                    </a:cubicBezTo>
                    <a:cubicBezTo>
                      <a:pt x="76" y="1029"/>
                      <a:pt x="91" y="1021"/>
                      <a:pt x="91" y="1006"/>
                    </a:cubicBezTo>
                    <a:cubicBezTo>
                      <a:pt x="152" y="945"/>
                      <a:pt x="152" y="854"/>
                      <a:pt x="152" y="793"/>
                    </a:cubicBezTo>
                    <a:cubicBezTo>
                      <a:pt x="182" y="702"/>
                      <a:pt x="182" y="611"/>
                      <a:pt x="182" y="550"/>
                    </a:cubicBezTo>
                    <a:cubicBezTo>
                      <a:pt x="182" y="368"/>
                      <a:pt x="152" y="216"/>
                      <a:pt x="122" y="34"/>
                    </a:cubicBezTo>
                    <a:cubicBezTo>
                      <a:pt x="122" y="10"/>
                      <a:pt x="104" y="0"/>
                      <a:pt x="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1"/>
              <p:cNvSpPr/>
              <p:nvPr/>
            </p:nvSpPr>
            <p:spPr>
              <a:xfrm>
                <a:off x="2878475" y="1831075"/>
                <a:ext cx="3825" cy="19975"/>
              </a:xfrm>
              <a:custGeom>
                <a:avLst/>
                <a:gdLst/>
                <a:ahLst/>
                <a:cxnLst/>
                <a:rect l="l" t="t" r="r" b="b"/>
                <a:pathLst>
                  <a:path w="153" h="799" extrusionOk="0">
                    <a:moveTo>
                      <a:pt x="62" y="1"/>
                    </a:moveTo>
                    <a:cubicBezTo>
                      <a:pt x="31" y="1"/>
                      <a:pt x="1" y="16"/>
                      <a:pt x="1" y="46"/>
                    </a:cubicBezTo>
                    <a:cubicBezTo>
                      <a:pt x="31" y="168"/>
                      <a:pt x="31" y="289"/>
                      <a:pt x="31" y="411"/>
                    </a:cubicBezTo>
                    <a:lnTo>
                      <a:pt x="31" y="593"/>
                    </a:lnTo>
                    <a:lnTo>
                      <a:pt x="31" y="685"/>
                    </a:lnTo>
                    <a:cubicBezTo>
                      <a:pt x="31" y="745"/>
                      <a:pt x="31" y="745"/>
                      <a:pt x="62" y="776"/>
                    </a:cubicBezTo>
                    <a:cubicBezTo>
                      <a:pt x="62" y="791"/>
                      <a:pt x="69" y="799"/>
                      <a:pt x="81" y="799"/>
                    </a:cubicBezTo>
                    <a:cubicBezTo>
                      <a:pt x="92" y="799"/>
                      <a:pt x="107" y="791"/>
                      <a:pt x="122" y="776"/>
                    </a:cubicBezTo>
                    <a:cubicBezTo>
                      <a:pt x="153" y="776"/>
                      <a:pt x="153" y="745"/>
                      <a:pt x="153" y="685"/>
                    </a:cubicBezTo>
                    <a:cubicBezTo>
                      <a:pt x="153" y="654"/>
                      <a:pt x="153" y="624"/>
                      <a:pt x="153" y="593"/>
                    </a:cubicBezTo>
                    <a:cubicBezTo>
                      <a:pt x="153" y="533"/>
                      <a:pt x="153" y="472"/>
                      <a:pt x="153" y="411"/>
                    </a:cubicBezTo>
                    <a:cubicBezTo>
                      <a:pt x="153" y="289"/>
                      <a:pt x="122" y="168"/>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1"/>
              <p:cNvSpPr/>
              <p:nvPr/>
            </p:nvSpPr>
            <p:spPr>
              <a:xfrm>
                <a:off x="2889125" y="1820825"/>
                <a:ext cx="6100" cy="17875"/>
              </a:xfrm>
              <a:custGeom>
                <a:avLst/>
                <a:gdLst/>
                <a:ahLst/>
                <a:cxnLst/>
                <a:rect l="l" t="t" r="r" b="b"/>
                <a:pathLst>
                  <a:path w="244" h="715" extrusionOk="0">
                    <a:moveTo>
                      <a:pt x="183" y="0"/>
                    </a:moveTo>
                    <a:cubicBezTo>
                      <a:pt x="152" y="0"/>
                      <a:pt x="152" y="31"/>
                      <a:pt x="122" y="61"/>
                    </a:cubicBezTo>
                    <a:cubicBezTo>
                      <a:pt x="92" y="152"/>
                      <a:pt x="61" y="243"/>
                      <a:pt x="61" y="365"/>
                    </a:cubicBezTo>
                    <a:cubicBezTo>
                      <a:pt x="31" y="456"/>
                      <a:pt x="0" y="578"/>
                      <a:pt x="31" y="669"/>
                    </a:cubicBezTo>
                    <a:cubicBezTo>
                      <a:pt x="31" y="699"/>
                      <a:pt x="54" y="715"/>
                      <a:pt x="76" y="715"/>
                    </a:cubicBezTo>
                    <a:cubicBezTo>
                      <a:pt x="99" y="715"/>
                      <a:pt x="122" y="699"/>
                      <a:pt x="122" y="669"/>
                    </a:cubicBezTo>
                    <a:cubicBezTo>
                      <a:pt x="152" y="578"/>
                      <a:pt x="152" y="456"/>
                      <a:pt x="152" y="365"/>
                    </a:cubicBezTo>
                    <a:cubicBezTo>
                      <a:pt x="183" y="274"/>
                      <a:pt x="183" y="183"/>
                      <a:pt x="243" y="61"/>
                    </a:cubicBezTo>
                    <a:cubicBezTo>
                      <a:pt x="243" y="61"/>
                      <a:pt x="213" y="31"/>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1"/>
              <p:cNvSpPr/>
              <p:nvPr/>
            </p:nvSpPr>
            <p:spPr>
              <a:xfrm>
                <a:off x="2896725" y="1814350"/>
                <a:ext cx="4575" cy="16175"/>
              </a:xfrm>
              <a:custGeom>
                <a:avLst/>
                <a:gdLst/>
                <a:ahLst/>
                <a:cxnLst/>
                <a:rect l="l" t="t" r="r" b="b"/>
                <a:pathLst>
                  <a:path w="183" h="647" extrusionOk="0">
                    <a:moveTo>
                      <a:pt x="122" y="1"/>
                    </a:moveTo>
                    <a:cubicBezTo>
                      <a:pt x="91" y="1"/>
                      <a:pt x="61" y="16"/>
                      <a:pt x="61" y="47"/>
                    </a:cubicBezTo>
                    <a:cubicBezTo>
                      <a:pt x="61" y="168"/>
                      <a:pt x="61" y="259"/>
                      <a:pt x="61" y="350"/>
                    </a:cubicBezTo>
                    <a:cubicBezTo>
                      <a:pt x="31" y="381"/>
                      <a:pt x="31" y="442"/>
                      <a:pt x="31" y="472"/>
                    </a:cubicBezTo>
                    <a:cubicBezTo>
                      <a:pt x="31" y="533"/>
                      <a:pt x="0" y="563"/>
                      <a:pt x="31" y="624"/>
                    </a:cubicBezTo>
                    <a:cubicBezTo>
                      <a:pt x="31" y="639"/>
                      <a:pt x="38" y="647"/>
                      <a:pt x="50" y="647"/>
                    </a:cubicBezTo>
                    <a:cubicBezTo>
                      <a:pt x="61" y="647"/>
                      <a:pt x="76" y="639"/>
                      <a:pt x="91" y="624"/>
                    </a:cubicBezTo>
                    <a:cubicBezTo>
                      <a:pt x="122" y="594"/>
                      <a:pt x="122" y="533"/>
                      <a:pt x="122" y="502"/>
                    </a:cubicBezTo>
                    <a:cubicBezTo>
                      <a:pt x="152" y="442"/>
                      <a:pt x="152" y="381"/>
                      <a:pt x="152" y="350"/>
                    </a:cubicBezTo>
                    <a:cubicBezTo>
                      <a:pt x="183" y="259"/>
                      <a:pt x="183" y="168"/>
                      <a:pt x="183" y="47"/>
                    </a:cubicBezTo>
                    <a:cubicBezTo>
                      <a:pt x="183" y="16"/>
                      <a:pt x="152" y="1"/>
                      <a:pt x="1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1"/>
              <p:cNvSpPr/>
              <p:nvPr/>
            </p:nvSpPr>
            <p:spPr>
              <a:xfrm>
                <a:off x="2825300" y="1751675"/>
                <a:ext cx="3050" cy="9700"/>
              </a:xfrm>
              <a:custGeom>
                <a:avLst/>
                <a:gdLst/>
                <a:ahLst/>
                <a:cxnLst/>
                <a:rect l="l" t="t" r="r" b="b"/>
                <a:pathLst>
                  <a:path w="122" h="388" extrusionOk="0">
                    <a:moveTo>
                      <a:pt x="61" y="0"/>
                    </a:moveTo>
                    <a:cubicBezTo>
                      <a:pt x="30" y="0"/>
                      <a:pt x="30" y="0"/>
                      <a:pt x="30" y="31"/>
                    </a:cubicBezTo>
                    <a:cubicBezTo>
                      <a:pt x="0" y="91"/>
                      <a:pt x="0" y="152"/>
                      <a:pt x="0" y="183"/>
                    </a:cubicBezTo>
                    <a:cubicBezTo>
                      <a:pt x="0" y="213"/>
                      <a:pt x="0" y="243"/>
                      <a:pt x="0" y="274"/>
                    </a:cubicBezTo>
                    <a:cubicBezTo>
                      <a:pt x="0" y="274"/>
                      <a:pt x="0" y="304"/>
                      <a:pt x="0" y="304"/>
                    </a:cubicBezTo>
                    <a:cubicBezTo>
                      <a:pt x="0" y="335"/>
                      <a:pt x="0" y="335"/>
                      <a:pt x="0" y="365"/>
                    </a:cubicBezTo>
                    <a:cubicBezTo>
                      <a:pt x="0" y="380"/>
                      <a:pt x="15" y="388"/>
                      <a:pt x="34" y="388"/>
                    </a:cubicBezTo>
                    <a:cubicBezTo>
                      <a:pt x="53" y="388"/>
                      <a:pt x="76" y="380"/>
                      <a:pt x="91" y="365"/>
                    </a:cubicBezTo>
                    <a:cubicBezTo>
                      <a:pt x="91" y="365"/>
                      <a:pt x="91" y="335"/>
                      <a:pt x="91" y="335"/>
                    </a:cubicBezTo>
                    <a:cubicBezTo>
                      <a:pt x="91" y="304"/>
                      <a:pt x="91" y="304"/>
                      <a:pt x="91" y="274"/>
                    </a:cubicBezTo>
                    <a:cubicBezTo>
                      <a:pt x="91" y="274"/>
                      <a:pt x="91" y="213"/>
                      <a:pt x="91" y="213"/>
                    </a:cubicBezTo>
                    <a:cubicBezTo>
                      <a:pt x="122" y="152"/>
                      <a:pt x="122" y="91"/>
                      <a:pt x="122" y="31"/>
                    </a:cubicBezTo>
                    <a:cubicBezTo>
                      <a:pt x="122"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1"/>
              <p:cNvSpPr/>
              <p:nvPr/>
            </p:nvSpPr>
            <p:spPr>
              <a:xfrm>
                <a:off x="2831375" y="1748325"/>
                <a:ext cx="4575" cy="24450"/>
              </a:xfrm>
              <a:custGeom>
                <a:avLst/>
                <a:gdLst/>
                <a:ahLst/>
                <a:cxnLst/>
                <a:rect l="l" t="t" r="r" b="b"/>
                <a:pathLst>
                  <a:path w="183" h="978" extrusionOk="0">
                    <a:moveTo>
                      <a:pt x="130" y="1"/>
                    </a:moveTo>
                    <a:cubicBezTo>
                      <a:pt x="110" y="1"/>
                      <a:pt x="91" y="16"/>
                      <a:pt x="91" y="43"/>
                    </a:cubicBezTo>
                    <a:cubicBezTo>
                      <a:pt x="61" y="195"/>
                      <a:pt x="31" y="347"/>
                      <a:pt x="31" y="499"/>
                    </a:cubicBezTo>
                    <a:cubicBezTo>
                      <a:pt x="31" y="560"/>
                      <a:pt x="31" y="651"/>
                      <a:pt x="0" y="712"/>
                    </a:cubicBezTo>
                    <a:cubicBezTo>
                      <a:pt x="0" y="803"/>
                      <a:pt x="0" y="864"/>
                      <a:pt x="31" y="955"/>
                    </a:cubicBezTo>
                    <a:cubicBezTo>
                      <a:pt x="31" y="970"/>
                      <a:pt x="46" y="978"/>
                      <a:pt x="65" y="978"/>
                    </a:cubicBezTo>
                    <a:cubicBezTo>
                      <a:pt x="84" y="978"/>
                      <a:pt x="107" y="970"/>
                      <a:pt x="122" y="955"/>
                    </a:cubicBezTo>
                    <a:cubicBezTo>
                      <a:pt x="122" y="864"/>
                      <a:pt x="122" y="803"/>
                      <a:pt x="122" y="742"/>
                    </a:cubicBezTo>
                    <a:cubicBezTo>
                      <a:pt x="122" y="651"/>
                      <a:pt x="122" y="590"/>
                      <a:pt x="122" y="499"/>
                    </a:cubicBezTo>
                    <a:cubicBezTo>
                      <a:pt x="152" y="377"/>
                      <a:pt x="152" y="225"/>
                      <a:pt x="183" y="73"/>
                    </a:cubicBezTo>
                    <a:cubicBezTo>
                      <a:pt x="183" y="23"/>
                      <a:pt x="155" y="1"/>
                      <a:pt x="1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1"/>
              <p:cNvSpPr/>
              <p:nvPr/>
            </p:nvSpPr>
            <p:spPr>
              <a:xfrm>
                <a:off x="2841250" y="1744900"/>
                <a:ext cx="6100" cy="37200"/>
              </a:xfrm>
              <a:custGeom>
                <a:avLst/>
                <a:gdLst/>
                <a:ahLst/>
                <a:cxnLst/>
                <a:rect l="l" t="t" r="r" b="b"/>
                <a:pathLst>
                  <a:path w="244" h="1488" extrusionOk="0">
                    <a:moveTo>
                      <a:pt x="118" y="1"/>
                    </a:moveTo>
                    <a:cubicBezTo>
                      <a:pt x="89" y="1"/>
                      <a:pt x="61" y="25"/>
                      <a:pt x="61" y="59"/>
                    </a:cubicBezTo>
                    <a:cubicBezTo>
                      <a:pt x="122" y="302"/>
                      <a:pt x="122" y="575"/>
                      <a:pt x="92" y="818"/>
                    </a:cubicBezTo>
                    <a:cubicBezTo>
                      <a:pt x="61" y="910"/>
                      <a:pt x="31" y="1031"/>
                      <a:pt x="31" y="1153"/>
                    </a:cubicBezTo>
                    <a:cubicBezTo>
                      <a:pt x="0" y="1244"/>
                      <a:pt x="0" y="1366"/>
                      <a:pt x="61" y="1487"/>
                    </a:cubicBezTo>
                    <a:cubicBezTo>
                      <a:pt x="61" y="1487"/>
                      <a:pt x="122" y="1487"/>
                      <a:pt x="122" y="1457"/>
                    </a:cubicBezTo>
                    <a:cubicBezTo>
                      <a:pt x="152" y="1335"/>
                      <a:pt x="122" y="1214"/>
                      <a:pt x="152" y="1092"/>
                    </a:cubicBezTo>
                    <a:cubicBezTo>
                      <a:pt x="152" y="1001"/>
                      <a:pt x="183" y="879"/>
                      <a:pt x="213" y="758"/>
                    </a:cubicBezTo>
                    <a:cubicBezTo>
                      <a:pt x="244" y="514"/>
                      <a:pt x="213" y="271"/>
                      <a:pt x="183" y="59"/>
                    </a:cubicBezTo>
                    <a:cubicBezTo>
                      <a:pt x="169" y="17"/>
                      <a:pt x="143" y="1"/>
                      <a:pt x="1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1"/>
              <p:cNvSpPr/>
              <p:nvPr/>
            </p:nvSpPr>
            <p:spPr>
              <a:xfrm>
                <a:off x="2855675" y="1749000"/>
                <a:ext cx="3075" cy="36500"/>
              </a:xfrm>
              <a:custGeom>
                <a:avLst/>
                <a:gdLst/>
                <a:ahLst/>
                <a:cxnLst/>
                <a:rect l="l" t="t" r="r" b="b"/>
                <a:pathLst>
                  <a:path w="123" h="1460" extrusionOk="0">
                    <a:moveTo>
                      <a:pt x="62" y="1"/>
                    </a:moveTo>
                    <a:cubicBezTo>
                      <a:pt x="31" y="1"/>
                      <a:pt x="1" y="16"/>
                      <a:pt x="1" y="46"/>
                    </a:cubicBezTo>
                    <a:cubicBezTo>
                      <a:pt x="1" y="290"/>
                      <a:pt x="1" y="502"/>
                      <a:pt x="1" y="746"/>
                    </a:cubicBezTo>
                    <a:lnTo>
                      <a:pt x="1" y="1080"/>
                    </a:lnTo>
                    <a:lnTo>
                      <a:pt x="1" y="1262"/>
                    </a:lnTo>
                    <a:cubicBezTo>
                      <a:pt x="1" y="1323"/>
                      <a:pt x="1" y="1384"/>
                      <a:pt x="1" y="1414"/>
                    </a:cubicBezTo>
                    <a:cubicBezTo>
                      <a:pt x="16" y="1445"/>
                      <a:pt x="39" y="1460"/>
                      <a:pt x="58" y="1460"/>
                    </a:cubicBezTo>
                    <a:cubicBezTo>
                      <a:pt x="77" y="1460"/>
                      <a:pt x="92" y="1445"/>
                      <a:pt x="92" y="1414"/>
                    </a:cubicBezTo>
                    <a:cubicBezTo>
                      <a:pt x="122" y="1384"/>
                      <a:pt x="122" y="1323"/>
                      <a:pt x="122" y="1262"/>
                    </a:cubicBezTo>
                    <a:lnTo>
                      <a:pt x="122" y="1080"/>
                    </a:lnTo>
                    <a:lnTo>
                      <a:pt x="122" y="746"/>
                    </a:lnTo>
                    <a:cubicBezTo>
                      <a:pt x="122" y="502"/>
                      <a:pt x="122" y="290"/>
                      <a:pt x="122" y="46"/>
                    </a:cubicBezTo>
                    <a:cubicBezTo>
                      <a:pt x="122" y="16"/>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1"/>
              <p:cNvSpPr/>
              <p:nvPr/>
            </p:nvSpPr>
            <p:spPr>
              <a:xfrm>
                <a:off x="2867075" y="1751300"/>
                <a:ext cx="3825" cy="36675"/>
              </a:xfrm>
              <a:custGeom>
                <a:avLst/>
                <a:gdLst/>
                <a:ahLst/>
                <a:cxnLst/>
                <a:rect l="l" t="t" r="r" b="b"/>
                <a:pathLst>
                  <a:path w="153" h="1467" extrusionOk="0">
                    <a:moveTo>
                      <a:pt x="50" y="0"/>
                    </a:moveTo>
                    <a:cubicBezTo>
                      <a:pt x="24" y="0"/>
                      <a:pt x="1" y="15"/>
                      <a:pt x="1" y="46"/>
                    </a:cubicBezTo>
                    <a:cubicBezTo>
                      <a:pt x="1" y="289"/>
                      <a:pt x="1" y="532"/>
                      <a:pt x="1" y="775"/>
                    </a:cubicBezTo>
                    <a:cubicBezTo>
                      <a:pt x="1" y="866"/>
                      <a:pt x="1" y="988"/>
                      <a:pt x="1" y="1110"/>
                    </a:cubicBezTo>
                    <a:cubicBezTo>
                      <a:pt x="31" y="1201"/>
                      <a:pt x="1" y="1353"/>
                      <a:pt x="31" y="1444"/>
                    </a:cubicBezTo>
                    <a:cubicBezTo>
                      <a:pt x="46" y="1459"/>
                      <a:pt x="69" y="1467"/>
                      <a:pt x="88" y="1467"/>
                    </a:cubicBezTo>
                    <a:cubicBezTo>
                      <a:pt x="107" y="1467"/>
                      <a:pt x="122" y="1459"/>
                      <a:pt x="122" y="1444"/>
                    </a:cubicBezTo>
                    <a:cubicBezTo>
                      <a:pt x="153" y="1353"/>
                      <a:pt x="153" y="1231"/>
                      <a:pt x="153" y="1110"/>
                    </a:cubicBezTo>
                    <a:cubicBezTo>
                      <a:pt x="122" y="988"/>
                      <a:pt x="122" y="866"/>
                      <a:pt x="122" y="745"/>
                    </a:cubicBezTo>
                    <a:lnTo>
                      <a:pt x="122" y="46"/>
                    </a:lnTo>
                    <a:cubicBezTo>
                      <a:pt x="107" y="15"/>
                      <a:pt x="77" y="0"/>
                      <a:pt x="5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1"/>
              <p:cNvSpPr/>
              <p:nvPr/>
            </p:nvSpPr>
            <p:spPr>
              <a:xfrm>
                <a:off x="2876575" y="1749775"/>
                <a:ext cx="6500" cy="33425"/>
              </a:xfrm>
              <a:custGeom>
                <a:avLst/>
                <a:gdLst/>
                <a:ahLst/>
                <a:cxnLst/>
                <a:rect l="l" t="t" r="r" b="b"/>
                <a:pathLst>
                  <a:path w="260" h="1337" extrusionOk="0">
                    <a:moveTo>
                      <a:pt x="138" y="1231"/>
                    </a:moveTo>
                    <a:cubicBezTo>
                      <a:pt x="138" y="1262"/>
                      <a:pt x="138" y="1262"/>
                      <a:pt x="138" y="1262"/>
                    </a:cubicBezTo>
                    <a:cubicBezTo>
                      <a:pt x="138" y="1262"/>
                      <a:pt x="133" y="1262"/>
                      <a:pt x="127" y="1264"/>
                    </a:cubicBezTo>
                    <a:lnTo>
                      <a:pt x="127" y="1264"/>
                    </a:lnTo>
                    <a:cubicBezTo>
                      <a:pt x="134" y="1245"/>
                      <a:pt x="128" y="1231"/>
                      <a:pt x="107" y="1231"/>
                    </a:cubicBezTo>
                    <a:close/>
                    <a:moveTo>
                      <a:pt x="183" y="0"/>
                    </a:moveTo>
                    <a:cubicBezTo>
                      <a:pt x="160" y="0"/>
                      <a:pt x="138" y="15"/>
                      <a:pt x="138" y="46"/>
                    </a:cubicBezTo>
                    <a:cubicBezTo>
                      <a:pt x="138" y="259"/>
                      <a:pt x="138" y="471"/>
                      <a:pt x="138" y="654"/>
                    </a:cubicBezTo>
                    <a:cubicBezTo>
                      <a:pt x="138" y="775"/>
                      <a:pt x="107" y="867"/>
                      <a:pt x="107" y="958"/>
                    </a:cubicBezTo>
                    <a:cubicBezTo>
                      <a:pt x="107" y="1019"/>
                      <a:pt x="77" y="1049"/>
                      <a:pt x="77" y="1110"/>
                    </a:cubicBezTo>
                    <a:lnTo>
                      <a:pt x="77" y="1171"/>
                    </a:lnTo>
                    <a:cubicBezTo>
                      <a:pt x="77" y="1186"/>
                      <a:pt x="77" y="1193"/>
                      <a:pt x="77" y="1201"/>
                    </a:cubicBezTo>
                    <a:lnTo>
                      <a:pt x="77" y="1201"/>
                    </a:lnTo>
                    <a:cubicBezTo>
                      <a:pt x="1" y="1226"/>
                      <a:pt x="31" y="1337"/>
                      <a:pt x="96" y="1337"/>
                    </a:cubicBezTo>
                    <a:cubicBezTo>
                      <a:pt x="108" y="1337"/>
                      <a:pt x="123" y="1332"/>
                      <a:pt x="138" y="1322"/>
                    </a:cubicBezTo>
                    <a:cubicBezTo>
                      <a:pt x="168" y="1292"/>
                      <a:pt x="198" y="1201"/>
                      <a:pt x="198" y="1140"/>
                    </a:cubicBezTo>
                    <a:cubicBezTo>
                      <a:pt x="198" y="1079"/>
                      <a:pt x="229" y="1019"/>
                      <a:pt x="229" y="927"/>
                    </a:cubicBezTo>
                    <a:cubicBezTo>
                      <a:pt x="259" y="654"/>
                      <a:pt x="259" y="350"/>
                      <a:pt x="229" y="46"/>
                    </a:cubicBezTo>
                    <a:cubicBezTo>
                      <a:pt x="229" y="15"/>
                      <a:pt x="206" y="0"/>
                      <a:pt x="1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1"/>
              <p:cNvSpPr/>
              <p:nvPr/>
            </p:nvSpPr>
            <p:spPr>
              <a:xfrm>
                <a:off x="2888350" y="1745200"/>
                <a:ext cx="3075" cy="16750"/>
              </a:xfrm>
              <a:custGeom>
                <a:avLst/>
                <a:gdLst/>
                <a:ahLst/>
                <a:cxnLst/>
                <a:rect l="l" t="t" r="r" b="b"/>
                <a:pathLst>
                  <a:path w="123" h="670" extrusionOk="0">
                    <a:moveTo>
                      <a:pt x="47" y="1"/>
                    </a:moveTo>
                    <a:cubicBezTo>
                      <a:pt x="24" y="1"/>
                      <a:pt x="1" y="16"/>
                      <a:pt x="1" y="47"/>
                    </a:cubicBezTo>
                    <a:lnTo>
                      <a:pt x="1" y="320"/>
                    </a:lnTo>
                    <a:cubicBezTo>
                      <a:pt x="1" y="411"/>
                      <a:pt x="1" y="533"/>
                      <a:pt x="1" y="624"/>
                    </a:cubicBezTo>
                    <a:cubicBezTo>
                      <a:pt x="1" y="654"/>
                      <a:pt x="24" y="670"/>
                      <a:pt x="47" y="670"/>
                    </a:cubicBezTo>
                    <a:cubicBezTo>
                      <a:pt x="69" y="670"/>
                      <a:pt x="92" y="654"/>
                      <a:pt x="92" y="624"/>
                    </a:cubicBezTo>
                    <a:cubicBezTo>
                      <a:pt x="123" y="533"/>
                      <a:pt x="92" y="411"/>
                      <a:pt x="92" y="320"/>
                    </a:cubicBezTo>
                    <a:lnTo>
                      <a:pt x="92" y="47"/>
                    </a:lnTo>
                    <a:cubicBezTo>
                      <a:pt x="92" y="16"/>
                      <a:pt x="69" y="1"/>
                      <a:pt x="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1"/>
              <p:cNvSpPr/>
              <p:nvPr/>
            </p:nvSpPr>
            <p:spPr>
              <a:xfrm>
                <a:off x="2899000" y="1734200"/>
                <a:ext cx="3075" cy="8175"/>
              </a:xfrm>
              <a:custGeom>
                <a:avLst/>
                <a:gdLst/>
                <a:ahLst/>
                <a:cxnLst/>
                <a:rect l="l" t="t" r="r" b="b"/>
                <a:pathLst>
                  <a:path w="123" h="327" extrusionOk="0">
                    <a:moveTo>
                      <a:pt x="61" y="0"/>
                    </a:moveTo>
                    <a:cubicBezTo>
                      <a:pt x="31" y="0"/>
                      <a:pt x="0" y="0"/>
                      <a:pt x="0" y="31"/>
                    </a:cubicBezTo>
                    <a:cubicBezTo>
                      <a:pt x="0" y="91"/>
                      <a:pt x="0" y="122"/>
                      <a:pt x="0" y="183"/>
                    </a:cubicBezTo>
                    <a:cubicBezTo>
                      <a:pt x="0" y="183"/>
                      <a:pt x="0" y="213"/>
                      <a:pt x="0" y="243"/>
                    </a:cubicBezTo>
                    <a:cubicBezTo>
                      <a:pt x="0" y="274"/>
                      <a:pt x="0" y="304"/>
                      <a:pt x="31" y="304"/>
                    </a:cubicBezTo>
                    <a:cubicBezTo>
                      <a:pt x="46" y="319"/>
                      <a:pt x="54" y="327"/>
                      <a:pt x="61" y="327"/>
                    </a:cubicBezTo>
                    <a:cubicBezTo>
                      <a:pt x="69" y="327"/>
                      <a:pt x="76" y="319"/>
                      <a:pt x="92" y="304"/>
                    </a:cubicBezTo>
                    <a:cubicBezTo>
                      <a:pt x="122" y="304"/>
                      <a:pt x="122" y="274"/>
                      <a:pt x="122" y="243"/>
                    </a:cubicBezTo>
                    <a:cubicBezTo>
                      <a:pt x="122" y="213"/>
                      <a:pt x="122" y="183"/>
                      <a:pt x="122" y="183"/>
                    </a:cubicBezTo>
                    <a:cubicBezTo>
                      <a:pt x="122" y="122"/>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1"/>
              <p:cNvSpPr/>
              <p:nvPr/>
            </p:nvSpPr>
            <p:spPr>
              <a:xfrm>
                <a:off x="2902050" y="1725825"/>
                <a:ext cx="3825" cy="3075"/>
              </a:xfrm>
              <a:custGeom>
                <a:avLst/>
                <a:gdLst/>
                <a:ahLst/>
                <a:cxnLst/>
                <a:rect l="l" t="t" r="r" b="b"/>
                <a:pathLst>
                  <a:path w="153" h="123" extrusionOk="0">
                    <a:moveTo>
                      <a:pt x="61" y="1"/>
                    </a:moveTo>
                    <a:cubicBezTo>
                      <a:pt x="0" y="1"/>
                      <a:pt x="0" y="122"/>
                      <a:pt x="61" y="122"/>
                    </a:cubicBezTo>
                    <a:cubicBezTo>
                      <a:pt x="152" y="122"/>
                      <a:pt x="15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1"/>
              <p:cNvSpPr/>
              <p:nvPr/>
            </p:nvSpPr>
            <p:spPr>
              <a:xfrm>
                <a:off x="2733350" y="1687850"/>
                <a:ext cx="3825" cy="11225"/>
              </a:xfrm>
              <a:custGeom>
                <a:avLst/>
                <a:gdLst/>
                <a:ahLst/>
                <a:cxnLst/>
                <a:rect l="l" t="t" r="r" b="b"/>
                <a:pathLst>
                  <a:path w="153" h="449" extrusionOk="0">
                    <a:moveTo>
                      <a:pt x="61" y="0"/>
                    </a:moveTo>
                    <a:cubicBezTo>
                      <a:pt x="31" y="0"/>
                      <a:pt x="31" y="30"/>
                      <a:pt x="31" y="61"/>
                    </a:cubicBezTo>
                    <a:cubicBezTo>
                      <a:pt x="31" y="122"/>
                      <a:pt x="0" y="182"/>
                      <a:pt x="0" y="243"/>
                    </a:cubicBezTo>
                    <a:lnTo>
                      <a:pt x="0" y="304"/>
                    </a:lnTo>
                    <a:cubicBezTo>
                      <a:pt x="0" y="334"/>
                      <a:pt x="0" y="395"/>
                      <a:pt x="31" y="426"/>
                    </a:cubicBezTo>
                    <a:cubicBezTo>
                      <a:pt x="31" y="441"/>
                      <a:pt x="53" y="448"/>
                      <a:pt x="76" y="448"/>
                    </a:cubicBezTo>
                    <a:cubicBezTo>
                      <a:pt x="99" y="448"/>
                      <a:pt x="122" y="441"/>
                      <a:pt x="122" y="426"/>
                    </a:cubicBezTo>
                    <a:cubicBezTo>
                      <a:pt x="152" y="395"/>
                      <a:pt x="122" y="334"/>
                      <a:pt x="122" y="304"/>
                    </a:cubicBezTo>
                    <a:lnTo>
                      <a:pt x="122" y="243"/>
                    </a:lnTo>
                    <a:cubicBezTo>
                      <a:pt x="122" y="182"/>
                      <a:pt x="122" y="12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1"/>
              <p:cNvSpPr/>
              <p:nvPr/>
            </p:nvSpPr>
            <p:spPr>
              <a:xfrm>
                <a:off x="2741700" y="1684425"/>
                <a:ext cx="3075" cy="18250"/>
              </a:xfrm>
              <a:custGeom>
                <a:avLst/>
                <a:gdLst/>
                <a:ahLst/>
                <a:cxnLst/>
                <a:rect l="l" t="t" r="r" b="b"/>
                <a:pathLst>
                  <a:path w="123" h="730" extrusionOk="0">
                    <a:moveTo>
                      <a:pt x="58" y="0"/>
                    </a:moveTo>
                    <a:cubicBezTo>
                      <a:pt x="31" y="0"/>
                      <a:pt x="1" y="15"/>
                      <a:pt x="1" y="46"/>
                    </a:cubicBezTo>
                    <a:cubicBezTo>
                      <a:pt x="1" y="137"/>
                      <a:pt x="1" y="259"/>
                      <a:pt x="1" y="350"/>
                    </a:cubicBezTo>
                    <a:cubicBezTo>
                      <a:pt x="1" y="471"/>
                      <a:pt x="1" y="593"/>
                      <a:pt x="1" y="684"/>
                    </a:cubicBezTo>
                    <a:cubicBezTo>
                      <a:pt x="1" y="715"/>
                      <a:pt x="23" y="730"/>
                      <a:pt x="46" y="730"/>
                    </a:cubicBezTo>
                    <a:cubicBezTo>
                      <a:pt x="69" y="730"/>
                      <a:pt x="92" y="715"/>
                      <a:pt x="92" y="684"/>
                    </a:cubicBezTo>
                    <a:cubicBezTo>
                      <a:pt x="122" y="593"/>
                      <a:pt x="122" y="471"/>
                      <a:pt x="122" y="350"/>
                    </a:cubicBezTo>
                    <a:cubicBezTo>
                      <a:pt x="122" y="259"/>
                      <a:pt x="92" y="137"/>
                      <a:pt x="92" y="46"/>
                    </a:cubicBezTo>
                    <a:cubicBezTo>
                      <a:pt x="107" y="15"/>
                      <a:pt x="84" y="0"/>
                      <a:pt x="5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1"/>
              <p:cNvSpPr/>
              <p:nvPr/>
            </p:nvSpPr>
            <p:spPr>
              <a:xfrm>
                <a:off x="2749300" y="1683100"/>
                <a:ext cx="3825" cy="23575"/>
              </a:xfrm>
              <a:custGeom>
                <a:avLst/>
                <a:gdLst/>
                <a:ahLst/>
                <a:cxnLst/>
                <a:rect l="l" t="t" r="r" b="b"/>
                <a:pathLst>
                  <a:path w="153" h="943" extrusionOk="0">
                    <a:moveTo>
                      <a:pt x="107" y="0"/>
                    </a:moveTo>
                    <a:cubicBezTo>
                      <a:pt x="84" y="0"/>
                      <a:pt x="61" y="23"/>
                      <a:pt x="61" y="68"/>
                    </a:cubicBezTo>
                    <a:cubicBezTo>
                      <a:pt x="31" y="190"/>
                      <a:pt x="31" y="342"/>
                      <a:pt x="31" y="494"/>
                    </a:cubicBezTo>
                    <a:cubicBezTo>
                      <a:pt x="1" y="585"/>
                      <a:pt x="1" y="646"/>
                      <a:pt x="1" y="707"/>
                    </a:cubicBezTo>
                    <a:lnTo>
                      <a:pt x="1" y="828"/>
                    </a:lnTo>
                    <a:cubicBezTo>
                      <a:pt x="1" y="859"/>
                      <a:pt x="1" y="889"/>
                      <a:pt x="31" y="920"/>
                    </a:cubicBezTo>
                    <a:cubicBezTo>
                      <a:pt x="46" y="935"/>
                      <a:pt x="61" y="942"/>
                      <a:pt x="77" y="942"/>
                    </a:cubicBezTo>
                    <a:cubicBezTo>
                      <a:pt x="92" y="942"/>
                      <a:pt x="107" y="935"/>
                      <a:pt x="122" y="920"/>
                    </a:cubicBezTo>
                    <a:cubicBezTo>
                      <a:pt x="122" y="889"/>
                      <a:pt x="122" y="859"/>
                      <a:pt x="122" y="828"/>
                    </a:cubicBezTo>
                    <a:lnTo>
                      <a:pt x="122" y="737"/>
                    </a:lnTo>
                    <a:cubicBezTo>
                      <a:pt x="122" y="646"/>
                      <a:pt x="122" y="585"/>
                      <a:pt x="122" y="494"/>
                    </a:cubicBezTo>
                    <a:cubicBezTo>
                      <a:pt x="122" y="342"/>
                      <a:pt x="152" y="190"/>
                      <a:pt x="152" y="68"/>
                    </a:cubicBezTo>
                    <a:cubicBezTo>
                      <a:pt x="152" y="23"/>
                      <a:pt x="130" y="0"/>
                      <a:pt x="1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1"/>
              <p:cNvSpPr/>
              <p:nvPr/>
            </p:nvSpPr>
            <p:spPr>
              <a:xfrm>
                <a:off x="2762975" y="1690500"/>
                <a:ext cx="3450" cy="18650"/>
              </a:xfrm>
              <a:custGeom>
                <a:avLst/>
                <a:gdLst/>
                <a:ahLst/>
                <a:cxnLst/>
                <a:rect l="l" t="t" r="r" b="b"/>
                <a:pathLst>
                  <a:path w="138" h="746" extrusionOk="0">
                    <a:moveTo>
                      <a:pt x="88" y="0"/>
                    </a:moveTo>
                    <a:cubicBezTo>
                      <a:pt x="61" y="0"/>
                      <a:pt x="31" y="16"/>
                      <a:pt x="31" y="46"/>
                    </a:cubicBezTo>
                    <a:cubicBezTo>
                      <a:pt x="1" y="137"/>
                      <a:pt x="1" y="259"/>
                      <a:pt x="1" y="380"/>
                    </a:cubicBezTo>
                    <a:cubicBezTo>
                      <a:pt x="1" y="441"/>
                      <a:pt x="1" y="502"/>
                      <a:pt x="1" y="563"/>
                    </a:cubicBezTo>
                    <a:cubicBezTo>
                      <a:pt x="1" y="624"/>
                      <a:pt x="1" y="715"/>
                      <a:pt x="31" y="745"/>
                    </a:cubicBezTo>
                    <a:lnTo>
                      <a:pt x="92" y="745"/>
                    </a:lnTo>
                    <a:cubicBezTo>
                      <a:pt x="122" y="684"/>
                      <a:pt x="122" y="624"/>
                      <a:pt x="122" y="563"/>
                    </a:cubicBezTo>
                    <a:cubicBezTo>
                      <a:pt x="92" y="502"/>
                      <a:pt x="92" y="441"/>
                      <a:pt x="92" y="411"/>
                    </a:cubicBezTo>
                    <a:cubicBezTo>
                      <a:pt x="92" y="289"/>
                      <a:pt x="122" y="168"/>
                      <a:pt x="122" y="46"/>
                    </a:cubicBezTo>
                    <a:cubicBezTo>
                      <a:pt x="137" y="16"/>
                      <a:pt x="115" y="0"/>
                      <a:pt x="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1"/>
              <p:cNvSpPr/>
              <p:nvPr/>
            </p:nvSpPr>
            <p:spPr>
              <a:xfrm>
                <a:off x="2772850" y="1687850"/>
                <a:ext cx="5350" cy="12175"/>
              </a:xfrm>
              <a:custGeom>
                <a:avLst/>
                <a:gdLst/>
                <a:ahLst/>
                <a:cxnLst/>
                <a:rect l="l" t="t" r="r" b="b"/>
                <a:pathLst>
                  <a:path w="214" h="487" extrusionOk="0">
                    <a:moveTo>
                      <a:pt x="62" y="0"/>
                    </a:moveTo>
                    <a:cubicBezTo>
                      <a:pt x="31" y="0"/>
                      <a:pt x="1" y="61"/>
                      <a:pt x="1" y="61"/>
                    </a:cubicBezTo>
                    <a:cubicBezTo>
                      <a:pt x="31" y="152"/>
                      <a:pt x="62" y="213"/>
                      <a:pt x="62" y="274"/>
                    </a:cubicBezTo>
                    <a:cubicBezTo>
                      <a:pt x="62" y="334"/>
                      <a:pt x="92" y="365"/>
                      <a:pt x="92" y="395"/>
                    </a:cubicBezTo>
                    <a:cubicBezTo>
                      <a:pt x="92" y="426"/>
                      <a:pt x="92" y="456"/>
                      <a:pt x="122" y="456"/>
                    </a:cubicBezTo>
                    <a:cubicBezTo>
                      <a:pt x="122" y="456"/>
                      <a:pt x="153" y="486"/>
                      <a:pt x="183" y="486"/>
                    </a:cubicBezTo>
                    <a:cubicBezTo>
                      <a:pt x="183" y="486"/>
                      <a:pt x="214" y="456"/>
                      <a:pt x="214" y="426"/>
                    </a:cubicBezTo>
                    <a:cubicBezTo>
                      <a:pt x="214" y="395"/>
                      <a:pt x="214" y="395"/>
                      <a:pt x="214" y="365"/>
                    </a:cubicBezTo>
                    <a:cubicBezTo>
                      <a:pt x="183" y="334"/>
                      <a:pt x="183" y="304"/>
                      <a:pt x="183" y="274"/>
                    </a:cubicBezTo>
                    <a:cubicBezTo>
                      <a:pt x="153" y="182"/>
                      <a:pt x="153" y="122"/>
                      <a:pt x="122" y="61"/>
                    </a:cubicBez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1"/>
              <p:cNvSpPr/>
              <p:nvPr/>
            </p:nvSpPr>
            <p:spPr>
              <a:xfrm>
                <a:off x="2786525" y="1678725"/>
                <a:ext cx="3825" cy="5350"/>
              </a:xfrm>
              <a:custGeom>
                <a:avLst/>
                <a:gdLst/>
                <a:ahLst/>
                <a:cxnLst/>
                <a:rect l="l" t="t" r="r" b="b"/>
                <a:pathLst>
                  <a:path w="153" h="214" extrusionOk="0">
                    <a:moveTo>
                      <a:pt x="31" y="0"/>
                    </a:moveTo>
                    <a:cubicBezTo>
                      <a:pt x="31" y="0"/>
                      <a:pt x="31" y="0"/>
                      <a:pt x="1" y="31"/>
                    </a:cubicBezTo>
                    <a:cubicBezTo>
                      <a:pt x="1" y="31"/>
                      <a:pt x="1" y="31"/>
                      <a:pt x="1" y="61"/>
                    </a:cubicBezTo>
                    <a:cubicBezTo>
                      <a:pt x="1" y="91"/>
                      <a:pt x="31" y="91"/>
                      <a:pt x="31" y="122"/>
                    </a:cubicBezTo>
                    <a:cubicBezTo>
                      <a:pt x="31" y="152"/>
                      <a:pt x="31" y="183"/>
                      <a:pt x="62" y="183"/>
                    </a:cubicBezTo>
                    <a:cubicBezTo>
                      <a:pt x="62" y="183"/>
                      <a:pt x="62" y="213"/>
                      <a:pt x="62" y="213"/>
                    </a:cubicBezTo>
                    <a:lnTo>
                      <a:pt x="92" y="213"/>
                    </a:lnTo>
                    <a:cubicBezTo>
                      <a:pt x="122" y="213"/>
                      <a:pt x="153" y="183"/>
                      <a:pt x="153" y="183"/>
                    </a:cubicBezTo>
                    <a:lnTo>
                      <a:pt x="153" y="152"/>
                    </a:lnTo>
                    <a:cubicBezTo>
                      <a:pt x="153" y="122"/>
                      <a:pt x="122" y="122"/>
                      <a:pt x="122" y="91"/>
                    </a:cubicBezTo>
                    <a:cubicBezTo>
                      <a:pt x="122" y="61"/>
                      <a:pt x="122" y="61"/>
                      <a:pt x="122" y="31"/>
                    </a:cubicBezTo>
                    <a:cubicBezTo>
                      <a:pt x="122" y="31"/>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1"/>
              <p:cNvSpPr/>
              <p:nvPr/>
            </p:nvSpPr>
            <p:spPr>
              <a:xfrm>
                <a:off x="2792625" y="1679475"/>
                <a:ext cx="3825" cy="2300"/>
              </a:xfrm>
              <a:custGeom>
                <a:avLst/>
                <a:gdLst/>
                <a:ahLst/>
                <a:cxnLst/>
                <a:rect l="l" t="t" r="r" b="b"/>
                <a:pathLst>
                  <a:path w="153" h="92" extrusionOk="0">
                    <a:moveTo>
                      <a:pt x="91" y="1"/>
                    </a:moveTo>
                    <a:cubicBezTo>
                      <a:pt x="0" y="1"/>
                      <a:pt x="0" y="92"/>
                      <a:pt x="91" y="92"/>
                    </a:cubicBezTo>
                    <a:cubicBezTo>
                      <a:pt x="152" y="92"/>
                      <a:pt x="152" y="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1"/>
              <p:cNvSpPr/>
              <p:nvPr/>
            </p:nvSpPr>
            <p:spPr>
              <a:xfrm>
                <a:off x="2658875" y="1629525"/>
                <a:ext cx="3825" cy="8950"/>
              </a:xfrm>
              <a:custGeom>
                <a:avLst/>
                <a:gdLst/>
                <a:ahLst/>
                <a:cxnLst/>
                <a:rect l="l" t="t" r="r" b="b"/>
                <a:pathLst>
                  <a:path w="153" h="358" extrusionOk="0">
                    <a:moveTo>
                      <a:pt x="122" y="84"/>
                    </a:moveTo>
                    <a:cubicBezTo>
                      <a:pt x="122" y="94"/>
                      <a:pt x="125" y="97"/>
                      <a:pt x="129" y="97"/>
                    </a:cubicBezTo>
                    <a:cubicBezTo>
                      <a:pt x="136" y="97"/>
                      <a:pt x="142" y="84"/>
                      <a:pt x="122" y="84"/>
                    </a:cubicBezTo>
                    <a:close/>
                    <a:moveTo>
                      <a:pt x="92" y="0"/>
                    </a:moveTo>
                    <a:cubicBezTo>
                      <a:pt x="84" y="0"/>
                      <a:pt x="76" y="8"/>
                      <a:pt x="61" y="23"/>
                    </a:cubicBezTo>
                    <a:cubicBezTo>
                      <a:pt x="31" y="53"/>
                      <a:pt x="0" y="114"/>
                      <a:pt x="0" y="175"/>
                    </a:cubicBezTo>
                    <a:cubicBezTo>
                      <a:pt x="0" y="205"/>
                      <a:pt x="0" y="236"/>
                      <a:pt x="31" y="266"/>
                    </a:cubicBezTo>
                    <a:cubicBezTo>
                      <a:pt x="31" y="266"/>
                      <a:pt x="31" y="297"/>
                      <a:pt x="31" y="297"/>
                    </a:cubicBezTo>
                    <a:cubicBezTo>
                      <a:pt x="61" y="327"/>
                      <a:pt x="61" y="327"/>
                      <a:pt x="92" y="357"/>
                    </a:cubicBezTo>
                    <a:cubicBezTo>
                      <a:pt x="92" y="357"/>
                      <a:pt x="122" y="357"/>
                      <a:pt x="122" y="327"/>
                    </a:cubicBezTo>
                    <a:cubicBezTo>
                      <a:pt x="152" y="327"/>
                      <a:pt x="152" y="327"/>
                      <a:pt x="152" y="297"/>
                    </a:cubicBezTo>
                    <a:cubicBezTo>
                      <a:pt x="152" y="297"/>
                      <a:pt x="152" y="297"/>
                      <a:pt x="152" y="266"/>
                    </a:cubicBezTo>
                    <a:lnTo>
                      <a:pt x="122" y="266"/>
                    </a:lnTo>
                    <a:lnTo>
                      <a:pt x="122" y="236"/>
                    </a:lnTo>
                    <a:cubicBezTo>
                      <a:pt x="122" y="236"/>
                      <a:pt x="122" y="236"/>
                      <a:pt x="122" y="205"/>
                    </a:cubicBezTo>
                    <a:cubicBezTo>
                      <a:pt x="122" y="205"/>
                      <a:pt x="122" y="205"/>
                      <a:pt x="122" y="175"/>
                    </a:cubicBezTo>
                    <a:lnTo>
                      <a:pt x="122" y="145"/>
                    </a:lnTo>
                    <a:cubicBezTo>
                      <a:pt x="122" y="114"/>
                      <a:pt x="122" y="114"/>
                      <a:pt x="122" y="114"/>
                    </a:cubicBezTo>
                    <a:cubicBezTo>
                      <a:pt x="122" y="84"/>
                      <a:pt x="122" y="84"/>
                      <a:pt x="122" y="84"/>
                    </a:cubicBezTo>
                    <a:lnTo>
                      <a:pt x="152" y="84"/>
                    </a:lnTo>
                    <a:cubicBezTo>
                      <a:pt x="152" y="53"/>
                      <a:pt x="152" y="23"/>
                      <a:pt x="122" y="23"/>
                    </a:cubicBezTo>
                    <a:cubicBezTo>
                      <a:pt x="107" y="8"/>
                      <a:pt x="99"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1"/>
              <p:cNvSpPr/>
              <p:nvPr/>
            </p:nvSpPr>
            <p:spPr>
              <a:xfrm>
                <a:off x="2668750" y="1627800"/>
                <a:ext cx="3825" cy="22650"/>
              </a:xfrm>
              <a:custGeom>
                <a:avLst/>
                <a:gdLst/>
                <a:ahLst/>
                <a:cxnLst/>
                <a:rect l="l" t="t" r="r" b="b"/>
                <a:pathLst>
                  <a:path w="153" h="906" extrusionOk="0">
                    <a:moveTo>
                      <a:pt x="92" y="1"/>
                    </a:moveTo>
                    <a:cubicBezTo>
                      <a:pt x="61" y="1"/>
                      <a:pt x="31" y="31"/>
                      <a:pt x="31" y="62"/>
                    </a:cubicBezTo>
                    <a:cubicBezTo>
                      <a:pt x="31" y="183"/>
                      <a:pt x="1" y="335"/>
                      <a:pt x="1" y="487"/>
                    </a:cubicBezTo>
                    <a:cubicBezTo>
                      <a:pt x="1" y="548"/>
                      <a:pt x="1" y="609"/>
                      <a:pt x="1" y="700"/>
                    </a:cubicBezTo>
                    <a:cubicBezTo>
                      <a:pt x="1" y="730"/>
                      <a:pt x="1" y="761"/>
                      <a:pt x="1" y="791"/>
                    </a:cubicBezTo>
                    <a:cubicBezTo>
                      <a:pt x="1" y="821"/>
                      <a:pt x="1" y="821"/>
                      <a:pt x="1" y="852"/>
                    </a:cubicBezTo>
                    <a:cubicBezTo>
                      <a:pt x="1" y="852"/>
                      <a:pt x="31" y="882"/>
                      <a:pt x="31" y="882"/>
                    </a:cubicBezTo>
                    <a:cubicBezTo>
                      <a:pt x="31" y="897"/>
                      <a:pt x="46" y="905"/>
                      <a:pt x="61" y="905"/>
                    </a:cubicBezTo>
                    <a:cubicBezTo>
                      <a:pt x="77" y="905"/>
                      <a:pt x="92" y="897"/>
                      <a:pt x="92" y="882"/>
                    </a:cubicBezTo>
                    <a:cubicBezTo>
                      <a:pt x="92" y="852"/>
                      <a:pt x="122" y="821"/>
                      <a:pt x="122" y="791"/>
                    </a:cubicBezTo>
                    <a:lnTo>
                      <a:pt x="122" y="670"/>
                    </a:lnTo>
                    <a:lnTo>
                      <a:pt x="122" y="457"/>
                    </a:lnTo>
                    <a:cubicBezTo>
                      <a:pt x="122" y="335"/>
                      <a:pt x="122" y="183"/>
                      <a:pt x="153" y="62"/>
                    </a:cubicBezTo>
                    <a:cubicBezTo>
                      <a:pt x="153" y="31"/>
                      <a:pt x="122" y="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1"/>
              <p:cNvSpPr/>
              <p:nvPr/>
            </p:nvSpPr>
            <p:spPr>
              <a:xfrm>
                <a:off x="2678625" y="1623700"/>
                <a:ext cx="4600" cy="28450"/>
              </a:xfrm>
              <a:custGeom>
                <a:avLst/>
                <a:gdLst/>
                <a:ahLst/>
                <a:cxnLst/>
                <a:rect l="l" t="t" r="r" b="b"/>
                <a:pathLst>
                  <a:path w="184" h="1138" extrusionOk="0">
                    <a:moveTo>
                      <a:pt x="96" y="1"/>
                    </a:moveTo>
                    <a:cubicBezTo>
                      <a:pt x="68" y="1"/>
                      <a:pt x="31" y="23"/>
                      <a:pt x="31" y="74"/>
                    </a:cubicBezTo>
                    <a:cubicBezTo>
                      <a:pt x="1" y="256"/>
                      <a:pt x="1" y="438"/>
                      <a:pt x="31" y="590"/>
                    </a:cubicBezTo>
                    <a:cubicBezTo>
                      <a:pt x="31" y="682"/>
                      <a:pt x="31" y="773"/>
                      <a:pt x="31" y="864"/>
                    </a:cubicBezTo>
                    <a:cubicBezTo>
                      <a:pt x="62" y="955"/>
                      <a:pt x="62" y="1046"/>
                      <a:pt x="92" y="1137"/>
                    </a:cubicBezTo>
                    <a:cubicBezTo>
                      <a:pt x="122" y="1137"/>
                      <a:pt x="153" y="1137"/>
                      <a:pt x="183" y="1107"/>
                    </a:cubicBezTo>
                    <a:cubicBezTo>
                      <a:pt x="183" y="1046"/>
                      <a:pt x="153" y="925"/>
                      <a:pt x="153" y="864"/>
                    </a:cubicBezTo>
                    <a:cubicBezTo>
                      <a:pt x="153" y="773"/>
                      <a:pt x="122" y="682"/>
                      <a:pt x="122" y="590"/>
                    </a:cubicBezTo>
                    <a:cubicBezTo>
                      <a:pt x="122" y="408"/>
                      <a:pt x="122" y="226"/>
                      <a:pt x="122" y="43"/>
                    </a:cubicBezTo>
                    <a:cubicBezTo>
                      <a:pt x="136" y="16"/>
                      <a:pt x="119" y="1"/>
                      <a:pt x="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1"/>
              <p:cNvSpPr/>
              <p:nvPr/>
            </p:nvSpPr>
            <p:spPr>
              <a:xfrm>
                <a:off x="2693825" y="1619825"/>
                <a:ext cx="6100" cy="35850"/>
              </a:xfrm>
              <a:custGeom>
                <a:avLst/>
                <a:gdLst/>
                <a:ahLst/>
                <a:cxnLst/>
                <a:rect l="l" t="t" r="r" b="b"/>
                <a:pathLst>
                  <a:path w="244" h="1434" extrusionOk="0">
                    <a:moveTo>
                      <a:pt x="61" y="1"/>
                    </a:moveTo>
                    <a:cubicBezTo>
                      <a:pt x="31" y="1"/>
                      <a:pt x="1" y="16"/>
                      <a:pt x="1" y="46"/>
                    </a:cubicBezTo>
                    <a:cubicBezTo>
                      <a:pt x="31" y="289"/>
                      <a:pt x="31" y="502"/>
                      <a:pt x="61" y="745"/>
                    </a:cubicBezTo>
                    <a:cubicBezTo>
                      <a:pt x="61" y="867"/>
                      <a:pt x="92" y="958"/>
                      <a:pt x="92" y="1080"/>
                    </a:cubicBezTo>
                    <a:cubicBezTo>
                      <a:pt x="92" y="1140"/>
                      <a:pt x="92" y="1201"/>
                      <a:pt x="122" y="1262"/>
                    </a:cubicBezTo>
                    <a:cubicBezTo>
                      <a:pt x="122" y="1292"/>
                      <a:pt x="122" y="1353"/>
                      <a:pt x="122" y="1414"/>
                    </a:cubicBezTo>
                    <a:cubicBezTo>
                      <a:pt x="135" y="1427"/>
                      <a:pt x="153" y="1434"/>
                      <a:pt x="169" y="1434"/>
                    </a:cubicBezTo>
                    <a:cubicBezTo>
                      <a:pt x="193" y="1434"/>
                      <a:pt x="213" y="1419"/>
                      <a:pt x="213" y="1384"/>
                    </a:cubicBezTo>
                    <a:cubicBezTo>
                      <a:pt x="244" y="1353"/>
                      <a:pt x="244" y="1292"/>
                      <a:pt x="213" y="1232"/>
                    </a:cubicBezTo>
                    <a:cubicBezTo>
                      <a:pt x="213" y="1171"/>
                      <a:pt x="213" y="1140"/>
                      <a:pt x="213" y="1080"/>
                    </a:cubicBezTo>
                    <a:cubicBezTo>
                      <a:pt x="213" y="958"/>
                      <a:pt x="183" y="837"/>
                      <a:pt x="183" y="745"/>
                    </a:cubicBezTo>
                    <a:cubicBezTo>
                      <a:pt x="153" y="502"/>
                      <a:pt x="153" y="28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1"/>
              <p:cNvSpPr/>
              <p:nvPr/>
            </p:nvSpPr>
            <p:spPr>
              <a:xfrm>
                <a:off x="2708275" y="1617550"/>
                <a:ext cx="5325" cy="40425"/>
              </a:xfrm>
              <a:custGeom>
                <a:avLst/>
                <a:gdLst/>
                <a:ahLst/>
                <a:cxnLst/>
                <a:rect l="l" t="t" r="r" b="b"/>
                <a:pathLst>
                  <a:path w="213" h="1617" extrusionOk="0">
                    <a:moveTo>
                      <a:pt x="46" y="0"/>
                    </a:moveTo>
                    <a:cubicBezTo>
                      <a:pt x="23" y="0"/>
                      <a:pt x="0" y="16"/>
                      <a:pt x="0" y="46"/>
                    </a:cubicBezTo>
                    <a:cubicBezTo>
                      <a:pt x="0" y="563"/>
                      <a:pt x="31" y="1080"/>
                      <a:pt x="91" y="1596"/>
                    </a:cubicBezTo>
                    <a:cubicBezTo>
                      <a:pt x="104" y="1609"/>
                      <a:pt x="127" y="1616"/>
                      <a:pt x="150" y="1616"/>
                    </a:cubicBezTo>
                    <a:cubicBezTo>
                      <a:pt x="182" y="1616"/>
                      <a:pt x="213" y="1601"/>
                      <a:pt x="213" y="1566"/>
                    </a:cubicBezTo>
                    <a:cubicBezTo>
                      <a:pt x="183" y="1049"/>
                      <a:pt x="122" y="563"/>
                      <a:pt x="91" y="46"/>
                    </a:cubicBezTo>
                    <a:cubicBezTo>
                      <a:pt x="91" y="16"/>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1"/>
              <p:cNvSpPr/>
              <p:nvPr/>
            </p:nvSpPr>
            <p:spPr>
              <a:xfrm>
                <a:off x="2723475" y="1611350"/>
                <a:ext cx="6100" cy="38900"/>
              </a:xfrm>
              <a:custGeom>
                <a:avLst/>
                <a:gdLst/>
                <a:ahLst/>
                <a:cxnLst/>
                <a:rect l="l" t="t" r="r" b="b"/>
                <a:pathLst>
                  <a:path w="244" h="1556" extrusionOk="0">
                    <a:moveTo>
                      <a:pt x="57" y="1"/>
                    </a:moveTo>
                    <a:cubicBezTo>
                      <a:pt x="31" y="1"/>
                      <a:pt x="0" y="15"/>
                      <a:pt x="0" y="51"/>
                    </a:cubicBezTo>
                    <a:cubicBezTo>
                      <a:pt x="30" y="294"/>
                      <a:pt x="61" y="537"/>
                      <a:pt x="61" y="780"/>
                    </a:cubicBezTo>
                    <a:cubicBezTo>
                      <a:pt x="61" y="902"/>
                      <a:pt x="91" y="1024"/>
                      <a:pt x="91" y="1145"/>
                    </a:cubicBezTo>
                    <a:cubicBezTo>
                      <a:pt x="91" y="1267"/>
                      <a:pt x="61" y="1419"/>
                      <a:pt x="91" y="1510"/>
                    </a:cubicBezTo>
                    <a:cubicBezTo>
                      <a:pt x="106" y="1540"/>
                      <a:pt x="129" y="1555"/>
                      <a:pt x="148" y="1555"/>
                    </a:cubicBezTo>
                    <a:cubicBezTo>
                      <a:pt x="167" y="1555"/>
                      <a:pt x="182" y="1540"/>
                      <a:pt x="182" y="1510"/>
                    </a:cubicBezTo>
                    <a:cubicBezTo>
                      <a:pt x="243" y="1419"/>
                      <a:pt x="213" y="1267"/>
                      <a:pt x="213" y="1145"/>
                    </a:cubicBezTo>
                    <a:cubicBezTo>
                      <a:pt x="213" y="1024"/>
                      <a:pt x="182" y="902"/>
                      <a:pt x="182" y="780"/>
                    </a:cubicBezTo>
                    <a:cubicBezTo>
                      <a:pt x="152" y="537"/>
                      <a:pt x="152" y="264"/>
                      <a:pt x="91" y="20"/>
                    </a:cubicBezTo>
                    <a:cubicBezTo>
                      <a:pt x="91" y="8"/>
                      <a:pt x="76" y="1"/>
                      <a:pt x="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1"/>
              <p:cNvSpPr/>
              <p:nvPr/>
            </p:nvSpPr>
            <p:spPr>
              <a:xfrm>
                <a:off x="2735625" y="1609200"/>
                <a:ext cx="3825" cy="29850"/>
              </a:xfrm>
              <a:custGeom>
                <a:avLst/>
                <a:gdLst/>
                <a:ahLst/>
                <a:cxnLst/>
                <a:rect l="l" t="t" r="r" b="b"/>
                <a:pathLst>
                  <a:path w="153" h="1194" extrusionOk="0">
                    <a:moveTo>
                      <a:pt x="46" y="0"/>
                    </a:moveTo>
                    <a:cubicBezTo>
                      <a:pt x="23" y="0"/>
                      <a:pt x="0" y="15"/>
                      <a:pt x="0" y="46"/>
                    </a:cubicBezTo>
                    <a:cubicBezTo>
                      <a:pt x="0" y="228"/>
                      <a:pt x="31" y="410"/>
                      <a:pt x="31" y="623"/>
                    </a:cubicBezTo>
                    <a:lnTo>
                      <a:pt x="31" y="897"/>
                    </a:lnTo>
                    <a:cubicBezTo>
                      <a:pt x="31" y="988"/>
                      <a:pt x="0" y="1079"/>
                      <a:pt x="31" y="1170"/>
                    </a:cubicBezTo>
                    <a:cubicBezTo>
                      <a:pt x="46" y="1186"/>
                      <a:pt x="61" y="1193"/>
                      <a:pt x="73" y="1193"/>
                    </a:cubicBezTo>
                    <a:cubicBezTo>
                      <a:pt x="84" y="1193"/>
                      <a:pt x="92" y="1186"/>
                      <a:pt x="92" y="1170"/>
                    </a:cubicBezTo>
                    <a:cubicBezTo>
                      <a:pt x="152" y="1110"/>
                      <a:pt x="122" y="988"/>
                      <a:pt x="122" y="897"/>
                    </a:cubicBezTo>
                    <a:lnTo>
                      <a:pt x="122" y="623"/>
                    </a:lnTo>
                    <a:cubicBezTo>
                      <a:pt x="122" y="410"/>
                      <a:pt x="122" y="228"/>
                      <a:pt x="92" y="46"/>
                    </a:cubicBezTo>
                    <a:cubicBezTo>
                      <a:pt x="92" y="15"/>
                      <a:pt x="69"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1"/>
              <p:cNvSpPr/>
              <p:nvPr/>
            </p:nvSpPr>
            <p:spPr>
              <a:xfrm>
                <a:off x="2744750" y="1609950"/>
                <a:ext cx="3050" cy="16175"/>
              </a:xfrm>
              <a:custGeom>
                <a:avLst/>
                <a:gdLst/>
                <a:ahLst/>
                <a:cxnLst/>
                <a:rect l="l" t="t" r="r" b="b"/>
                <a:pathLst>
                  <a:path w="122" h="647" extrusionOk="0">
                    <a:moveTo>
                      <a:pt x="61" y="1"/>
                    </a:moveTo>
                    <a:cubicBezTo>
                      <a:pt x="31" y="1"/>
                      <a:pt x="0" y="16"/>
                      <a:pt x="0" y="46"/>
                    </a:cubicBezTo>
                    <a:lnTo>
                      <a:pt x="0" y="350"/>
                    </a:lnTo>
                    <a:lnTo>
                      <a:pt x="0" y="472"/>
                    </a:lnTo>
                    <a:lnTo>
                      <a:pt x="0" y="563"/>
                    </a:lnTo>
                    <a:cubicBezTo>
                      <a:pt x="0" y="593"/>
                      <a:pt x="0" y="624"/>
                      <a:pt x="31" y="624"/>
                    </a:cubicBezTo>
                    <a:cubicBezTo>
                      <a:pt x="31" y="639"/>
                      <a:pt x="38" y="646"/>
                      <a:pt x="50" y="646"/>
                    </a:cubicBezTo>
                    <a:cubicBezTo>
                      <a:pt x="61" y="646"/>
                      <a:pt x="76" y="639"/>
                      <a:pt x="91" y="624"/>
                    </a:cubicBezTo>
                    <a:cubicBezTo>
                      <a:pt x="122" y="624"/>
                      <a:pt x="122" y="593"/>
                      <a:pt x="122" y="563"/>
                    </a:cubicBezTo>
                    <a:lnTo>
                      <a:pt x="122" y="502"/>
                    </a:lnTo>
                    <a:lnTo>
                      <a:pt x="122" y="350"/>
                    </a:lnTo>
                    <a:lnTo>
                      <a:pt x="122" y="46"/>
                    </a:lnTo>
                    <a:cubicBezTo>
                      <a:pt x="122" y="16"/>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1"/>
              <p:cNvSpPr/>
              <p:nvPr/>
            </p:nvSpPr>
            <p:spPr>
              <a:xfrm>
                <a:off x="2750825" y="1619900"/>
                <a:ext cx="3050" cy="6975"/>
              </a:xfrm>
              <a:custGeom>
                <a:avLst/>
                <a:gdLst/>
                <a:ahLst/>
                <a:cxnLst/>
                <a:rect l="l" t="t" r="r" b="b"/>
                <a:pathLst>
                  <a:path w="122" h="279" extrusionOk="0">
                    <a:moveTo>
                      <a:pt x="87" y="0"/>
                    </a:moveTo>
                    <a:cubicBezTo>
                      <a:pt x="79" y="0"/>
                      <a:pt x="70" y="4"/>
                      <a:pt x="61" y="13"/>
                    </a:cubicBezTo>
                    <a:cubicBezTo>
                      <a:pt x="31" y="13"/>
                      <a:pt x="0" y="13"/>
                      <a:pt x="31" y="43"/>
                    </a:cubicBezTo>
                    <a:cubicBezTo>
                      <a:pt x="31" y="74"/>
                      <a:pt x="31" y="104"/>
                      <a:pt x="31" y="134"/>
                    </a:cubicBezTo>
                    <a:cubicBezTo>
                      <a:pt x="31" y="165"/>
                      <a:pt x="31" y="195"/>
                      <a:pt x="31" y="195"/>
                    </a:cubicBezTo>
                    <a:lnTo>
                      <a:pt x="31" y="256"/>
                    </a:lnTo>
                    <a:cubicBezTo>
                      <a:pt x="46" y="271"/>
                      <a:pt x="61" y="279"/>
                      <a:pt x="72" y="279"/>
                    </a:cubicBezTo>
                    <a:cubicBezTo>
                      <a:pt x="84" y="279"/>
                      <a:pt x="91" y="271"/>
                      <a:pt x="91" y="256"/>
                    </a:cubicBezTo>
                    <a:lnTo>
                      <a:pt x="122" y="195"/>
                    </a:lnTo>
                    <a:cubicBezTo>
                      <a:pt x="122" y="195"/>
                      <a:pt x="122" y="165"/>
                      <a:pt x="122" y="134"/>
                    </a:cubicBezTo>
                    <a:cubicBezTo>
                      <a:pt x="122" y="104"/>
                      <a:pt x="122" y="74"/>
                      <a:pt x="122" y="43"/>
                    </a:cubicBezTo>
                    <a:cubicBezTo>
                      <a:pt x="122" y="22"/>
                      <a:pt x="107" y="0"/>
                      <a:pt x="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1"/>
              <p:cNvSpPr/>
              <p:nvPr/>
            </p:nvSpPr>
            <p:spPr>
              <a:xfrm>
                <a:off x="2693825" y="1598175"/>
                <a:ext cx="4575" cy="9150"/>
              </a:xfrm>
              <a:custGeom>
                <a:avLst/>
                <a:gdLst/>
                <a:ahLst/>
                <a:cxnLst/>
                <a:rect l="l" t="t" r="r" b="b"/>
                <a:pathLst>
                  <a:path w="183" h="366" extrusionOk="0">
                    <a:moveTo>
                      <a:pt x="61" y="0"/>
                    </a:moveTo>
                    <a:cubicBezTo>
                      <a:pt x="31" y="31"/>
                      <a:pt x="1" y="61"/>
                      <a:pt x="1" y="92"/>
                    </a:cubicBezTo>
                    <a:cubicBezTo>
                      <a:pt x="31" y="122"/>
                      <a:pt x="31" y="183"/>
                      <a:pt x="31" y="213"/>
                    </a:cubicBezTo>
                    <a:cubicBezTo>
                      <a:pt x="31" y="244"/>
                      <a:pt x="61" y="244"/>
                      <a:pt x="61" y="274"/>
                    </a:cubicBezTo>
                    <a:cubicBezTo>
                      <a:pt x="61" y="274"/>
                      <a:pt x="61" y="304"/>
                      <a:pt x="61" y="304"/>
                    </a:cubicBezTo>
                    <a:cubicBezTo>
                      <a:pt x="61" y="335"/>
                      <a:pt x="61" y="335"/>
                      <a:pt x="92" y="365"/>
                    </a:cubicBezTo>
                    <a:cubicBezTo>
                      <a:pt x="122" y="365"/>
                      <a:pt x="153" y="365"/>
                      <a:pt x="183" y="335"/>
                    </a:cubicBezTo>
                    <a:cubicBezTo>
                      <a:pt x="183" y="304"/>
                      <a:pt x="183" y="274"/>
                      <a:pt x="183" y="244"/>
                    </a:cubicBezTo>
                    <a:cubicBezTo>
                      <a:pt x="153" y="213"/>
                      <a:pt x="153" y="213"/>
                      <a:pt x="153" y="183"/>
                    </a:cubicBezTo>
                    <a:cubicBezTo>
                      <a:pt x="153" y="152"/>
                      <a:pt x="122" y="9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1"/>
              <p:cNvSpPr/>
              <p:nvPr/>
            </p:nvSpPr>
            <p:spPr>
              <a:xfrm>
                <a:off x="2705225" y="1593600"/>
                <a:ext cx="3825" cy="8200"/>
              </a:xfrm>
              <a:custGeom>
                <a:avLst/>
                <a:gdLst/>
                <a:ahLst/>
                <a:cxnLst/>
                <a:rect l="l" t="t" r="r" b="b"/>
                <a:pathLst>
                  <a:path w="153" h="328" extrusionOk="0">
                    <a:moveTo>
                      <a:pt x="61" y="1"/>
                    </a:moveTo>
                    <a:cubicBezTo>
                      <a:pt x="1" y="31"/>
                      <a:pt x="1" y="31"/>
                      <a:pt x="1" y="62"/>
                    </a:cubicBezTo>
                    <a:cubicBezTo>
                      <a:pt x="1" y="123"/>
                      <a:pt x="31" y="153"/>
                      <a:pt x="31" y="183"/>
                    </a:cubicBezTo>
                    <a:lnTo>
                      <a:pt x="31" y="244"/>
                    </a:lnTo>
                    <a:cubicBezTo>
                      <a:pt x="31" y="275"/>
                      <a:pt x="31" y="305"/>
                      <a:pt x="61" y="305"/>
                    </a:cubicBezTo>
                    <a:cubicBezTo>
                      <a:pt x="77" y="320"/>
                      <a:pt x="92" y="328"/>
                      <a:pt x="103" y="328"/>
                    </a:cubicBezTo>
                    <a:cubicBezTo>
                      <a:pt x="115" y="328"/>
                      <a:pt x="122" y="320"/>
                      <a:pt x="122" y="305"/>
                    </a:cubicBezTo>
                    <a:cubicBezTo>
                      <a:pt x="153" y="275"/>
                      <a:pt x="153" y="244"/>
                      <a:pt x="153" y="244"/>
                    </a:cubicBezTo>
                    <a:cubicBezTo>
                      <a:pt x="122" y="214"/>
                      <a:pt x="122" y="183"/>
                      <a:pt x="122" y="153"/>
                    </a:cubicBezTo>
                    <a:cubicBezTo>
                      <a:pt x="122" y="123"/>
                      <a:pt x="122" y="92"/>
                      <a:pt x="122" y="62"/>
                    </a:cubicBezTo>
                    <a:cubicBezTo>
                      <a:pt x="12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1"/>
              <p:cNvSpPr/>
              <p:nvPr/>
            </p:nvSpPr>
            <p:spPr>
              <a:xfrm>
                <a:off x="2716625" y="1589050"/>
                <a:ext cx="3075" cy="7950"/>
              </a:xfrm>
              <a:custGeom>
                <a:avLst/>
                <a:gdLst/>
                <a:ahLst/>
                <a:cxnLst/>
                <a:rect l="l" t="t" r="r" b="b"/>
                <a:pathLst>
                  <a:path w="123" h="318" extrusionOk="0">
                    <a:moveTo>
                      <a:pt x="31" y="1"/>
                    </a:moveTo>
                    <a:cubicBezTo>
                      <a:pt x="1" y="1"/>
                      <a:pt x="1" y="31"/>
                      <a:pt x="1" y="61"/>
                    </a:cubicBezTo>
                    <a:cubicBezTo>
                      <a:pt x="1" y="92"/>
                      <a:pt x="1" y="153"/>
                      <a:pt x="1" y="183"/>
                    </a:cubicBezTo>
                    <a:cubicBezTo>
                      <a:pt x="31" y="213"/>
                      <a:pt x="31" y="213"/>
                      <a:pt x="31" y="244"/>
                    </a:cubicBezTo>
                    <a:cubicBezTo>
                      <a:pt x="31" y="244"/>
                      <a:pt x="31" y="274"/>
                      <a:pt x="61" y="305"/>
                    </a:cubicBezTo>
                    <a:cubicBezTo>
                      <a:pt x="61" y="313"/>
                      <a:pt x="67" y="317"/>
                      <a:pt x="74" y="317"/>
                    </a:cubicBezTo>
                    <a:cubicBezTo>
                      <a:pt x="92" y="317"/>
                      <a:pt x="122" y="296"/>
                      <a:pt x="122" y="274"/>
                    </a:cubicBezTo>
                    <a:cubicBezTo>
                      <a:pt x="122" y="274"/>
                      <a:pt x="122" y="244"/>
                      <a:pt x="122" y="213"/>
                    </a:cubicBezTo>
                    <a:cubicBezTo>
                      <a:pt x="122" y="213"/>
                      <a:pt x="122" y="183"/>
                      <a:pt x="122" y="153"/>
                    </a:cubicBezTo>
                    <a:cubicBezTo>
                      <a:pt x="122" y="122"/>
                      <a:pt x="92" y="92"/>
                      <a:pt x="92" y="31"/>
                    </a:cubicBezTo>
                    <a:cubicBezTo>
                      <a:pt x="92" y="31"/>
                      <a:pt x="92" y="31"/>
                      <a:pt x="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1"/>
              <p:cNvSpPr/>
              <p:nvPr/>
            </p:nvSpPr>
            <p:spPr>
              <a:xfrm>
                <a:off x="2726500" y="1592100"/>
                <a:ext cx="3825" cy="3050"/>
              </a:xfrm>
              <a:custGeom>
                <a:avLst/>
                <a:gdLst/>
                <a:ahLst/>
                <a:cxnLst/>
                <a:rect l="l" t="t" r="r" b="b"/>
                <a:pathLst>
                  <a:path w="153" h="122" extrusionOk="0">
                    <a:moveTo>
                      <a:pt x="31" y="0"/>
                    </a:moveTo>
                    <a:cubicBezTo>
                      <a:pt x="1" y="0"/>
                      <a:pt x="1" y="31"/>
                      <a:pt x="1" y="61"/>
                    </a:cubicBezTo>
                    <a:cubicBezTo>
                      <a:pt x="1" y="91"/>
                      <a:pt x="1" y="91"/>
                      <a:pt x="31" y="122"/>
                    </a:cubicBezTo>
                    <a:lnTo>
                      <a:pt x="92" y="122"/>
                    </a:lnTo>
                    <a:cubicBezTo>
                      <a:pt x="92" y="122"/>
                      <a:pt x="92" y="122"/>
                      <a:pt x="122" y="91"/>
                    </a:cubicBezTo>
                    <a:cubicBezTo>
                      <a:pt x="153" y="61"/>
                      <a:pt x="153" y="61"/>
                      <a:pt x="153" y="61"/>
                    </a:cubicBezTo>
                    <a:cubicBezTo>
                      <a:pt x="153" y="61"/>
                      <a:pt x="153" y="31"/>
                      <a:pt x="122" y="31"/>
                    </a:cubicBezTo>
                    <a:cubicBezTo>
                      <a:pt x="122" y="31"/>
                      <a:pt x="12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1"/>
              <p:cNvSpPr/>
              <p:nvPr/>
            </p:nvSpPr>
            <p:spPr>
              <a:xfrm>
                <a:off x="2374675" y="1822350"/>
                <a:ext cx="5350" cy="13700"/>
              </a:xfrm>
              <a:custGeom>
                <a:avLst/>
                <a:gdLst/>
                <a:ahLst/>
                <a:cxnLst/>
                <a:rect l="l" t="t" r="r" b="b"/>
                <a:pathLst>
                  <a:path w="214" h="548" extrusionOk="0">
                    <a:moveTo>
                      <a:pt x="92" y="0"/>
                    </a:moveTo>
                    <a:cubicBezTo>
                      <a:pt x="61" y="0"/>
                      <a:pt x="31" y="30"/>
                      <a:pt x="31" y="61"/>
                    </a:cubicBezTo>
                    <a:cubicBezTo>
                      <a:pt x="0" y="122"/>
                      <a:pt x="0" y="243"/>
                      <a:pt x="0" y="334"/>
                    </a:cubicBezTo>
                    <a:cubicBezTo>
                      <a:pt x="31" y="365"/>
                      <a:pt x="31" y="426"/>
                      <a:pt x="61" y="456"/>
                    </a:cubicBezTo>
                    <a:cubicBezTo>
                      <a:pt x="61" y="486"/>
                      <a:pt x="92" y="486"/>
                      <a:pt x="92" y="517"/>
                    </a:cubicBezTo>
                    <a:cubicBezTo>
                      <a:pt x="92" y="517"/>
                      <a:pt x="122" y="547"/>
                      <a:pt x="152" y="547"/>
                    </a:cubicBezTo>
                    <a:cubicBezTo>
                      <a:pt x="183" y="547"/>
                      <a:pt x="183" y="547"/>
                      <a:pt x="183" y="517"/>
                    </a:cubicBezTo>
                    <a:cubicBezTo>
                      <a:pt x="213" y="486"/>
                      <a:pt x="183" y="456"/>
                      <a:pt x="183" y="456"/>
                    </a:cubicBezTo>
                    <a:cubicBezTo>
                      <a:pt x="183" y="426"/>
                      <a:pt x="152" y="426"/>
                      <a:pt x="152" y="395"/>
                    </a:cubicBezTo>
                    <a:cubicBezTo>
                      <a:pt x="152" y="395"/>
                      <a:pt x="152" y="365"/>
                      <a:pt x="152" y="365"/>
                    </a:cubicBezTo>
                    <a:cubicBezTo>
                      <a:pt x="122" y="334"/>
                      <a:pt x="122" y="304"/>
                      <a:pt x="122" y="304"/>
                    </a:cubicBezTo>
                    <a:cubicBezTo>
                      <a:pt x="122" y="304"/>
                      <a:pt x="122" y="274"/>
                      <a:pt x="122" y="274"/>
                    </a:cubicBezTo>
                    <a:cubicBezTo>
                      <a:pt x="122" y="274"/>
                      <a:pt x="122" y="274"/>
                      <a:pt x="122" y="243"/>
                    </a:cubicBezTo>
                    <a:lnTo>
                      <a:pt x="122" y="182"/>
                    </a:lnTo>
                    <a:cubicBezTo>
                      <a:pt x="122" y="152"/>
                      <a:pt x="122" y="152"/>
                      <a:pt x="122" y="152"/>
                    </a:cubicBezTo>
                    <a:cubicBezTo>
                      <a:pt x="122" y="122"/>
                      <a:pt x="152" y="122"/>
                      <a:pt x="152" y="91"/>
                    </a:cubicBezTo>
                    <a:cubicBezTo>
                      <a:pt x="152" y="61"/>
                      <a:pt x="122" y="3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1"/>
              <p:cNvSpPr/>
              <p:nvPr/>
            </p:nvSpPr>
            <p:spPr>
              <a:xfrm>
                <a:off x="2387600" y="1821575"/>
                <a:ext cx="3050" cy="6675"/>
              </a:xfrm>
              <a:custGeom>
                <a:avLst/>
                <a:gdLst/>
                <a:ahLst/>
                <a:cxnLst/>
                <a:rect l="l" t="t" r="r" b="b"/>
                <a:pathLst>
                  <a:path w="122" h="267" extrusionOk="0">
                    <a:moveTo>
                      <a:pt x="61" y="1"/>
                    </a:moveTo>
                    <a:cubicBezTo>
                      <a:pt x="61" y="1"/>
                      <a:pt x="31" y="1"/>
                      <a:pt x="31" y="31"/>
                    </a:cubicBezTo>
                    <a:cubicBezTo>
                      <a:pt x="0" y="31"/>
                      <a:pt x="0" y="31"/>
                      <a:pt x="0" y="61"/>
                    </a:cubicBezTo>
                    <a:cubicBezTo>
                      <a:pt x="0" y="92"/>
                      <a:pt x="0" y="122"/>
                      <a:pt x="0" y="153"/>
                    </a:cubicBezTo>
                    <a:cubicBezTo>
                      <a:pt x="0" y="153"/>
                      <a:pt x="0" y="183"/>
                      <a:pt x="0" y="183"/>
                    </a:cubicBezTo>
                    <a:cubicBezTo>
                      <a:pt x="31" y="213"/>
                      <a:pt x="31" y="213"/>
                      <a:pt x="31" y="244"/>
                    </a:cubicBezTo>
                    <a:cubicBezTo>
                      <a:pt x="31" y="259"/>
                      <a:pt x="46" y="267"/>
                      <a:pt x="61" y="267"/>
                    </a:cubicBezTo>
                    <a:cubicBezTo>
                      <a:pt x="76" y="267"/>
                      <a:pt x="91" y="259"/>
                      <a:pt x="91" y="244"/>
                    </a:cubicBezTo>
                    <a:cubicBezTo>
                      <a:pt x="122" y="213"/>
                      <a:pt x="122" y="213"/>
                      <a:pt x="122" y="183"/>
                    </a:cubicBezTo>
                    <a:cubicBezTo>
                      <a:pt x="122" y="183"/>
                      <a:pt x="122" y="153"/>
                      <a:pt x="122" y="153"/>
                    </a:cubicBezTo>
                    <a:cubicBezTo>
                      <a:pt x="122" y="122"/>
                      <a:pt x="122" y="92"/>
                      <a:pt x="122" y="61"/>
                    </a:cubicBezTo>
                    <a:cubicBezTo>
                      <a:pt x="122" y="31"/>
                      <a:pt x="91"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1"/>
              <p:cNvSpPr/>
              <p:nvPr/>
            </p:nvSpPr>
            <p:spPr>
              <a:xfrm>
                <a:off x="2327550" y="1661250"/>
                <a:ext cx="2325" cy="9125"/>
              </a:xfrm>
              <a:custGeom>
                <a:avLst/>
                <a:gdLst/>
                <a:ahLst/>
                <a:cxnLst/>
                <a:rect l="l" t="t" r="r" b="b"/>
                <a:pathLst>
                  <a:path w="93" h="365" extrusionOk="0">
                    <a:moveTo>
                      <a:pt x="31" y="0"/>
                    </a:moveTo>
                    <a:cubicBezTo>
                      <a:pt x="1" y="0"/>
                      <a:pt x="1" y="31"/>
                      <a:pt x="1" y="61"/>
                    </a:cubicBezTo>
                    <a:lnTo>
                      <a:pt x="1" y="213"/>
                    </a:lnTo>
                    <a:lnTo>
                      <a:pt x="1" y="274"/>
                    </a:lnTo>
                    <a:cubicBezTo>
                      <a:pt x="1" y="274"/>
                      <a:pt x="1" y="304"/>
                      <a:pt x="1" y="304"/>
                    </a:cubicBezTo>
                    <a:cubicBezTo>
                      <a:pt x="1" y="335"/>
                      <a:pt x="1" y="335"/>
                      <a:pt x="31" y="365"/>
                    </a:cubicBezTo>
                    <a:lnTo>
                      <a:pt x="62" y="365"/>
                    </a:lnTo>
                    <a:cubicBezTo>
                      <a:pt x="62" y="335"/>
                      <a:pt x="92" y="335"/>
                      <a:pt x="92" y="304"/>
                    </a:cubicBezTo>
                    <a:cubicBezTo>
                      <a:pt x="92" y="304"/>
                      <a:pt x="92" y="274"/>
                      <a:pt x="92" y="274"/>
                    </a:cubicBezTo>
                    <a:lnTo>
                      <a:pt x="92" y="213"/>
                    </a:lnTo>
                    <a:lnTo>
                      <a:pt x="92" y="61"/>
                    </a:lnTo>
                    <a:cubicBezTo>
                      <a:pt x="92" y="31"/>
                      <a:pt x="62" y="0"/>
                      <a:pt x="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1"/>
              <p:cNvSpPr/>
              <p:nvPr/>
            </p:nvSpPr>
            <p:spPr>
              <a:xfrm>
                <a:off x="2333650" y="1653275"/>
                <a:ext cx="3050" cy="14825"/>
              </a:xfrm>
              <a:custGeom>
                <a:avLst/>
                <a:gdLst/>
                <a:ahLst/>
                <a:cxnLst/>
                <a:rect l="l" t="t" r="r" b="b"/>
                <a:pathLst>
                  <a:path w="122" h="593" extrusionOk="0">
                    <a:moveTo>
                      <a:pt x="46" y="0"/>
                    </a:moveTo>
                    <a:cubicBezTo>
                      <a:pt x="23" y="0"/>
                      <a:pt x="0" y="15"/>
                      <a:pt x="0" y="46"/>
                    </a:cubicBezTo>
                    <a:cubicBezTo>
                      <a:pt x="0" y="137"/>
                      <a:pt x="0" y="228"/>
                      <a:pt x="0" y="319"/>
                    </a:cubicBezTo>
                    <a:lnTo>
                      <a:pt x="0" y="441"/>
                    </a:lnTo>
                    <a:cubicBezTo>
                      <a:pt x="0" y="471"/>
                      <a:pt x="0" y="532"/>
                      <a:pt x="0" y="593"/>
                    </a:cubicBezTo>
                    <a:lnTo>
                      <a:pt x="91" y="593"/>
                    </a:lnTo>
                    <a:cubicBezTo>
                      <a:pt x="122" y="532"/>
                      <a:pt x="91" y="502"/>
                      <a:pt x="91" y="441"/>
                    </a:cubicBezTo>
                    <a:lnTo>
                      <a:pt x="91" y="319"/>
                    </a:lnTo>
                    <a:cubicBezTo>
                      <a:pt x="91" y="228"/>
                      <a:pt x="91" y="137"/>
                      <a:pt x="91" y="46"/>
                    </a:cubicBezTo>
                    <a:cubicBezTo>
                      <a:pt x="91" y="15"/>
                      <a:pt x="68" y="0"/>
                      <a:pt x="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1"/>
              <p:cNvSpPr/>
              <p:nvPr/>
            </p:nvSpPr>
            <p:spPr>
              <a:xfrm>
                <a:off x="2344275" y="1650975"/>
                <a:ext cx="3075" cy="18275"/>
              </a:xfrm>
              <a:custGeom>
                <a:avLst/>
                <a:gdLst/>
                <a:ahLst/>
                <a:cxnLst/>
                <a:rect l="l" t="t" r="r" b="b"/>
                <a:pathLst>
                  <a:path w="123" h="731" extrusionOk="0">
                    <a:moveTo>
                      <a:pt x="61" y="1"/>
                    </a:moveTo>
                    <a:cubicBezTo>
                      <a:pt x="31" y="1"/>
                      <a:pt x="1" y="16"/>
                      <a:pt x="1" y="46"/>
                    </a:cubicBezTo>
                    <a:cubicBezTo>
                      <a:pt x="1" y="138"/>
                      <a:pt x="1" y="259"/>
                      <a:pt x="1" y="381"/>
                    </a:cubicBezTo>
                    <a:lnTo>
                      <a:pt x="1" y="533"/>
                    </a:lnTo>
                    <a:cubicBezTo>
                      <a:pt x="1" y="594"/>
                      <a:pt x="1" y="654"/>
                      <a:pt x="31" y="685"/>
                    </a:cubicBezTo>
                    <a:cubicBezTo>
                      <a:pt x="31" y="715"/>
                      <a:pt x="46" y="730"/>
                      <a:pt x="65" y="730"/>
                    </a:cubicBezTo>
                    <a:cubicBezTo>
                      <a:pt x="84" y="730"/>
                      <a:pt x="107" y="715"/>
                      <a:pt x="122" y="685"/>
                    </a:cubicBezTo>
                    <a:cubicBezTo>
                      <a:pt x="122" y="654"/>
                      <a:pt x="122" y="594"/>
                      <a:pt x="122" y="533"/>
                    </a:cubicBezTo>
                    <a:lnTo>
                      <a:pt x="122" y="381"/>
                    </a:lnTo>
                    <a:cubicBezTo>
                      <a:pt x="122" y="259"/>
                      <a:pt x="122" y="138"/>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1"/>
              <p:cNvSpPr/>
              <p:nvPr/>
            </p:nvSpPr>
            <p:spPr>
              <a:xfrm>
                <a:off x="2357200" y="1643775"/>
                <a:ext cx="5350" cy="21025"/>
              </a:xfrm>
              <a:custGeom>
                <a:avLst/>
                <a:gdLst/>
                <a:ahLst/>
                <a:cxnLst/>
                <a:rect l="l" t="t" r="r" b="b"/>
                <a:pathLst>
                  <a:path w="214" h="841" extrusionOk="0">
                    <a:moveTo>
                      <a:pt x="61" y="0"/>
                    </a:moveTo>
                    <a:cubicBezTo>
                      <a:pt x="31" y="31"/>
                      <a:pt x="0" y="31"/>
                      <a:pt x="0" y="61"/>
                    </a:cubicBezTo>
                    <a:cubicBezTo>
                      <a:pt x="31" y="182"/>
                      <a:pt x="31" y="304"/>
                      <a:pt x="61" y="426"/>
                    </a:cubicBezTo>
                    <a:cubicBezTo>
                      <a:pt x="61" y="486"/>
                      <a:pt x="61" y="578"/>
                      <a:pt x="61" y="638"/>
                    </a:cubicBezTo>
                    <a:cubicBezTo>
                      <a:pt x="92" y="669"/>
                      <a:pt x="92" y="699"/>
                      <a:pt x="92" y="699"/>
                    </a:cubicBezTo>
                    <a:cubicBezTo>
                      <a:pt x="92" y="760"/>
                      <a:pt x="92" y="790"/>
                      <a:pt x="122" y="821"/>
                    </a:cubicBezTo>
                    <a:cubicBezTo>
                      <a:pt x="122" y="833"/>
                      <a:pt x="132" y="841"/>
                      <a:pt x="145" y="841"/>
                    </a:cubicBezTo>
                    <a:cubicBezTo>
                      <a:pt x="162" y="841"/>
                      <a:pt x="183" y="826"/>
                      <a:pt x="183" y="790"/>
                    </a:cubicBezTo>
                    <a:cubicBezTo>
                      <a:pt x="183" y="760"/>
                      <a:pt x="213" y="730"/>
                      <a:pt x="183" y="699"/>
                    </a:cubicBezTo>
                    <a:cubicBezTo>
                      <a:pt x="183" y="669"/>
                      <a:pt x="183" y="638"/>
                      <a:pt x="183" y="608"/>
                    </a:cubicBezTo>
                    <a:cubicBezTo>
                      <a:pt x="183" y="547"/>
                      <a:pt x="183" y="486"/>
                      <a:pt x="152" y="426"/>
                    </a:cubicBezTo>
                    <a:cubicBezTo>
                      <a:pt x="152" y="304"/>
                      <a:pt x="122" y="182"/>
                      <a:pt x="122" y="61"/>
                    </a:cubicBezTo>
                    <a:cubicBezTo>
                      <a:pt x="122" y="31"/>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1"/>
              <p:cNvSpPr/>
              <p:nvPr/>
            </p:nvSpPr>
            <p:spPr>
              <a:xfrm>
                <a:off x="2372775" y="1634450"/>
                <a:ext cx="5725" cy="30425"/>
              </a:xfrm>
              <a:custGeom>
                <a:avLst/>
                <a:gdLst/>
                <a:ahLst/>
                <a:cxnLst/>
                <a:rect l="l" t="t" r="r" b="b"/>
                <a:pathLst>
                  <a:path w="229" h="1217" extrusionOk="0">
                    <a:moveTo>
                      <a:pt x="50" y="1"/>
                    </a:moveTo>
                    <a:cubicBezTo>
                      <a:pt x="23" y="1"/>
                      <a:pt x="0" y="24"/>
                      <a:pt x="16" y="69"/>
                    </a:cubicBezTo>
                    <a:cubicBezTo>
                      <a:pt x="16" y="252"/>
                      <a:pt x="16" y="434"/>
                      <a:pt x="46" y="647"/>
                    </a:cubicBezTo>
                    <a:cubicBezTo>
                      <a:pt x="46" y="738"/>
                      <a:pt x="46" y="829"/>
                      <a:pt x="76" y="920"/>
                    </a:cubicBezTo>
                    <a:cubicBezTo>
                      <a:pt x="76" y="981"/>
                      <a:pt x="76" y="1011"/>
                      <a:pt x="76" y="1072"/>
                    </a:cubicBezTo>
                    <a:cubicBezTo>
                      <a:pt x="107" y="1103"/>
                      <a:pt x="107" y="1163"/>
                      <a:pt x="107" y="1194"/>
                    </a:cubicBezTo>
                    <a:cubicBezTo>
                      <a:pt x="122" y="1209"/>
                      <a:pt x="145" y="1217"/>
                      <a:pt x="164" y="1217"/>
                    </a:cubicBezTo>
                    <a:cubicBezTo>
                      <a:pt x="183" y="1217"/>
                      <a:pt x="198" y="1209"/>
                      <a:pt x="198" y="1194"/>
                    </a:cubicBezTo>
                    <a:cubicBezTo>
                      <a:pt x="228" y="1133"/>
                      <a:pt x="198" y="1103"/>
                      <a:pt x="198" y="1042"/>
                    </a:cubicBezTo>
                    <a:cubicBezTo>
                      <a:pt x="198" y="1011"/>
                      <a:pt x="198" y="951"/>
                      <a:pt x="198" y="920"/>
                    </a:cubicBezTo>
                    <a:cubicBezTo>
                      <a:pt x="168" y="829"/>
                      <a:pt x="168" y="738"/>
                      <a:pt x="168" y="616"/>
                    </a:cubicBezTo>
                    <a:cubicBezTo>
                      <a:pt x="137" y="434"/>
                      <a:pt x="137" y="252"/>
                      <a:pt x="107" y="69"/>
                    </a:cubicBezTo>
                    <a:cubicBezTo>
                      <a:pt x="107" y="24"/>
                      <a:pt x="76" y="1"/>
                      <a:pt x="5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1"/>
              <p:cNvSpPr/>
              <p:nvPr/>
            </p:nvSpPr>
            <p:spPr>
              <a:xfrm>
                <a:off x="2388350" y="1631225"/>
                <a:ext cx="4575" cy="29400"/>
              </a:xfrm>
              <a:custGeom>
                <a:avLst/>
                <a:gdLst/>
                <a:ahLst/>
                <a:cxnLst/>
                <a:rect l="l" t="t" r="r" b="b"/>
                <a:pathLst>
                  <a:path w="183" h="1176" extrusionOk="0">
                    <a:moveTo>
                      <a:pt x="61" y="1"/>
                    </a:moveTo>
                    <a:cubicBezTo>
                      <a:pt x="31" y="1"/>
                      <a:pt x="1" y="16"/>
                      <a:pt x="1" y="46"/>
                    </a:cubicBezTo>
                    <a:cubicBezTo>
                      <a:pt x="31" y="229"/>
                      <a:pt x="31" y="441"/>
                      <a:pt x="31" y="624"/>
                    </a:cubicBezTo>
                    <a:lnTo>
                      <a:pt x="61" y="897"/>
                    </a:lnTo>
                    <a:cubicBezTo>
                      <a:pt x="61" y="958"/>
                      <a:pt x="31" y="1080"/>
                      <a:pt x="92" y="1140"/>
                    </a:cubicBezTo>
                    <a:cubicBezTo>
                      <a:pt x="92" y="1166"/>
                      <a:pt x="103" y="1176"/>
                      <a:pt x="115" y="1176"/>
                    </a:cubicBezTo>
                    <a:cubicBezTo>
                      <a:pt x="132" y="1176"/>
                      <a:pt x="153" y="1158"/>
                      <a:pt x="153" y="1140"/>
                    </a:cubicBezTo>
                    <a:cubicBezTo>
                      <a:pt x="183" y="1110"/>
                      <a:pt x="153" y="1049"/>
                      <a:pt x="153" y="988"/>
                    </a:cubicBezTo>
                    <a:cubicBezTo>
                      <a:pt x="153" y="958"/>
                      <a:pt x="153" y="928"/>
                      <a:pt x="153" y="867"/>
                    </a:cubicBezTo>
                    <a:cubicBezTo>
                      <a:pt x="153" y="776"/>
                      <a:pt x="153" y="684"/>
                      <a:pt x="153" y="593"/>
                    </a:cubicBezTo>
                    <a:cubicBezTo>
                      <a:pt x="122" y="411"/>
                      <a:pt x="122" y="229"/>
                      <a:pt x="122" y="46"/>
                    </a:cubicBezTo>
                    <a:cubicBezTo>
                      <a:pt x="122" y="16"/>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1"/>
              <p:cNvSpPr/>
              <p:nvPr/>
            </p:nvSpPr>
            <p:spPr>
              <a:xfrm>
                <a:off x="2407675" y="1612100"/>
                <a:ext cx="5025" cy="28275"/>
              </a:xfrm>
              <a:custGeom>
                <a:avLst/>
                <a:gdLst/>
                <a:ahLst/>
                <a:cxnLst/>
                <a:rect l="l" t="t" r="r" b="b"/>
                <a:pathLst>
                  <a:path w="201" h="1131" extrusionOk="0">
                    <a:moveTo>
                      <a:pt x="66" y="1"/>
                    </a:moveTo>
                    <a:cubicBezTo>
                      <a:pt x="34" y="1"/>
                      <a:pt x="0" y="16"/>
                      <a:pt x="18" y="51"/>
                    </a:cubicBezTo>
                    <a:cubicBezTo>
                      <a:pt x="18" y="234"/>
                      <a:pt x="48" y="386"/>
                      <a:pt x="48" y="568"/>
                    </a:cubicBezTo>
                    <a:cubicBezTo>
                      <a:pt x="48" y="659"/>
                      <a:pt x="48" y="750"/>
                      <a:pt x="48" y="842"/>
                    </a:cubicBezTo>
                    <a:cubicBezTo>
                      <a:pt x="48" y="902"/>
                      <a:pt x="48" y="994"/>
                      <a:pt x="79" y="1085"/>
                    </a:cubicBezTo>
                    <a:cubicBezTo>
                      <a:pt x="79" y="1115"/>
                      <a:pt x="101" y="1130"/>
                      <a:pt x="124" y="1130"/>
                    </a:cubicBezTo>
                    <a:cubicBezTo>
                      <a:pt x="147" y="1130"/>
                      <a:pt x="170" y="1115"/>
                      <a:pt x="170" y="1085"/>
                    </a:cubicBezTo>
                    <a:cubicBezTo>
                      <a:pt x="200" y="994"/>
                      <a:pt x="170" y="933"/>
                      <a:pt x="170" y="842"/>
                    </a:cubicBezTo>
                    <a:cubicBezTo>
                      <a:pt x="170" y="750"/>
                      <a:pt x="170" y="659"/>
                      <a:pt x="170" y="568"/>
                    </a:cubicBezTo>
                    <a:cubicBezTo>
                      <a:pt x="170" y="386"/>
                      <a:pt x="139" y="203"/>
                      <a:pt x="109" y="21"/>
                    </a:cubicBezTo>
                    <a:cubicBezTo>
                      <a:pt x="109" y="8"/>
                      <a:pt x="88" y="1"/>
                      <a:pt x="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1"/>
              <p:cNvSpPr/>
              <p:nvPr/>
            </p:nvSpPr>
            <p:spPr>
              <a:xfrm>
                <a:off x="2415700" y="1602725"/>
                <a:ext cx="2300" cy="1550"/>
              </a:xfrm>
              <a:custGeom>
                <a:avLst/>
                <a:gdLst/>
                <a:ahLst/>
                <a:cxnLst/>
                <a:rect l="l" t="t" r="r" b="b"/>
                <a:pathLst>
                  <a:path w="92" h="62" extrusionOk="0">
                    <a:moveTo>
                      <a:pt x="62" y="1"/>
                    </a:moveTo>
                    <a:cubicBezTo>
                      <a:pt x="1" y="1"/>
                      <a:pt x="1" y="62"/>
                      <a:pt x="62" y="62"/>
                    </a:cubicBezTo>
                    <a:cubicBezTo>
                      <a:pt x="92" y="62"/>
                      <a:pt x="92"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1"/>
              <p:cNvSpPr/>
              <p:nvPr/>
            </p:nvSpPr>
            <p:spPr>
              <a:xfrm>
                <a:off x="2434700" y="1632375"/>
                <a:ext cx="3075" cy="12175"/>
              </a:xfrm>
              <a:custGeom>
                <a:avLst/>
                <a:gdLst/>
                <a:ahLst/>
                <a:cxnLst/>
                <a:rect l="l" t="t" r="r" b="b"/>
                <a:pathLst>
                  <a:path w="123" h="487" extrusionOk="0">
                    <a:moveTo>
                      <a:pt x="61" y="0"/>
                    </a:moveTo>
                    <a:cubicBezTo>
                      <a:pt x="31" y="0"/>
                      <a:pt x="1" y="31"/>
                      <a:pt x="1" y="61"/>
                    </a:cubicBezTo>
                    <a:cubicBezTo>
                      <a:pt x="31" y="122"/>
                      <a:pt x="31" y="183"/>
                      <a:pt x="31" y="243"/>
                    </a:cubicBezTo>
                    <a:cubicBezTo>
                      <a:pt x="31" y="274"/>
                      <a:pt x="1" y="304"/>
                      <a:pt x="1" y="335"/>
                    </a:cubicBezTo>
                    <a:cubicBezTo>
                      <a:pt x="1" y="335"/>
                      <a:pt x="1" y="365"/>
                      <a:pt x="1" y="395"/>
                    </a:cubicBezTo>
                    <a:cubicBezTo>
                      <a:pt x="1" y="395"/>
                      <a:pt x="1" y="426"/>
                      <a:pt x="1" y="426"/>
                    </a:cubicBezTo>
                    <a:cubicBezTo>
                      <a:pt x="1" y="456"/>
                      <a:pt x="1" y="487"/>
                      <a:pt x="31" y="487"/>
                    </a:cubicBezTo>
                    <a:cubicBezTo>
                      <a:pt x="31" y="487"/>
                      <a:pt x="61" y="487"/>
                      <a:pt x="61" y="456"/>
                    </a:cubicBezTo>
                    <a:cubicBezTo>
                      <a:pt x="122" y="395"/>
                      <a:pt x="122" y="335"/>
                      <a:pt x="122" y="243"/>
                    </a:cubicBezTo>
                    <a:cubicBezTo>
                      <a:pt x="122" y="183"/>
                      <a:pt x="122" y="91"/>
                      <a:pt x="122" y="31"/>
                    </a:cubicBezTo>
                    <a:cubicBezTo>
                      <a:pt x="122" y="0"/>
                      <a:pt x="9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1"/>
              <p:cNvSpPr/>
              <p:nvPr/>
            </p:nvSpPr>
            <p:spPr>
              <a:xfrm>
                <a:off x="2445350" y="1641175"/>
                <a:ext cx="4575" cy="13075"/>
              </a:xfrm>
              <a:custGeom>
                <a:avLst/>
                <a:gdLst/>
                <a:ahLst/>
                <a:cxnLst/>
                <a:rect l="l" t="t" r="r" b="b"/>
                <a:pathLst>
                  <a:path w="183" h="523" extrusionOk="0">
                    <a:moveTo>
                      <a:pt x="115" y="0"/>
                    </a:moveTo>
                    <a:cubicBezTo>
                      <a:pt x="104" y="0"/>
                      <a:pt x="83" y="22"/>
                      <a:pt x="61" y="43"/>
                    </a:cubicBezTo>
                    <a:cubicBezTo>
                      <a:pt x="61" y="104"/>
                      <a:pt x="61" y="195"/>
                      <a:pt x="31" y="256"/>
                    </a:cubicBezTo>
                    <a:cubicBezTo>
                      <a:pt x="31" y="286"/>
                      <a:pt x="31" y="317"/>
                      <a:pt x="0" y="378"/>
                    </a:cubicBezTo>
                    <a:cubicBezTo>
                      <a:pt x="0" y="408"/>
                      <a:pt x="0" y="438"/>
                      <a:pt x="0" y="499"/>
                    </a:cubicBezTo>
                    <a:cubicBezTo>
                      <a:pt x="0" y="514"/>
                      <a:pt x="15" y="522"/>
                      <a:pt x="31" y="522"/>
                    </a:cubicBezTo>
                    <a:cubicBezTo>
                      <a:pt x="46" y="522"/>
                      <a:pt x="61" y="514"/>
                      <a:pt x="61" y="499"/>
                    </a:cubicBezTo>
                    <a:cubicBezTo>
                      <a:pt x="91" y="499"/>
                      <a:pt x="91" y="499"/>
                      <a:pt x="91" y="469"/>
                    </a:cubicBezTo>
                    <a:cubicBezTo>
                      <a:pt x="91" y="469"/>
                      <a:pt x="91" y="469"/>
                      <a:pt x="91" y="438"/>
                    </a:cubicBezTo>
                    <a:cubicBezTo>
                      <a:pt x="91" y="438"/>
                      <a:pt x="91" y="408"/>
                      <a:pt x="91" y="408"/>
                    </a:cubicBezTo>
                    <a:lnTo>
                      <a:pt x="122" y="286"/>
                    </a:lnTo>
                    <a:cubicBezTo>
                      <a:pt x="152" y="226"/>
                      <a:pt x="152" y="135"/>
                      <a:pt x="183" y="74"/>
                    </a:cubicBezTo>
                    <a:cubicBezTo>
                      <a:pt x="183" y="43"/>
                      <a:pt x="152" y="13"/>
                      <a:pt x="122" y="13"/>
                    </a:cubicBezTo>
                    <a:cubicBezTo>
                      <a:pt x="122" y="4"/>
                      <a:pt x="119" y="0"/>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1"/>
              <p:cNvSpPr/>
              <p:nvPr/>
            </p:nvSpPr>
            <p:spPr>
              <a:xfrm>
                <a:off x="2462050" y="1646425"/>
                <a:ext cx="2325" cy="15400"/>
              </a:xfrm>
              <a:custGeom>
                <a:avLst/>
                <a:gdLst/>
                <a:ahLst/>
                <a:cxnLst/>
                <a:rect l="l" t="t" r="r" b="b"/>
                <a:pathLst>
                  <a:path w="93" h="616" extrusionOk="0">
                    <a:moveTo>
                      <a:pt x="47" y="0"/>
                    </a:moveTo>
                    <a:cubicBezTo>
                      <a:pt x="24" y="0"/>
                      <a:pt x="1" y="16"/>
                      <a:pt x="1" y="46"/>
                    </a:cubicBezTo>
                    <a:lnTo>
                      <a:pt x="1" y="320"/>
                    </a:lnTo>
                    <a:cubicBezTo>
                      <a:pt x="1" y="350"/>
                      <a:pt x="1" y="411"/>
                      <a:pt x="1" y="441"/>
                    </a:cubicBezTo>
                    <a:cubicBezTo>
                      <a:pt x="1" y="502"/>
                      <a:pt x="1" y="532"/>
                      <a:pt x="1" y="593"/>
                    </a:cubicBezTo>
                    <a:cubicBezTo>
                      <a:pt x="16" y="608"/>
                      <a:pt x="39" y="616"/>
                      <a:pt x="58" y="616"/>
                    </a:cubicBezTo>
                    <a:cubicBezTo>
                      <a:pt x="77" y="616"/>
                      <a:pt x="92" y="608"/>
                      <a:pt x="92" y="593"/>
                    </a:cubicBezTo>
                    <a:cubicBezTo>
                      <a:pt x="92" y="532"/>
                      <a:pt x="92" y="502"/>
                      <a:pt x="92" y="441"/>
                    </a:cubicBezTo>
                    <a:cubicBezTo>
                      <a:pt x="92" y="411"/>
                      <a:pt x="92" y="350"/>
                      <a:pt x="92" y="320"/>
                    </a:cubicBezTo>
                    <a:lnTo>
                      <a:pt x="92" y="46"/>
                    </a:lnTo>
                    <a:cubicBezTo>
                      <a:pt x="92" y="16"/>
                      <a:pt x="69" y="0"/>
                      <a:pt x="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1"/>
              <p:cNvSpPr/>
              <p:nvPr/>
            </p:nvSpPr>
            <p:spPr>
              <a:xfrm>
                <a:off x="2481050" y="1647575"/>
                <a:ext cx="3075" cy="4575"/>
              </a:xfrm>
              <a:custGeom>
                <a:avLst/>
                <a:gdLst/>
                <a:ahLst/>
                <a:cxnLst/>
                <a:rect l="l" t="t" r="r" b="b"/>
                <a:pathLst>
                  <a:path w="123" h="183" extrusionOk="0">
                    <a:moveTo>
                      <a:pt x="31" y="0"/>
                    </a:moveTo>
                    <a:cubicBezTo>
                      <a:pt x="31" y="0"/>
                      <a:pt x="31" y="30"/>
                      <a:pt x="31" y="30"/>
                    </a:cubicBezTo>
                    <a:cubicBezTo>
                      <a:pt x="1" y="30"/>
                      <a:pt x="1" y="30"/>
                      <a:pt x="1" y="61"/>
                    </a:cubicBezTo>
                    <a:cubicBezTo>
                      <a:pt x="1" y="91"/>
                      <a:pt x="31" y="91"/>
                      <a:pt x="31" y="122"/>
                    </a:cubicBezTo>
                    <a:cubicBezTo>
                      <a:pt x="31" y="122"/>
                      <a:pt x="31" y="152"/>
                      <a:pt x="31" y="152"/>
                    </a:cubicBezTo>
                    <a:cubicBezTo>
                      <a:pt x="31" y="152"/>
                      <a:pt x="62" y="182"/>
                      <a:pt x="62" y="182"/>
                    </a:cubicBezTo>
                    <a:cubicBezTo>
                      <a:pt x="62" y="182"/>
                      <a:pt x="92" y="152"/>
                      <a:pt x="92" y="152"/>
                    </a:cubicBezTo>
                    <a:cubicBezTo>
                      <a:pt x="92" y="152"/>
                      <a:pt x="92" y="122"/>
                      <a:pt x="92" y="122"/>
                    </a:cubicBezTo>
                    <a:cubicBezTo>
                      <a:pt x="122" y="91"/>
                      <a:pt x="122" y="61"/>
                      <a:pt x="122" y="30"/>
                    </a:cubicBezTo>
                    <a:cubicBezTo>
                      <a:pt x="122" y="30"/>
                      <a:pt x="9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1"/>
              <p:cNvSpPr/>
              <p:nvPr/>
            </p:nvSpPr>
            <p:spPr>
              <a:xfrm>
                <a:off x="2503100" y="1654400"/>
                <a:ext cx="25" cy="25"/>
              </a:xfrm>
              <a:custGeom>
                <a:avLst/>
                <a:gdLst/>
                <a:ahLst/>
                <a:cxnLst/>
                <a:rect l="l" t="t" r="r" b="b"/>
                <a:pathLst>
                  <a:path w="1" h="1" extrusionOk="0">
                    <a:moveTo>
                      <a:pt x="0" y="1"/>
                    </a:moveTo>
                    <a:lnTo>
                      <a:pt x="0" y="1"/>
                    </a:lnTo>
                    <a:cubicBezTo>
                      <a:pt x="0" y="1"/>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1"/>
              <p:cNvSpPr/>
              <p:nvPr/>
            </p:nvSpPr>
            <p:spPr>
              <a:xfrm>
                <a:off x="2537300" y="1770675"/>
                <a:ext cx="2300" cy="10650"/>
              </a:xfrm>
              <a:custGeom>
                <a:avLst/>
                <a:gdLst/>
                <a:ahLst/>
                <a:cxnLst/>
                <a:rect l="l" t="t" r="r" b="b"/>
                <a:pathLst>
                  <a:path w="92" h="426" extrusionOk="0">
                    <a:moveTo>
                      <a:pt x="61" y="0"/>
                    </a:moveTo>
                    <a:cubicBezTo>
                      <a:pt x="31" y="0"/>
                      <a:pt x="0" y="0"/>
                      <a:pt x="0" y="31"/>
                    </a:cubicBezTo>
                    <a:lnTo>
                      <a:pt x="0" y="213"/>
                    </a:lnTo>
                    <a:cubicBezTo>
                      <a:pt x="0" y="274"/>
                      <a:pt x="0" y="335"/>
                      <a:pt x="0" y="365"/>
                    </a:cubicBezTo>
                    <a:cubicBezTo>
                      <a:pt x="31" y="395"/>
                      <a:pt x="31" y="426"/>
                      <a:pt x="61" y="426"/>
                    </a:cubicBezTo>
                    <a:cubicBezTo>
                      <a:pt x="91" y="426"/>
                      <a:pt x="91" y="395"/>
                      <a:pt x="91" y="365"/>
                    </a:cubicBezTo>
                    <a:cubicBezTo>
                      <a:pt x="91" y="304"/>
                      <a:pt x="91" y="243"/>
                      <a:pt x="91" y="213"/>
                    </a:cubicBezTo>
                    <a:lnTo>
                      <a:pt x="91" y="31"/>
                    </a:lnTo>
                    <a:cubicBezTo>
                      <a:pt x="91" y="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1"/>
              <p:cNvSpPr/>
              <p:nvPr/>
            </p:nvSpPr>
            <p:spPr>
              <a:xfrm>
                <a:off x="2553250" y="1774475"/>
                <a:ext cx="3050" cy="3050"/>
              </a:xfrm>
              <a:custGeom>
                <a:avLst/>
                <a:gdLst/>
                <a:ahLst/>
                <a:cxnLst/>
                <a:rect l="l" t="t" r="r" b="b"/>
                <a:pathLst>
                  <a:path w="122" h="122" extrusionOk="0">
                    <a:moveTo>
                      <a:pt x="61" y="0"/>
                    </a:moveTo>
                    <a:cubicBezTo>
                      <a:pt x="0" y="0"/>
                      <a:pt x="0" y="122"/>
                      <a:pt x="61" y="122"/>
                    </a:cubicBezTo>
                    <a:cubicBezTo>
                      <a:pt x="122" y="122"/>
                      <a:pt x="122"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1"/>
              <p:cNvSpPr/>
              <p:nvPr/>
            </p:nvSpPr>
            <p:spPr>
              <a:xfrm>
                <a:off x="2569975" y="1776750"/>
                <a:ext cx="4575" cy="3050"/>
              </a:xfrm>
              <a:custGeom>
                <a:avLst/>
                <a:gdLst/>
                <a:ahLst/>
                <a:cxnLst/>
                <a:rect l="l" t="t" r="r" b="b"/>
                <a:pathLst>
                  <a:path w="183" h="122" extrusionOk="0">
                    <a:moveTo>
                      <a:pt x="91" y="0"/>
                    </a:moveTo>
                    <a:cubicBezTo>
                      <a:pt x="0" y="0"/>
                      <a:pt x="0" y="122"/>
                      <a:pt x="91" y="122"/>
                    </a:cubicBezTo>
                    <a:cubicBezTo>
                      <a:pt x="183" y="122"/>
                      <a:pt x="183"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79" name="Google Shape;3879;p41"/>
          <p:cNvGrpSpPr/>
          <p:nvPr/>
        </p:nvGrpSpPr>
        <p:grpSpPr>
          <a:xfrm flipH="1">
            <a:off x="1305558" y="539510"/>
            <a:ext cx="259695" cy="200440"/>
            <a:chOff x="2829150" y="1819475"/>
            <a:chExt cx="167200" cy="129050"/>
          </a:xfrm>
        </p:grpSpPr>
        <p:sp>
          <p:nvSpPr>
            <p:cNvPr id="3880" name="Google Shape;3880;p41"/>
            <p:cNvSpPr/>
            <p:nvPr/>
          </p:nvSpPr>
          <p:spPr>
            <a:xfrm>
              <a:off x="2835225" y="1826150"/>
              <a:ext cx="157325" cy="117350"/>
            </a:xfrm>
            <a:custGeom>
              <a:avLst/>
              <a:gdLst/>
              <a:ahLst/>
              <a:cxnLst/>
              <a:rect l="l" t="t" r="r" b="b"/>
              <a:pathLst>
                <a:path w="6293" h="4694" extrusionOk="0">
                  <a:moveTo>
                    <a:pt x="3686" y="0"/>
                  </a:moveTo>
                  <a:cubicBezTo>
                    <a:pt x="3384" y="0"/>
                    <a:pt x="3086" y="109"/>
                    <a:pt x="2858" y="316"/>
                  </a:cubicBezTo>
                  <a:cubicBezTo>
                    <a:pt x="2554" y="589"/>
                    <a:pt x="2341" y="1076"/>
                    <a:pt x="1916" y="1167"/>
                  </a:cubicBezTo>
                  <a:cubicBezTo>
                    <a:pt x="1856" y="1183"/>
                    <a:pt x="1796" y="1190"/>
                    <a:pt x="1737" y="1190"/>
                  </a:cubicBezTo>
                  <a:cubicBezTo>
                    <a:pt x="1485" y="1190"/>
                    <a:pt x="1233" y="1073"/>
                    <a:pt x="981" y="1073"/>
                  </a:cubicBezTo>
                  <a:cubicBezTo>
                    <a:pt x="958" y="1073"/>
                    <a:pt x="935" y="1073"/>
                    <a:pt x="913" y="1076"/>
                  </a:cubicBezTo>
                  <a:cubicBezTo>
                    <a:pt x="548" y="1136"/>
                    <a:pt x="244" y="1440"/>
                    <a:pt x="123" y="1775"/>
                  </a:cubicBezTo>
                  <a:cubicBezTo>
                    <a:pt x="1" y="2109"/>
                    <a:pt x="31" y="2474"/>
                    <a:pt x="31" y="2838"/>
                  </a:cubicBezTo>
                  <a:cubicBezTo>
                    <a:pt x="31" y="3021"/>
                    <a:pt x="31" y="3234"/>
                    <a:pt x="92" y="3386"/>
                  </a:cubicBezTo>
                  <a:cubicBezTo>
                    <a:pt x="183" y="3659"/>
                    <a:pt x="396" y="3872"/>
                    <a:pt x="639" y="3993"/>
                  </a:cubicBezTo>
                  <a:cubicBezTo>
                    <a:pt x="980" y="4188"/>
                    <a:pt x="1359" y="4285"/>
                    <a:pt x="1731" y="4285"/>
                  </a:cubicBezTo>
                  <a:cubicBezTo>
                    <a:pt x="1824" y="4285"/>
                    <a:pt x="1916" y="4279"/>
                    <a:pt x="2007" y="4267"/>
                  </a:cubicBezTo>
                  <a:cubicBezTo>
                    <a:pt x="2038" y="4252"/>
                    <a:pt x="2060" y="4244"/>
                    <a:pt x="2083" y="4244"/>
                  </a:cubicBezTo>
                  <a:cubicBezTo>
                    <a:pt x="2106" y="4244"/>
                    <a:pt x="2129" y="4252"/>
                    <a:pt x="2159" y="4267"/>
                  </a:cubicBezTo>
                  <a:cubicBezTo>
                    <a:pt x="2189" y="4297"/>
                    <a:pt x="2189" y="4328"/>
                    <a:pt x="2220" y="4358"/>
                  </a:cubicBezTo>
                  <a:cubicBezTo>
                    <a:pt x="2250" y="4419"/>
                    <a:pt x="2311" y="4480"/>
                    <a:pt x="2372" y="4510"/>
                  </a:cubicBezTo>
                  <a:cubicBezTo>
                    <a:pt x="2593" y="4635"/>
                    <a:pt x="2841" y="4693"/>
                    <a:pt x="3089" y="4693"/>
                  </a:cubicBezTo>
                  <a:cubicBezTo>
                    <a:pt x="3628" y="4693"/>
                    <a:pt x="4168" y="4421"/>
                    <a:pt x="4439" y="3963"/>
                  </a:cubicBezTo>
                  <a:cubicBezTo>
                    <a:pt x="4500" y="3872"/>
                    <a:pt x="4530" y="3750"/>
                    <a:pt x="4621" y="3720"/>
                  </a:cubicBezTo>
                  <a:lnTo>
                    <a:pt x="4834" y="3720"/>
                  </a:lnTo>
                  <a:cubicBezTo>
                    <a:pt x="4888" y="3728"/>
                    <a:pt x="4943" y="3732"/>
                    <a:pt x="4998" y="3732"/>
                  </a:cubicBezTo>
                  <a:cubicBezTo>
                    <a:pt x="5373" y="3732"/>
                    <a:pt x="5750" y="3556"/>
                    <a:pt x="5989" y="3264"/>
                  </a:cubicBezTo>
                  <a:cubicBezTo>
                    <a:pt x="6263" y="2899"/>
                    <a:pt x="6293" y="2413"/>
                    <a:pt x="6141" y="2018"/>
                  </a:cubicBezTo>
                  <a:cubicBezTo>
                    <a:pt x="5898" y="1471"/>
                    <a:pt x="5381" y="1379"/>
                    <a:pt x="5016" y="1015"/>
                  </a:cubicBezTo>
                  <a:cubicBezTo>
                    <a:pt x="4652" y="680"/>
                    <a:pt x="4621" y="255"/>
                    <a:pt x="4104" y="72"/>
                  </a:cubicBezTo>
                  <a:cubicBezTo>
                    <a:pt x="3969" y="24"/>
                    <a:pt x="3827" y="0"/>
                    <a:pt x="3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1"/>
            <p:cNvSpPr/>
            <p:nvPr/>
          </p:nvSpPr>
          <p:spPr>
            <a:xfrm>
              <a:off x="2951500" y="1846175"/>
              <a:ext cx="24350" cy="18275"/>
            </a:xfrm>
            <a:custGeom>
              <a:avLst/>
              <a:gdLst/>
              <a:ahLst/>
              <a:cxnLst/>
              <a:rect l="l" t="t" r="r" b="b"/>
              <a:pathLst>
                <a:path w="974" h="731" extrusionOk="0">
                  <a:moveTo>
                    <a:pt x="369" y="445"/>
                  </a:moveTo>
                  <a:cubicBezTo>
                    <a:pt x="374" y="449"/>
                    <a:pt x="379" y="452"/>
                    <a:pt x="384" y="455"/>
                  </a:cubicBezTo>
                  <a:lnTo>
                    <a:pt x="384" y="455"/>
                  </a:lnTo>
                  <a:cubicBezTo>
                    <a:pt x="378" y="453"/>
                    <a:pt x="373" y="449"/>
                    <a:pt x="369" y="445"/>
                  </a:cubicBezTo>
                  <a:close/>
                  <a:moveTo>
                    <a:pt x="274" y="1"/>
                  </a:moveTo>
                  <a:cubicBezTo>
                    <a:pt x="213" y="1"/>
                    <a:pt x="92" y="31"/>
                    <a:pt x="61" y="123"/>
                  </a:cubicBezTo>
                  <a:cubicBezTo>
                    <a:pt x="1" y="183"/>
                    <a:pt x="31" y="275"/>
                    <a:pt x="92" y="335"/>
                  </a:cubicBezTo>
                  <a:cubicBezTo>
                    <a:pt x="122" y="366"/>
                    <a:pt x="183" y="396"/>
                    <a:pt x="213" y="426"/>
                  </a:cubicBezTo>
                  <a:lnTo>
                    <a:pt x="274" y="426"/>
                  </a:lnTo>
                  <a:cubicBezTo>
                    <a:pt x="301" y="426"/>
                    <a:pt x="353" y="451"/>
                    <a:pt x="385" y="456"/>
                  </a:cubicBezTo>
                  <a:lnTo>
                    <a:pt x="385" y="456"/>
                  </a:lnTo>
                  <a:cubicBezTo>
                    <a:pt x="415" y="477"/>
                    <a:pt x="436" y="497"/>
                    <a:pt x="456" y="518"/>
                  </a:cubicBezTo>
                  <a:lnTo>
                    <a:pt x="426" y="457"/>
                  </a:lnTo>
                  <a:lnTo>
                    <a:pt x="426" y="457"/>
                  </a:lnTo>
                  <a:cubicBezTo>
                    <a:pt x="446" y="477"/>
                    <a:pt x="467" y="497"/>
                    <a:pt x="487" y="518"/>
                  </a:cubicBezTo>
                  <a:lnTo>
                    <a:pt x="487" y="518"/>
                  </a:lnTo>
                  <a:cubicBezTo>
                    <a:pt x="487" y="548"/>
                    <a:pt x="517" y="548"/>
                    <a:pt x="517" y="578"/>
                  </a:cubicBezTo>
                  <a:lnTo>
                    <a:pt x="488" y="549"/>
                  </a:lnTo>
                  <a:lnTo>
                    <a:pt x="488" y="549"/>
                  </a:lnTo>
                  <a:cubicBezTo>
                    <a:pt x="518" y="579"/>
                    <a:pt x="548" y="609"/>
                    <a:pt x="548" y="639"/>
                  </a:cubicBezTo>
                  <a:cubicBezTo>
                    <a:pt x="578" y="670"/>
                    <a:pt x="639" y="700"/>
                    <a:pt x="669" y="730"/>
                  </a:cubicBezTo>
                  <a:cubicBezTo>
                    <a:pt x="730" y="730"/>
                    <a:pt x="760" y="730"/>
                    <a:pt x="821" y="700"/>
                  </a:cubicBezTo>
                  <a:cubicBezTo>
                    <a:pt x="912" y="670"/>
                    <a:pt x="973" y="578"/>
                    <a:pt x="943" y="487"/>
                  </a:cubicBezTo>
                  <a:cubicBezTo>
                    <a:pt x="882" y="305"/>
                    <a:pt x="791" y="183"/>
                    <a:pt x="639" y="92"/>
                  </a:cubicBezTo>
                  <a:cubicBezTo>
                    <a:pt x="578" y="62"/>
                    <a:pt x="487" y="31"/>
                    <a:pt x="4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1"/>
            <p:cNvSpPr/>
            <p:nvPr/>
          </p:nvSpPr>
          <p:spPr>
            <a:xfrm>
              <a:off x="2887675" y="1819475"/>
              <a:ext cx="74625" cy="40325"/>
            </a:xfrm>
            <a:custGeom>
              <a:avLst/>
              <a:gdLst/>
              <a:ahLst/>
              <a:cxnLst/>
              <a:rect l="l" t="t" r="r" b="b"/>
              <a:pathLst>
                <a:path w="2985" h="1613" extrusionOk="0">
                  <a:moveTo>
                    <a:pt x="1535" y="1"/>
                  </a:moveTo>
                  <a:cubicBezTo>
                    <a:pt x="1500" y="1"/>
                    <a:pt x="1464" y="2"/>
                    <a:pt x="1429" y="5"/>
                  </a:cubicBezTo>
                  <a:cubicBezTo>
                    <a:pt x="1064" y="66"/>
                    <a:pt x="760" y="248"/>
                    <a:pt x="487" y="491"/>
                  </a:cubicBezTo>
                  <a:cubicBezTo>
                    <a:pt x="243" y="735"/>
                    <a:pt x="0" y="1099"/>
                    <a:pt x="61" y="1464"/>
                  </a:cubicBezTo>
                  <a:cubicBezTo>
                    <a:pt x="76" y="1566"/>
                    <a:pt x="161" y="1612"/>
                    <a:pt x="252" y="1612"/>
                  </a:cubicBezTo>
                  <a:cubicBezTo>
                    <a:pt x="350" y="1612"/>
                    <a:pt x="455" y="1559"/>
                    <a:pt x="487" y="1464"/>
                  </a:cubicBezTo>
                  <a:cubicBezTo>
                    <a:pt x="517" y="1343"/>
                    <a:pt x="517" y="1221"/>
                    <a:pt x="578" y="1099"/>
                  </a:cubicBezTo>
                  <a:cubicBezTo>
                    <a:pt x="639" y="1008"/>
                    <a:pt x="730" y="917"/>
                    <a:pt x="821" y="826"/>
                  </a:cubicBezTo>
                  <a:cubicBezTo>
                    <a:pt x="1003" y="643"/>
                    <a:pt x="1216" y="491"/>
                    <a:pt x="1459" y="461"/>
                  </a:cubicBezTo>
                  <a:cubicBezTo>
                    <a:pt x="1492" y="457"/>
                    <a:pt x="1525" y="456"/>
                    <a:pt x="1557" y="456"/>
                  </a:cubicBezTo>
                  <a:cubicBezTo>
                    <a:pt x="2054" y="456"/>
                    <a:pt x="2413" y="884"/>
                    <a:pt x="2584" y="1312"/>
                  </a:cubicBezTo>
                  <a:cubicBezTo>
                    <a:pt x="2621" y="1412"/>
                    <a:pt x="2699" y="1455"/>
                    <a:pt x="2774" y="1455"/>
                  </a:cubicBezTo>
                  <a:cubicBezTo>
                    <a:pt x="2883" y="1455"/>
                    <a:pt x="2985" y="1365"/>
                    <a:pt x="2949" y="1221"/>
                  </a:cubicBezTo>
                  <a:cubicBezTo>
                    <a:pt x="2833" y="556"/>
                    <a:pt x="2222" y="1"/>
                    <a:pt x="15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1"/>
            <p:cNvSpPr/>
            <p:nvPr/>
          </p:nvSpPr>
          <p:spPr>
            <a:xfrm>
              <a:off x="2876275" y="1849225"/>
              <a:ext cx="20550" cy="12375"/>
            </a:xfrm>
            <a:custGeom>
              <a:avLst/>
              <a:gdLst/>
              <a:ahLst/>
              <a:cxnLst/>
              <a:rect l="l" t="t" r="r" b="b"/>
              <a:pathLst>
                <a:path w="822" h="495" extrusionOk="0">
                  <a:moveTo>
                    <a:pt x="709" y="88"/>
                  </a:moveTo>
                  <a:cubicBezTo>
                    <a:pt x="716" y="90"/>
                    <a:pt x="723" y="92"/>
                    <a:pt x="730" y="92"/>
                  </a:cubicBezTo>
                  <a:lnTo>
                    <a:pt x="713" y="92"/>
                  </a:lnTo>
                  <a:cubicBezTo>
                    <a:pt x="711" y="90"/>
                    <a:pt x="710" y="89"/>
                    <a:pt x="709" y="88"/>
                  </a:cubicBezTo>
                  <a:close/>
                  <a:moveTo>
                    <a:pt x="716" y="96"/>
                  </a:moveTo>
                  <a:lnTo>
                    <a:pt x="716" y="96"/>
                  </a:lnTo>
                  <a:cubicBezTo>
                    <a:pt x="730" y="104"/>
                    <a:pt x="730" y="122"/>
                    <a:pt x="730" y="122"/>
                  </a:cubicBezTo>
                  <a:cubicBezTo>
                    <a:pt x="727" y="113"/>
                    <a:pt x="722" y="104"/>
                    <a:pt x="716" y="96"/>
                  </a:cubicBezTo>
                  <a:close/>
                  <a:moveTo>
                    <a:pt x="730" y="335"/>
                  </a:moveTo>
                  <a:lnTo>
                    <a:pt x="730" y="335"/>
                  </a:lnTo>
                  <a:cubicBezTo>
                    <a:pt x="706" y="359"/>
                    <a:pt x="701" y="364"/>
                    <a:pt x="685" y="365"/>
                  </a:cubicBezTo>
                  <a:lnTo>
                    <a:pt x="685" y="365"/>
                  </a:lnTo>
                  <a:cubicBezTo>
                    <a:pt x="700" y="357"/>
                    <a:pt x="715" y="350"/>
                    <a:pt x="730" y="335"/>
                  </a:cubicBezTo>
                  <a:close/>
                  <a:moveTo>
                    <a:pt x="699" y="365"/>
                  </a:moveTo>
                  <a:cubicBezTo>
                    <a:pt x="694" y="365"/>
                    <a:pt x="689" y="365"/>
                    <a:pt x="684" y="365"/>
                  </a:cubicBezTo>
                  <a:lnTo>
                    <a:pt x="684" y="365"/>
                  </a:lnTo>
                  <a:cubicBezTo>
                    <a:pt x="684" y="365"/>
                    <a:pt x="684" y="365"/>
                    <a:pt x="684" y="365"/>
                  </a:cubicBezTo>
                  <a:close/>
                  <a:moveTo>
                    <a:pt x="396" y="1"/>
                  </a:moveTo>
                  <a:cubicBezTo>
                    <a:pt x="365" y="1"/>
                    <a:pt x="304" y="1"/>
                    <a:pt x="244" y="31"/>
                  </a:cubicBezTo>
                  <a:lnTo>
                    <a:pt x="213" y="31"/>
                  </a:lnTo>
                  <a:cubicBezTo>
                    <a:pt x="183" y="61"/>
                    <a:pt x="122" y="61"/>
                    <a:pt x="122" y="92"/>
                  </a:cubicBezTo>
                  <a:cubicBezTo>
                    <a:pt x="61" y="122"/>
                    <a:pt x="31" y="153"/>
                    <a:pt x="0" y="213"/>
                  </a:cubicBezTo>
                  <a:cubicBezTo>
                    <a:pt x="0" y="274"/>
                    <a:pt x="0" y="304"/>
                    <a:pt x="31" y="365"/>
                  </a:cubicBezTo>
                  <a:cubicBezTo>
                    <a:pt x="56" y="440"/>
                    <a:pt x="143" y="495"/>
                    <a:pt x="223" y="495"/>
                  </a:cubicBezTo>
                  <a:cubicBezTo>
                    <a:pt x="241" y="495"/>
                    <a:pt x="258" y="492"/>
                    <a:pt x="274" y="487"/>
                  </a:cubicBezTo>
                  <a:cubicBezTo>
                    <a:pt x="285" y="487"/>
                    <a:pt x="296" y="487"/>
                    <a:pt x="307" y="485"/>
                  </a:cubicBezTo>
                  <a:lnTo>
                    <a:pt x="307" y="485"/>
                  </a:lnTo>
                  <a:cubicBezTo>
                    <a:pt x="306" y="486"/>
                    <a:pt x="305" y="486"/>
                    <a:pt x="304" y="487"/>
                  </a:cubicBezTo>
                  <a:cubicBezTo>
                    <a:pt x="312" y="487"/>
                    <a:pt x="317" y="485"/>
                    <a:pt x="322" y="482"/>
                  </a:cubicBezTo>
                  <a:lnTo>
                    <a:pt x="322" y="482"/>
                  </a:lnTo>
                  <a:cubicBezTo>
                    <a:pt x="317" y="484"/>
                    <a:pt x="312" y="485"/>
                    <a:pt x="307" y="485"/>
                  </a:cubicBezTo>
                  <a:lnTo>
                    <a:pt x="307" y="485"/>
                  </a:lnTo>
                  <a:cubicBezTo>
                    <a:pt x="316" y="481"/>
                    <a:pt x="325" y="477"/>
                    <a:pt x="332" y="474"/>
                  </a:cubicBezTo>
                  <a:lnTo>
                    <a:pt x="332" y="474"/>
                  </a:lnTo>
                  <a:cubicBezTo>
                    <a:pt x="329" y="477"/>
                    <a:pt x="326" y="480"/>
                    <a:pt x="322" y="482"/>
                  </a:cubicBezTo>
                  <a:lnTo>
                    <a:pt x="322" y="482"/>
                  </a:lnTo>
                  <a:cubicBezTo>
                    <a:pt x="333" y="479"/>
                    <a:pt x="344" y="474"/>
                    <a:pt x="356" y="465"/>
                  </a:cubicBezTo>
                  <a:lnTo>
                    <a:pt x="356" y="465"/>
                  </a:lnTo>
                  <a:cubicBezTo>
                    <a:pt x="388" y="453"/>
                    <a:pt x="415" y="447"/>
                    <a:pt x="456" y="426"/>
                  </a:cubicBezTo>
                  <a:lnTo>
                    <a:pt x="547" y="426"/>
                  </a:lnTo>
                  <a:cubicBezTo>
                    <a:pt x="578" y="396"/>
                    <a:pt x="608" y="396"/>
                    <a:pt x="608" y="396"/>
                  </a:cubicBezTo>
                  <a:lnTo>
                    <a:pt x="669" y="396"/>
                  </a:lnTo>
                  <a:cubicBezTo>
                    <a:pt x="699" y="396"/>
                    <a:pt x="730" y="365"/>
                    <a:pt x="760" y="365"/>
                  </a:cubicBezTo>
                  <a:cubicBezTo>
                    <a:pt x="791" y="335"/>
                    <a:pt x="821" y="304"/>
                    <a:pt x="821" y="274"/>
                  </a:cubicBezTo>
                  <a:cubicBezTo>
                    <a:pt x="821" y="244"/>
                    <a:pt x="821" y="213"/>
                    <a:pt x="821" y="183"/>
                  </a:cubicBezTo>
                  <a:cubicBezTo>
                    <a:pt x="821" y="153"/>
                    <a:pt x="791" y="122"/>
                    <a:pt x="760" y="92"/>
                  </a:cubicBezTo>
                  <a:cubicBezTo>
                    <a:pt x="739" y="92"/>
                    <a:pt x="718" y="77"/>
                    <a:pt x="687" y="68"/>
                  </a:cubicBezTo>
                  <a:lnTo>
                    <a:pt x="687" y="68"/>
                  </a:lnTo>
                  <a:cubicBezTo>
                    <a:pt x="618" y="18"/>
                    <a:pt x="489" y="1"/>
                    <a:pt x="3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1"/>
            <p:cNvSpPr/>
            <p:nvPr/>
          </p:nvSpPr>
          <p:spPr>
            <a:xfrm>
              <a:off x="2829150" y="1846950"/>
              <a:ext cx="55950" cy="51700"/>
            </a:xfrm>
            <a:custGeom>
              <a:avLst/>
              <a:gdLst/>
              <a:ahLst/>
              <a:cxnLst/>
              <a:rect l="l" t="t" r="r" b="b"/>
              <a:pathLst>
                <a:path w="2238" h="2068" extrusionOk="0">
                  <a:moveTo>
                    <a:pt x="1369" y="0"/>
                  </a:moveTo>
                  <a:cubicBezTo>
                    <a:pt x="1065" y="31"/>
                    <a:pt x="791" y="183"/>
                    <a:pt x="548" y="395"/>
                  </a:cubicBezTo>
                  <a:cubicBezTo>
                    <a:pt x="335" y="608"/>
                    <a:pt x="214" y="882"/>
                    <a:pt x="122" y="1186"/>
                  </a:cubicBezTo>
                  <a:cubicBezTo>
                    <a:pt x="62" y="1459"/>
                    <a:pt x="1" y="2037"/>
                    <a:pt x="426" y="2067"/>
                  </a:cubicBezTo>
                  <a:cubicBezTo>
                    <a:pt x="548" y="2067"/>
                    <a:pt x="609" y="1976"/>
                    <a:pt x="609" y="1854"/>
                  </a:cubicBezTo>
                  <a:cubicBezTo>
                    <a:pt x="609" y="1824"/>
                    <a:pt x="609" y="1794"/>
                    <a:pt x="609" y="1763"/>
                  </a:cubicBezTo>
                  <a:cubicBezTo>
                    <a:pt x="609" y="1737"/>
                    <a:pt x="586" y="1666"/>
                    <a:pt x="580" y="1666"/>
                  </a:cubicBezTo>
                  <a:cubicBezTo>
                    <a:pt x="579" y="1666"/>
                    <a:pt x="578" y="1668"/>
                    <a:pt x="578" y="1672"/>
                  </a:cubicBezTo>
                  <a:cubicBezTo>
                    <a:pt x="548" y="1611"/>
                    <a:pt x="548" y="1611"/>
                    <a:pt x="548" y="1551"/>
                  </a:cubicBezTo>
                  <a:cubicBezTo>
                    <a:pt x="548" y="1429"/>
                    <a:pt x="578" y="1368"/>
                    <a:pt x="609" y="1247"/>
                  </a:cubicBezTo>
                  <a:cubicBezTo>
                    <a:pt x="670" y="1034"/>
                    <a:pt x="761" y="851"/>
                    <a:pt x="913" y="730"/>
                  </a:cubicBezTo>
                  <a:cubicBezTo>
                    <a:pt x="1065" y="578"/>
                    <a:pt x="1217" y="487"/>
                    <a:pt x="1429" y="456"/>
                  </a:cubicBezTo>
                  <a:lnTo>
                    <a:pt x="1703" y="456"/>
                  </a:lnTo>
                  <a:cubicBezTo>
                    <a:pt x="1764" y="487"/>
                    <a:pt x="1825" y="487"/>
                    <a:pt x="1885" y="487"/>
                  </a:cubicBezTo>
                  <a:cubicBezTo>
                    <a:pt x="1920" y="487"/>
                    <a:pt x="1955" y="497"/>
                    <a:pt x="1989" y="499"/>
                  </a:cubicBezTo>
                  <a:lnTo>
                    <a:pt x="1989" y="499"/>
                  </a:lnTo>
                  <a:lnTo>
                    <a:pt x="2007" y="517"/>
                  </a:lnTo>
                  <a:cubicBezTo>
                    <a:pt x="2024" y="526"/>
                    <a:pt x="2041" y="529"/>
                    <a:pt x="2057" y="529"/>
                  </a:cubicBezTo>
                  <a:cubicBezTo>
                    <a:pt x="2158" y="529"/>
                    <a:pt x="2237" y="387"/>
                    <a:pt x="2159" y="335"/>
                  </a:cubicBezTo>
                  <a:cubicBezTo>
                    <a:pt x="2144" y="319"/>
                    <a:pt x="2136" y="312"/>
                    <a:pt x="2132" y="312"/>
                  </a:cubicBezTo>
                  <a:cubicBezTo>
                    <a:pt x="2129" y="312"/>
                    <a:pt x="2129" y="319"/>
                    <a:pt x="2129" y="335"/>
                  </a:cubicBezTo>
                  <a:cubicBezTo>
                    <a:pt x="2129" y="304"/>
                    <a:pt x="2129" y="274"/>
                    <a:pt x="2129" y="274"/>
                  </a:cubicBezTo>
                  <a:cubicBezTo>
                    <a:pt x="2098" y="244"/>
                    <a:pt x="2068" y="213"/>
                    <a:pt x="2037" y="183"/>
                  </a:cubicBezTo>
                  <a:cubicBezTo>
                    <a:pt x="1977" y="152"/>
                    <a:pt x="1916" y="92"/>
                    <a:pt x="1825" y="61"/>
                  </a:cubicBezTo>
                  <a:cubicBezTo>
                    <a:pt x="1673" y="0"/>
                    <a:pt x="1521" y="0"/>
                    <a:pt x="13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1"/>
            <p:cNvSpPr/>
            <p:nvPr/>
          </p:nvSpPr>
          <p:spPr>
            <a:xfrm>
              <a:off x="2830675" y="1890250"/>
              <a:ext cx="62350" cy="50175"/>
            </a:xfrm>
            <a:custGeom>
              <a:avLst/>
              <a:gdLst/>
              <a:ahLst/>
              <a:cxnLst/>
              <a:rect l="l" t="t" r="r" b="b"/>
              <a:pathLst>
                <a:path w="2494" h="2007" extrusionOk="0">
                  <a:moveTo>
                    <a:pt x="365" y="1"/>
                  </a:moveTo>
                  <a:cubicBezTo>
                    <a:pt x="153" y="31"/>
                    <a:pt x="61" y="214"/>
                    <a:pt x="31" y="396"/>
                  </a:cubicBezTo>
                  <a:cubicBezTo>
                    <a:pt x="1" y="548"/>
                    <a:pt x="31" y="730"/>
                    <a:pt x="92" y="882"/>
                  </a:cubicBezTo>
                  <a:cubicBezTo>
                    <a:pt x="183" y="1156"/>
                    <a:pt x="365" y="1399"/>
                    <a:pt x="578" y="1581"/>
                  </a:cubicBezTo>
                  <a:cubicBezTo>
                    <a:pt x="821" y="1764"/>
                    <a:pt x="1095" y="1916"/>
                    <a:pt x="1368" y="1977"/>
                  </a:cubicBezTo>
                  <a:cubicBezTo>
                    <a:pt x="1551" y="2007"/>
                    <a:pt x="1703" y="2007"/>
                    <a:pt x="1855" y="2007"/>
                  </a:cubicBezTo>
                  <a:cubicBezTo>
                    <a:pt x="2037" y="2007"/>
                    <a:pt x="2250" y="1977"/>
                    <a:pt x="2402" y="1855"/>
                  </a:cubicBezTo>
                  <a:cubicBezTo>
                    <a:pt x="2493" y="1733"/>
                    <a:pt x="2463" y="1521"/>
                    <a:pt x="2311" y="1490"/>
                  </a:cubicBezTo>
                  <a:lnTo>
                    <a:pt x="2068" y="1490"/>
                  </a:lnTo>
                  <a:cubicBezTo>
                    <a:pt x="2007" y="1521"/>
                    <a:pt x="1946" y="1521"/>
                    <a:pt x="1885" y="1521"/>
                  </a:cubicBezTo>
                  <a:lnTo>
                    <a:pt x="1551" y="1521"/>
                  </a:lnTo>
                  <a:cubicBezTo>
                    <a:pt x="1338" y="1460"/>
                    <a:pt x="1125" y="1399"/>
                    <a:pt x="943" y="1247"/>
                  </a:cubicBezTo>
                  <a:cubicBezTo>
                    <a:pt x="791" y="1126"/>
                    <a:pt x="639" y="943"/>
                    <a:pt x="548" y="761"/>
                  </a:cubicBezTo>
                  <a:cubicBezTo>
                    <a:pt x="487" y="670"/>
                    <a:pt x="457" y="578"/>
                    <a:pt x="487" y="487"/>
                  </a:cubicBezTo>
                  <a:cubicBezTo>
                    <a:pt x="487" y="426"/>
                    <a:pt x="487" y="366"/>
                    <a:pt x="517" y="335"/>
                  </a:cubicBezTo>
                  <a:cubicBezTo>
                    <a:pt x="548" y="244"/>
                    <a:pt x="548" y="183"/>
                    <a:pt x="517" y="92"/>
                  </a:cubicBezTo>
                  <a:cubicBezTo>
                    <a:pt x="487" y="31"/>
                    <a:pt x="426" y="1"/>
                    <a:pt x="36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1"/>
            <p:cNvSpPr/>
            <p:nvPr/>
          </p:nvSpPr>
          <p:spPr>
            <a:xfrm>
              <a:off x="2880900" y="1909950"/>
              <a:ext cx="74425" cy="38575"/>
            </a:xfrm>
            <a:custGeom>
              <a:avLst/>
              <a:gdLst/>
              <a:ahLst/>
              <a:cxnLst/>
              <a:rect l="l" t="t" r="r" b="b"/>
              <a:pathLst>
                <a:path w="2977" h="1543" extrusionOk="0">
                  <a:moveTo>
                    <a:pt x="2717" y="0"/>
                  </a:moveTo>
                  <a:cubicBezTo>
                    <a:pt x="2623" y="0"/>
                    <a:pt x="2530" y="49"/>
                    <a:pt x="2490" y="155"/>
                  </a:cubicBezTo>
                  <a:cubicBezTo>
                    <a:pt x="2429" y="368"/>
                    <a:pt x="2399" y="550"/>
                    <a:pt x="2277" y="702"/>
                  </a:cubicBezTo>
                  <a:cubicBezTo>
                    <a:pt x="2125" y="885"/>
                    <a:pt x="1943" y="1006"/>
                    <a:pt x="1730" y="1067"/>
                  </a:cubicBezTo>
                  <a:cubicBezTo>
                    <a:pt x="1487" y="1128"/>
                    <a:pt x="1244" y="1128"/>
                    <a:pt x="1001" y="1128"/>
                  </a:cubicBezTo>
                  <a:cubicBezTo>
                    <a:pt x="788" y="1097"/>
                    <a:pt x="545" y="1067"/>
                    <a:pt x="393" y="915"/>
                  </a:cubicBezTo>
                  <a:cubicBezTo>
                    <a:pt x="353" y="882"/>
                    <a:pt x="310" y="867"/>
                    <a:pt x="268" y="867"/>
                  </a:cubicBezTo>
                  <a:cubicBezTo>
                    <a:pt x="123" y="867"/>
                    <a:pt x="1" y="1046"/>
                    <a:pt x="119" y="1189"/>
                  </a:cubicBezTo>
                  <a:cubicBezTo>
                    <a:pt x="332" y="1401"/>
                    <a:pt x="636" y="1493"/>
                    <a:pt x="910" y="1523"/>
                  </a:cubicBezTo>
                  <a:cubicBezTo>
                    <a:pt x="1036" y="1536"/>
                    <a:pt x="1167" y="1543"/>
                    <a:pt x="1299" y="1543"/>
                  </a:cubicBezTo>
                  <a:cubicBezTo>
                    <a:pt x="1485" y="1543"/>
                    <a:pt x="1674" y="1528"/>
                    <a:pt x="1852" y="1493"/>
                  </a:cubicBezTo>
                  <a:cubicBezTo>
                    <a:pt x="2125" y="1432"/>
                    <a:pt x="2399" y="1280"/>
                    <a:pt x="2612" y="1037"/>
                  </a:cubicBezTo>
                  <a:cubicBezTo>
                    <a:pt x="2794" y="824"/>
                    <a:pt x="2977" y="520"/>
                    <a:pt x="2977" y="216"/>
                  </a:cubicBezTo>
                  <a:cubicBezTo>
                    <a:pt x="2959" y="79"/>
                    <a:pt x="2837" y="0"/>
                    <a:pt x="2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1"/>
            <p:cNvSpPr/>
            <p:nvPr/>
          </p:nvSpPr>
          <p:spPr>
            <a:xfrm>
              <a:off x="2946175" y="1878000"/>
              <a:ext cx="50175" cy="49525"/>
            </a:xfrm>
            <a:custGeom>
              <a:avLst/>
              <a:gdLst/>
              <a:ahLst/>
              <a:cxnLst/>
              <a:rect l="l" t="t" r="r" b="b"/>
              <a:pathLst>
                <a:path w="2007" h="1981" extrusionOk="0">
                  <a:moveTo>
                    <a:pt x="1513" y="1"/>
                  </a:moveTo>
                  <a:cubicBezTo>
                    <a:pt x="1454" y="1"/>
                    <a:pt x="1394" y="21"/>
                    <a:pt x="1338" y="65"/>
                  </a:cubicBezTo>
                  <a:cubicBezTo>
                    <a:pt x="1277" y="126"/>
                    <a:pt x="1277" y="217"/>
                    <a:pt x="1277" y="309"/>
                  </a:cubicBezTo>
                  <a:cubicBezTo>
                    <a:pt x="1308" y="369"/>
                    <a:pt x="1369" y="430"/>
                    <a:pt x="1429" y="491"/>
                  </a:cubicBezTo>
                  <a:cubicBezTo>
                    <a:pt x="1420" y="482"/>
                    <a:pt x="1417" y="478"/>
                    <a:pt x="1416" y="478"/>
                  </a:cubicBezTo>
                  <a:lnTo>
                    <a:pt x="1416" y="478"/>
                  </a:lnTo>
                  <a:cubicBezTo>
                    <a:pt x="1414" y="478"/>
                    <a:pt x="1429" y="500"/>
                    <a:pt x="1429" y="521"/>
                  </a:cubicBezTo>
                  <a:cubicBezTo>
                    <a:pt x="1460" y="521"/>
                    <a:pt x="1460" y="552"/>
                    <a:pt x="1460" y="582"/>
                  </a:cubicBezTo>
                  <a:cubicBezTo>
                    <a:pt x="1466" y="588"/>
                    <a:pt x="1470" y="591"/>
                    <a:pt x="1472" y="591"/>
                  </a:cubicBezTo>
                  <a:cubicBezTo>
                    <a:pt x="1478" y="591"/>
                    <a:pt x="1472" y="573"/>
                    <a:pt x="1478" y="573"/>
                  </a:cubicBezTo>
                  <a:cubicBezTo>
                    <a:pt x="1480" y="573"/>
                    <a:pt x="1484" y="576"/>
                    <a:pt x="1490" y="582"/>
                  </a:cubicBezTo>
                  <a:cubicBezTo>
                    <a:pt x="1490" y="612"/>
                    <a:pt x="1490" y="643"/>
                    <a:pt x="1490" y="673"/>
                  </a:cubicBezTo>
                  <a:cubicBezTo>
                    <a:pt x="1490" y="673"/>
                    <a:pt x="1521" y="704"/>
                    <a:pt x="1521" y="734"/>
                  </a:cubicBezTo>
                  <a:cubicBezTo>
                    <a:pt x="1521" y="795"/>
                    <a:pt x="1521" y="856"/>
                    <a:pt x="1521" y="886"/>
                  </a:cubicBezTo>
                  <a:cubicBezTo>
                    <a:pt x="1512" y="903"/>
                    <a:pt x="1508" y="908"/>
                    <a:pt x="1507" y="908"/>
                  </a:cubicBezTo>
                  <a:cubicBezTo>
                    <a:pt x="1504" y="908"/>
                    <a:pt x="1507" y="894"/>
                    <a:pt x="1504" y="894"/>
                  </a:cubicBezTo>
                  <a:cubicBezTo>
                    <a:pt x="1502" y="894"/>
                    <a:pt x="1499" y="900"/>
                    <a:pt x="1490" y="916"/>
                  </a:cubicBezTo>
                  <a:cubicBezTo>
                    <a:pt x="1490" y="916"/>
                    <a:pt x="1490" y="947"/>
                    <a:pt x="1490" y="977"/>
                  </a:cubicBezTo>
                  <a:cubicBezTo>
                    <a:pt x="1490" y="1008"/>
                    <a:pt x="1490" y="1008"/>
                    <a:pt x="1460" y="1038"/>
                  </a:cubicBezTo>
                  <a:cubicBezTo>
                    <a:pt x="1460" y="1038"/>
                    <a:pt x="1440" y="1077"/>
                    <a:pt x="1448" y="1077"/>
                  </a:cubicBezTo>
                  <a:cubicBezTo>
                    <a:pt x="1450" y="1077"/>
                    <a:pt x="1454" y="1074"/>
                    <a:pt x="1460" y="1068"/>
                  </a:cubicBezTo>
                  <a:lnTo>
                    <a:pt x="1460" y="1068"/>
                  </a:lnTo>
                  <a:cubicBezTo>
                    <a:pt x="1429" y="1099"/>
                    <a:pt x="1429" y="1160"/>
                    <a:pt x="1399" y="1190"/>
                  </a:cubicBezTo>
                  <a:cubicBezTo>
                    <a:pt x="1399" y="1190"/>
                    <a:pt x="1369" y="1220"/>
                    <a:pt x="1369" y="1251"/>
                  </a:cubicBezTo>
                  <a:cubicBezTo>
                    <a:pt x="1338" y="1251"/>
                    <a:pt x="1338" y="1251"/>
                    <a:pt x="1338" y="1281"/>
                  </a:cubicBezTo>
                  <a:cubicBezTo>
                    <a:pt x="1308" y="1312"/>
                    <a:pt x="1247" y="1342"/>
                    <a:pt x="1247" y="1372"/>
                  </a:cubicBezTo>
                  <a:cubicBezTo>
                    <a:pt x="1217" y="1372"/>
                    <a:pt x="1156" y="1433"/>
                    <a:pt x="1125" y="1433"/>
                  </a:cubicBezTo>
                  <a:cubicBezTo>
                    <a:pt x="1065" y="1464"/>
                    <a:pt x="1065" y="1464"/>
                    <a:pt x="1004" y="1494"/>
                  </a:cubicBezTo>
                  <a:cubicBezTo>
                    <a:pt x="943" y="1494"/>
                    <a:pt x="882" y="1524"/>
                    <a:pt x="852" y="1524"/>
                  </a:cubicBezTo>
                  <a:lnTo>
                    <a:pt x="791" y="1524"/>
                  </a:lnTo>
                  <a:cubicBezTo>
                    <a:pt x="761" y="1555"/>
                    <a:pt x="730" y="1555"/>
                    <a:pt x="700" y="1555"/>
                  </a:cubicBezTo>
                  <a:cubicBezTo>
                    <a:pt x="639" y="1555"/>
                    <a:pt x="609" y="1555"/>
                    <a:pt x="548" y="1524"/>
                  </a:cubicBezTo>
                  <a:lnTo>
                    <a:pt x="426" y="1524"/>
                  </a:lnTo>
                  <a:cubicBezTo>
                    <a:pt x="335" y="1494"/>
                    <a:pt x="274" y="1494"/>
                    <a:pt x="214" y="1494"/>
                  </a:cubicBezTo>
                  <a:cubicBezTo>
                    <a:pt x="122" y="1494"/>
                    <a:pt x="62" y="1555"/>
                    <a:pt x="31" y="1616"/>
                  </a:cubicBezTo>
                  <a:cubicBezTo>
                    <a:pt x="1" y="1707"/>
                    <a:pt x="62" y="1768"/>
                    <a:pt x="122" y="1828"/>
                  </a:cubicBezTo>
                  <a:cubicBezTo>
                    <a:pt x="153" y="1859"/>
                    <a:pt x="214" y="1889"/>
                    <a:pt x="274" y="1889"/>
                  </a:cubicBezTo>
                  <a:cubicBezTo>
                    <a:pt x="305" y="1919"/>
                    <a:pt x="366" y="1919"/>
                    <a:pt x="426" y="1950"/>
                  </a:cubicBezTo>
                  <a:cubicBezTo>
                    <a:pt x="517" y="1950"/>
                    <a:pt x="639" y="1980"/>
                    <a:pt x="730" y="1980"/>
                  </a:cubicBezTo>
                  <a:cubicBezTo>
                    <a:pt x="973" y="1950"/>
                    <a:pt x="1186" y="1919"/>
                    <a:pt x="1399" y="1798"/>
                  </a:cubicBezTo>
                  <a:cubicBezTo>
                    <a:pt x="1733" y="1585"/>
                    <a:pt x="1976" y="1190"/>
                    <a:pt x="2007" y="764"/>
                  </a:cubicBezTo>
                  <a:cubicBezTo>
                    <a:pt x="2007" y="552"/>
                    <a:pt x="1916" y="309"/>
                    <a:pt x="1794" y="157"/>
                  </a:cubicBezTo>
                  <a:cubicBezTo>
                    <a:pt x="1717" y="60"/>
                    <a:pt x="1616" y="1"/>
                    <a:pt x="15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1"/>
            <p:cNvSpPr/>
            <p:nvPr/>
          </p:nvSpPr>
          <p:spPr>
            <a:xfrm>
              <a:off x="2965950" y="1856825"/>
              <a:ext cx="25850" cy="30625"/>
            </a:xfrm>
            <a:custGeom>
              <a:avLst/>
              <a:gdLst/>
              <a:ahLst/>
              <a:cxnLst/>
              <a:rect l="l" t="t" r="r" b="b"/>
              <a:pathLst>
                <a:path w="1034" h="1225" extrusionOk="0">
                  <a:moveTo>
                    <a:pt x="274" y="0"/>
                  </a:moveTo>
                  <a:cubicBezTo>
                    <a:pt x="152" y="0"/>
                    <a:pt x="30" y="92"/>
                    <a:pt x="30" y="213"/>
                  </a:cubicBezTo>
                  <a:cubicBezTo>
                    <a:pt x="0" y="335"/>
                    <a:pt x="91" y="426"/>
                    <a:pt x="182" y="456"/>
                  </a:cubicBezTo>
                  <a:cubicBezTo>
                    <a:pt x="243" y="487"/>
                    <a:pt x="274" y="487"/>
                    <a:pt x="334" y="487"/>
                  </a:cubicBezTo>
                  <a:cubicBezTo>
                    <a:pt x="365" y="487"/>
                    <a:pt x="365" y="517"/>
                    <a:pt x="395" y="517"/>
                  </a:cubicBezTo>
                  <a:lnTo>
                    <a:pt x="426" y="517"/>
                  </a:lnTo>
                  <a:cubicBezTo>
                    <a:pt x="426" y="517"/>
                    <a:pt x="456" y="548"/>
                    <a:pt x="486" y="548"/>
                  </a:cubicBezTo>
                  <a:lnTo>
                    <a:pt x="517" y="548"/>
                  </a:lnTo>
                  <a:cubicBezTo>
                    <a:pt x="517" y="554"/>
                    <a:pt x="517" y="559"/>
                    <a:pt x="517" y="563"/>
                  </a:cubicBezTo>
                  <a:lnTo>
                    <a:pt x="517" y="563"/>
                  </a:lnTo>
                  <a:cubicBezTo>
                    <a:pt x="509" y="555"/>
                    <a:pt x="501" y="548"/>
                    <a:pt x="486" y="548"/>
                  </a:cubicBezTo>
                  <a:lnTo>
                    <a:pt x="486" y="548"/>
                  </a:lnTo>
                  <a:cubicBezTo>
                    <a:pt x="502" y="563"/>
                    <a:pt x="509" y="570"/>
                    <a:pt x="513" y="570"/>
                  </a:cubicBezTo>
                  <a:cubicBezTo>
                    <a:pt x="515" y="570"/>
                    <a:pt x="516" y="568"/>
                    <a:pt x="517" y="563"/>
                  </a:cubicBezTo>
                  <a:lnTo>
                    <a:pt x="517" y="563"/>
                  </a:lnTo>
                  <a:cubicBezTo>
                    <a:pt x="524" y="570"/>
                    <a:pt x="532" y="578"/>
                    <a:pt x="547" y="578"/>
                  </a:cubicBezTo>
                  <a:cubicBezTo>
                    <a:pt x="547" y="608"/>
                    <a:pt x="547" y="608"/>
                    <a:pt x="547" y="608"/>
                  </a:cubicBezTo>
                  <a:cubicBezTo>
                    <a:pt x="547" y="608"/>
                    <a:pt x="578" y="639"/>
                    <a:pt x="578" y="639"/>
                  </a:cubicBezTo>
                  <a:cubicBezTo>
                    <a:pt x="578" y="639"/>
                    <a:pt x="564" y="625"/>
                    <a:pt x="555" y="625"/>
                  </a:cubicBezTo>
                  <a:cubicBezTo>
                    <a:pt x="551" y="625"/>
                    <a:pt x="547" y="629"/>
                    <a:pt x="547" y="639"/>
                  </a:cubicBezTo>
                  <a:cubicBezTo>
                    <a:pt x="578" y="639"/>
                    <a:pt x="578" y="639"/>
                    <a:pt x="578" y="669"/>
                  </a:cubicBezTo>
                  <a:cubicBezTo>
                    <a:pt x="578" y="678"/>
                    <a:pt x="578" y="689"/>
                    <a:pt x="578" y="700"/>
                  </a:cubicBezTo>
                  <a:cubicBezTo>
                    <a:pt x="578" y="700"/>
                    <a:pt x="578" y="730"/>
                    <a:pt x="578" y="760"/>
                  </a:cubicBezTo>
                  <a:cubicBezTo>
                    <a:pt x="578" y="821"/>
                    <a:pt x="547" y="852"/>
                    <a:pt x="547" y="912"/>
                  </a:cubicBezTo>
                  <a:cubicBezTo>
                    <a:pt x="547" y="973"/>
                    <a:pt x="578" y="1034"/>
                    <a:pt x="578" y="1095"/>
                  </a:cubicBezTo>
                  <a:cubicBezTo>
                    <a:pt x="604" y="1147"/>
                    <a:pt x="675" y="1222"/>
                    <a:pt x="734" y="1222"/>
                  </a:cubicBezTo>
                  <a:cubicBezTo>
                    <a:pt x="743" y="1222"/>
                    <a:pt x="752" y="1220"/>
                    <a:pt x="760" y="1216"/>
                  </a:cubicBezTo>
                  <a:cubicBezTo>
                    <a:pt x="776" y="1222"/>
                    <a:pt x="791" y="1224"/>
                    <a:pt x="806" y="1224"/>
                  </a:cubicBezTo>
                  <a:cubicBezTo>
                    <a:pt x="872" y="1224"/>
                    <a:pt x="917" y="1170"/>
                    <a:pt x="942" y="1095"/>
                  </a:cubicBezTo>
                  <a:cubicBezTo>
                    <a:pt x="973" y="1034"/>
                    <a:pt x="1003" y="973"/>
                    <a:pt x="1003" y="882"/>
                  </a:cubicBezTo>
                  <a:cubicBezTo>
                    <a:pt x="1003" y="852"/>
                    <a:pt x="1003" y="791"/>
                    <a:pt x="1003" y="730"/>
                  </a:cubicBezTo>
                  <a:cubicBezTo>
                    <a:pt x="1034" y="608"/>
                    <a:pt x="1003" y="456"/>
                    <a:pt x="912" y="365"/>
                  </a:cubicBezTo>
                  <a:cubicBezTo>
                    <a:pt x="851" y="244"/>
                    <a:pt x="760" y="183"/>
                    <a:pt x="638" y="122"/>
                  </a:cubicBezTo>
                  <a:cubicBezTo>
                    <a:pt x="547" y="61"/>
                    <a:pt x="395" y="0"/>
                    <a:pt x="27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1"/>
            <p:cNvSpPr/>
            <p:nvPr/>
          </p:nvSpPr>
          <p:spPr>
            <a:xfrm>
              <a:off x="2929475" y="1902375"/>
              <a:ext cx="38775" cy="17550"/>
            </a:xfrm>
            <a:custGeom>
              <a:avLst/>
              <a:gdLst/>
              <a:ahLst/>
              <a:cxnLst/>
              <a:rect l="l" t="t" r="r" b="b"/>
              <a:pathLst>
                <a:path w="1551" h="702" extrusionOk="0">
                  <a:moveTo>
                    <a:pt x="1355" y="1"/>
                  </a:moveTo>
                  <a:cubicBezTo>
                    <a:pt x="1289" y="1"/>
                    <a:pt x="1225" y="35"/>
                    <a:pt x="1185" y="93"/>
                  </a:cubicBezTo>
                  <a:cubicBezTo>
                    <a:pt x="1185" y="93"/>
                    <a:pt x="1185" y="93"/>
                    <a:pt x="1185" y="124"/>
                  </a:cubicBezTo>
                  <a:lnTo>
                    <a:pt x="1125" y="124"/>
                  </a:lnTo>
                  <a:cubicBezTo>
                    <a:pt x="1094" y="154"/>
                    <a:pt x="1094" y="154"/>
                    <a:pt x="1064" y="154"/>
                  </a:cubicBezTo>
                  <a:cubicBezTo>
                    <a:pt x="1034" y="154"/>
                    <a:pt x="973" y="185"/>
                    <a:pt x="942" y="185"/>
                  </a:cubicBezTo>
                  <a:lnTo>
                    <a:pt x="730" y="185"/>
                  </a:lnTo>
                  <a:cubicBezTo>
                    <a:pt x="669" y="154"/>
                    <a:pt x="608" y="154"/>
                    <a:pt x="547" y="124"/>
                  </a:cubicBezTo>
                  <a:cubicBezTo>
                    <a:pt x="443" y="103"/>
                    <a:pt x="340" y="54"/>
                    <a:pt x="236" y="54"/>
                  </a:cubicBezTo>
                  <a:cubicBezTo>
                    <a:pt x="188" y="54"/>
                    <a:pt x="139" y="64"/>
                    <a:pt x="91" y="93"/>
                  </a:cubicBezTo>
                  <a:cubicBezTo>
                    <a:pt x="30" y="154"/>
                    <a:pt x="0" y="245"/>
                    <a:pt x="0" y="306"/>
                  </a:cubicBezTo>
                  <a:cubicBezTo>
                    <a:pt x="30" y="519"/>
                    <a:pt x="304" y="580"/>
                    <a:pt x="456" y="641"/>
                  </a:cubicBezTo>
                  <a:cubicBezTo>
                    <a:pt x="578" y="671"/>
                    <a:pt x="730" y="701"/>
                    <a:pt x="882" y="701"/>
                  </a:cubicBezTo>
                  <a:cubicBezTo>
                    <a:pt x="1034" y="671"/>
                    <a:pt x="1155" y="641"/>
                    <a:pt x="1277" y="580"/>
                  </a:cubicBezTo>
                  <a:cubicBezTo>
                    <a:pt x="1307" y="549"/>
                    <a:pt x="1337" y="519"/>
                    <a:pt x="1368" y="489"/>
                  </a:cubicBezTo>
                  <a:cubicBezTo>
                    <a:pt x="1398" y="458"/>
                    <a:pt x="1398" y="458"/>
                    <a:pt x="1398" y="428"/>
                  </a:cubicBezTo>
                  <a:cubicBezTo>
                    <a:pt x="1409" y="417"/>
                    <a:pt x="1421" y="406"/>
                    <a:pt x="1429" y="397"/>
                  </a:cubicBezTo>
                  <a:lnTo>
                    <a:pt x="1429" y="397"/>
                  </a:lnTo>
                  <a:lnTo>
                    <a:pt x="1489" y="337"/>
                  </a:lnTo>
                  <a:cubicBezTo>
                    <a:pt x="1489" y="306"/>
                    <a:pt x="1520" y="306"/>
                    <a:pt x="1520" y="276"/>
                  </a:cubicBezTo>
                  <a:cubicBezTo>
                    <a:pt x="1550" y="185"/>
                    <a:pt x="1550" y="63"/>
                    <a:pt x="1459" y="33"/>
                  </a:cubicBezTo>
                  <a:cubicBezTo>
                    <a:pt x="1427" y="11"/>
                    <a:pt x="1391" y="1"/>
                    <a:pt x="13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1"/>
            <p:cNvSpPr/>
            <p:nvPr/>
          </p:nvSpPr>
          <p:spPr>
            <a:xfrm>
              <a:off x="2872475" y="1920025"/>
              <a:ext cx="28900" cy="16500"/>
            </a:xfrm>
            <a:custGeom>
              <a:avLst/>
              <a:gdLst/>
              <a:ahLst/>
              <a:cxnLst/>
              <a:rect l="l" t="t" r="r" b="b"/>
              <a:pathLst>
                <a:path w="1156" h="660" extrusionOk="0">
                  <a:moveTo>
                    <a:pt x="219" y="123"/>
                  </a:moveTo>
                  <a:cubicBezTo>
                    <a:pt x="230" y="134"/>
                    <a:pt x="235" y="140"/>
                    <a:pt x="232" y="140"/>
                  </a:cubicBezTo>
                  <a:cubicBezTo>
                    <a:pt x="230" y="140"/>
                    <a:pt x="221" y="136"/>
                    <a:pt x="207" y="129"/>
                  </a:cubicBezTo>
                  <a:lnTo>
                    <a:pt x="207" y="129"/>
                  </a:lnTo>
                  <a:cubicBezTo>
                    <a:pt x="199" y="133"/>
                    <a:pt x="191" y="139"/>
                    <a:pt x="183" y="147"/>
                  </a:cubicBezTo>
                  <a:lnTo>
                    <a:pt x="183" y="147"/>
                  </a:lnTo>
                  <a:cubicBezTo>
                    <a:pt x="183" y="147"/>
                    <a:pt x="183" y="147"/>
                    <a:pt x="203" y="127"/>
                  </a:cubicBezTo>
                  <a:lnTo>
                    <a:pt x="203" y="127"/>
                  </a:lnTo>
                  <a:cubicBezTo>
                    <a:pt x="204" y="128"/>
                    <a:pt x="205" y="128"/>
                    <a:pt x="207" y="129"/>
                  </a:cubicBezTo>
                  <a:lnTo>
                    <a:pt x="207" y="129"/>
                  </a:lnTo>
                  <a:cubicBezTo>
                    <a:pt x="211" y="126"/>
                    <a:pt x="215" y="124"/>
                    <a:pt x="219" y="123"/>
                  </a:cubicBezTo>
                  <a:close/>
                  <a:moveTo>
                    <a:pt x="937" y="1"/>
                  </a:moveTo>
                  <a:cubicBezTo>
                    <a:pt x="907" y="1"/>
                    <a:pt x="878" y="8"/>
                    <a:pt x="851" y="26"/>
                  </a:cubicBezTo>
                  <a:cubicBezTo>
                    <a:pt x="821" y="56"/>
                    <a:pt x="791" y="87"/>
                    <a:pt x="760" y="87"/>
                  </a:cubicBezTo>
                  <a:cubicBezTo>
                    <a:pt x="730" y="87"/>
                    <a:pt x="730" y="117"/>
                    <a:pt x="730" y="117"/>
                  </a:cubicBezTo>
                  <a:cubicBezTo>
                    <a:pt x="716" y="117"/>
                    <a:pt x="703" y="117"/>
                    <a:pt x="692" y="120"/>
                  </a:cubicBezTo>
                  <a:lnTo>
                    <a:pt x="692" y="120"/>
                  </a:lnTo>
                  <a:cubicBezTo>
                    <a:pt x="690" y="117"/>
                    <a:pt x="683" y="117"/>
                    <a:pt x="669" y="117"/>
                  </a:cubicBezTo>
                  <a:cubicBezTo>
                    <a:pt x="669" y="147"/>
                    <a:pt x="669" y="147"/>
                    <a:pt x="639" y="147"/>
                  </a:cubicBezTo>
                  <a:lnTo>
                    <a:pt x="608" y="147"/>
                  </a:lnTo>
                  <a:cubicBezTo>
                    <a:pt x="578" y="147"/>
                    <a:pt x="548" y="178"/>
                    <a:pt x="517" y="178"/>
                  </a:cubicBezTo>
                  <a:lnTo>
                    <a:pt x="456" y="178"/>
                  </a:lnTo>
                  <a:cubicBezTo>
                    <a:pt x="426" y="178"/>
                    <a:pt x="396" y="147"/>
                    <a:pt x="396" y="147"/>
                  </a:cubicBezTo>
                  <a:cubicBezTo>
                    <a:pt x="335" y="147"/>
                    <a:pt x="304" y="117"/>
                    <a:pt x="244" y="117"/>
                  </a:cubicBezTo>
                  <a:cubicBezTo>
                    <a:pt x="244" y="117"/>
                    <a:pt x="233" y="117"/>
                    <a:pt x="219" y="123"/>
                  </a:cubicBezTo>
                  <a:lnTo>
                    <a:pt x="219" y="123"/>
                  </a:lnTo>
                  <a:cubicBezTo>
                    <a:pt x="217" y="121"/>
                    <a:pt x="215" y="119"/>
                    <a:pt x="213" y="117"/>
                  </a:cubicBezTo>
                  <a:cubicBezTo>
                    <a:pt x="209" y="121"/>
                    <a:pt x="206" y="124"/>
                    <a:pt x="203" y="127"/>
                  </a:cubicBezTo>
                  <a:lnTo>
                    <a:pt x="203" y="127"/>
                  </a:lnTo>
                  <a:cubicBezTo>
                    <a:pt x="197" y="124"/>
                    <a:pt x="190" y="121"/>
                    <a:pt x="183" y="117"/>
                  </a:cubicBezTo>
                  <a:cubicBezTo>
                    <a:pt x="152" y="117"/>
                    <a:pt x="152" y="117"/>
                    <a:pt x="122" y="147"/>
                  </a:cubicBezTo>
                  <a:cubicBezTo>
                    <a:pt x="0" y="178"/>
                    <a:pt x="0" y="299"/>
                    <a:pt x="31" y="360"/>
                  </a:cubicBezTo>
                  <a:cubicBezTo>
                    <a:pt x="31" y="421"/>
                    <a:pt x="61" y="482"/>
                    <a:pt x="92" y="512"/>
                  </a:cubicBezTo>
                  <a:cubicBezTo>
                    <a:pt x="122" y="542"/>
                    <a:pt x="152" y="573"/>
                    <a:pt x="213" y="603"/>
                  </a:cubicBezTo>
                  <a:cubicBezTo>
                    <a:pt x="285" y="643"/>
                    <a:pt x="360" y="660"/>
                    <a:pt x="437" y="660"/>
                  </a:cubicBezTo>
                  <a:cubicBezTo>
                    <a:pt x="655" y="660"/>
                    <a:pt x="885" y="525"/>
                    <a:pt x="1064" y="390"/>
                  </a:cubicBezTo>
                  <a:cubicBezTo>
                    <a:pt x="1095" y="360"/>
                    <a:pt x="1125" y="330"/>
                    <a:pt x="1155" y="269"/>
                  </a:cubicBezTo>
                  <a:cubicBezTo>
                    <a:pt x="1155" y="208"/>
                    <a:pt x="1155" y="147"/>
                    <a:pt x="1125" y="87"/>
                  </a:cubicBezTo>
                  <a:cubicBezTo>
                    <a:pt x="1082" y="44"/>
                    <a:pt x="1009" y="1"/>
                    <a:pt x="9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1"/>
            <p:cNvSpPr/>
            <p:nvPr/>
          </p:nvSpPr>
          <p:spPr>
            <a:xfrm>
              <a:off x="2895275" y="1894125"/>
              <a:ext cx="50675" cy="21025"/>
            </a:xfrm>
            <a:custGeom>
              <a:avLst/>
              <a:gdLst/>
              <a:ahLst/>
              <a:cxnLst/>
              <a:rect l="l" t="t" r="r" b="b"/>
              <a:pathLst>
                <a:path w="2027" h="841" extrusionOk="0">
                  <a:moveTo>
                    <a:pt x="1801" y="0"/>
                  </a:moveTo>
                  <a:cubicBezTo>
                    <a:pt x="1742" y="0"/>
                    <a:pt x="1683" y="27"/>
                    <a:pt x="1642" y="89"/>
                  </a:cubicBezTo>
                  <a:cubicBezTo>
                    <a:pt x="1611" y="180"/>
                    <a:pt x="1520" y="211"/>
                    <a:pt x="1429" y="241"/>
                  </a:cubicBezTo>
                  <a:cubicBezTo>
                    <a:pt x="1307" y="271"/>
                    <a:pt x="1155" y="302"/>
                    <a:pt x="1034" y="332"/>
                  </a:cubicBezTo>
                  <a:cubicBezTo>
                    <a:pt x="992" y="337"/>
                    <a:pt x="952" y="340"/>
                    <a:pt x="913" y="340"/>
                  </a:cubicBezTo>
                  <a:cubicBezTo>
                    <a:pt x="727" y="340"/>
                    <a:pt x="572" y="281"/>
                    <a:pt x="395" y="180"/>
                  </a:cubicBezTo>
                  <a:cubicBezTo>
                    <a:pt x="352" y="159"/>
                    <a:pt x="309" y="149"/>
                    <a:pt x="268" y="149"/>
                  </a:cubicBezTo>
                  <a:cubicBezTo>
                    <a:pt x="191" y="149"/>
                    <a:pt x="120" y="182"/>
                    <a:pt x="61" y="241"/>
                  </a:cubicBezTo>
                  <a:cubicBezTo>
                    <a:pt x="0" y="332"/>
                    <a:pt x="0" y="484"/>
                    <a:pt x="91" y="575"/>
                  </a:cubicBezTo>
                  <a:cubicBezTo>
                    <a:pt x="324" y="761"/>
                    <a:pt x="609" y="840"/>
                    <a:pt x="893" y="840"/>
                  </a:cubicBezTo>
                  <a:cubicBezTo>
                    <a:pt x="981" y="840"/>
                    <a:pt x="1069" y="833"/>
                    <a:pt x="1155" y="819"/>
                  </a:cubicBezTo>
                  <a:cubicBezTo>
                    <a:pt x="1490" y="758"/>
                    <a:pt x="1915" y="636"/>
                    <a:pt x="2006" y="241"/>
                  </a:cubicBezTo>
                  <a:cubicBezTo>
                    <a:pt x="2026" y="101"/>
                    <a:pt x="1914" y="0"/>
                    <a:pt x="18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1"/>
            <p:cNvSpPr/>
            <p:nvPr/>
          </p:nvSpPr>
          <p:spPr>
            <a:xfrm>
              <a:off x="2845125" y="1893875"/>
              <a:ext cx="7625" cy="25275"/>
            </a:xfrm>
            <a:custGeom>
              <a:avLst/>
              <a:gdLst/>
              <a:ahLst/>
              <a:cxnLst/>
              <a:rect l="l" t="t" r="r" b="b"/>
              <a:pathLst>
                <a:path w="305" h="1011" extrusionOk="0">
                  <a:moveTo>
                    <a:pt x="122" y="0"/>
                  </a:moveTo>
                  <a:cubicBezTo>
                    <a:pt x="91" y="0"/>
                    <a:pt x="61" y="23"/>
                    <a:pt x="61" y="69"/>
                  </a:cubicBezTo>
                  <a:cubicBezTo>
                    <a:pt x="31" y="221"/>
                    <a:pt x="31" y="403"/>
                    <a:pt x="31" y="555"/>
                  </a:cubicBezTo>
                  <a:cubicBezTo>
                    <a:pt x="31" y="677"/>
                    <a:pt x="0" y="829"/>
                    <a:pt x="91" y="950"/>
                  </a:cubicBezTo>
                  <a:cubicBezTo>
                    <a:pt x="122" y="981"/>
                    <a:pt x="152" y="1011"/>
                    <a:pt x="213" y="1011"/>
                  </a:cubicBezTo>
                  <a:cubicBezTo>
                    <a:pt x="274" y="1011"/>
                    <a:pt x="304" y="920"/>
                    <a:pt x="243" y="889"/>
                  </a:cubicBezTo>
                  <a:lnTo>
                    <a:pt x="183" y="889"/>
                  </a:lnTo>
                  <a:cubicBezTo>
                    <a:pt x="183" y="859"/>
                    <a:pt x="183" y="829"/>
                    <a:pt x="152" y="829"/>
                  </a:cubicBezTo>
                  <a:cubicBezTo>
                    <a:pt x="152" y="768"/>
                    <a:pt x="152" y="677"/>
                    <a:pt x="152" y="616"/>
                  </a:cubicBezTo>
                  <a:cubicBezTo>
                    <a:pt x="152" y="433"/>
                    <a:pt x="152" y="251"/>
                    <a:pt x="183" y="69"/>
                  </a:cubicBezTo>
                  <a:cubicBezTo>
                    <a:pt x="183" y="23"/>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1"/>
            <p:cNvSpPr/>
            <p:nvPr/>
          </p:nvSpPr>
          <p:spPr>
            <a:xfrm>
              <a:off x="2856525" y="1905275"/>
              <a:ext cx="3825" cy="21100"/>
            </a:xfrm>
            <a:custGeom>
              <a:avLst/>
              <a:gdLst/>
              <a:ahLst/>
              <a:cxnLst/>
              <a:rect l="l" t="t" r="r" b="b"/>
              <a:pathLst>
                <a:path w="153" h="844" extrusionOk="0">
                  <a:moveTo>
                    <a:pt x="91" y="0"/>
                  </a:moveTo>
                  <a:cubicBezTo>
                    <a:pt x="61" y="0"/>
                    <a:pt x="30" y="23"/>
                    <a:pt x="30" y="69"/>
                  </a:cubicBezTo>
                  <a:cubicBezTo>
                    <a:pt x="30" y="190"/>
                    <a:pt x="30" y="312"/>
                    <a:pt x="30" y="433"/>
                  </a:cubicBezTo>
                  <a:cubicBezTo>
                    <a:pt x="0" y="494"/>
                    <a:pt x="0" y="525"/>
                    <a:pt x="0" y="585"/>
                  </a:cubicBezTo>
                  <a:cubicBezTo>
                    <a:pt x="0" y="646"/>
                    <a:pt x="0" y="737"/>
                    <a:pt x="0" y="798"/>
                  </a:cubicBezTo>
                  <a:cubicBezTo>
                    <a:pt x="0" y="828"/>
                    <a:pt x="23" y="844"/>
                    <a:pt x="46" y="844"/>
                  </a:cubicBezTo>
                  <a:cubicBezTo>
                    <a:pt x="68" y="844"/>
                    <a:pt x="91" y="828"/>
                    <a:pt x="91" y="798"/>
                  </a:cubicBezTo>
                  <a:cubicBezTo>
                    <a:pt x="122" y="737"/>
                    <a:pt x="122" y="677"/>
                    <a:pt x="122" y="616"/>
                  </a:cubicBezTo>
                  <a:cubicBezTo>
                    <a:pt x="122" y="555"/>
                    <a:pt x="122" y="494"/>
                    <a:pt x="152" y="433"/>
                  </a:cubicBezTo>
                  <a:cubicBezTo>
                    <a:pt x="152" y="312"/>
                    <a:pt x="152" y="190"/>
                    <a:pt x="152" y="69"/>
                  </a:cubicBezTo>
                  <a:cubicBezTo>
                    <a:pt x="152" y="23"/>
                    <a:pt x="122" y="0"/>
                    <a:pt x="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1"/>
            <p:cNvSpPr/>
            <p:nvPr/>
          </p:nvSpPr>
          <p:spPr>
            <a:xfrm>
              <a:off x="2866400" y="1911525"/>
              <a:ext cx="4575" cy="16300"/>
            </a:xfrm>
            <a:custGeom>
              <a:avLst/>
              <a:gdLst/>
              <a:ahLst/>
              <a:cxnLst/>
              <a:rect l="l" t="t" r="r" b="b"/>
              <a:pathLst>
                <a:path w="183" h="652" extrusionOk="0">
                  <a:moveTo>
                    <a:pt x="91" y="1"/>
                  </a:moveTo>
                  <a:cubicBezTo>
                    <a:pt x="61" y="1"/>
                    <a:pt x="31" y="1"/>
                    <a:pt x="0" y="31"/>
                  </a:cubicBezTo>
                  <a:cubicBezTo>
                    <a:pt x="0" y="153"/>
                    <a:pt x="0" y="244"/>
                    <a:pt x="0" y="335"/>
                  </a:cubicBezTo>
                  <a:cubicBezTo>
                    <a:pt x="0" y="396"/>
                    <a:pt x="31" y="457"/>
                    <a:pt x="31" y="487"/>
                  </a:cubicBezTo>
                  <a:cubicBezTo>
                    <a:pt x="31" y="548"/>
                    <a:pt x="61" y="609"/>
                    <a:pt x="91" y="639"/>
                  </a:cubicBezTo>
                  <a:cubicBezTo>
                    <a:pt x="100" y="648"/>
                    <a:pt x="109" y="652"/>
                    <a:pt x="118" y="652"/>
                  </a:cubicBezTo>
                  <a:cubicBezTo>
                    <a:pt x="140" y="652"/>
                    <a:pt x="161" y="630"/>
                    <a:pt x="183" y="609"/>
                  </a:cubicBezTo>
                  <a:cubicBezTo>
                    <a:pt x="183" y="548"/>
                    <a:pt x="152" y="518"/>
                    <a:pt x="152" y="457"/>
                  </a:cubicBezTo>
                  <a:cubicBezTo>
                    <a:pt x="122" y="427"/>
                    <a:pt x="122" y="396"/>
                    <a:pt x="122" y="335"/>
                  </a:cubicBezTo>
                  <a:cubicBezTo>
                    <a:pt x="122" y="244"/>
                    <a:pt x="122" y="153"/>
                    <a:pt x="122" y="92"/>
                  </a:cubicBezTo>
                  <a:cubicBezTo>
                    <a:pt x="122" y="62"/>
                    <a:pt x="122" y="31"/>
                    <a:pt x="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1"/>
            <p:cNvSpPr/>
            <p:nvPr/>
          </p:nvSpPr>
          <p:spPr>
            <a:xfrm>
              <a:off x="2885400" y="1910025"/>
              <a:ext cx="3825" cy="14450"/>
            </a:xfrm>
            <a:custGeom>
              <a:avLst/>
              <a:gdLst/>
              <a:ahLst/>
              <a:cxnLst/>
              <a:rect l="l" t="t" r="r" b="b"/>
              <a:pathLst>
                <a:path w="153" h="578" extrusionOk="0">
                  <a:moveTo>
                    <a:pt x="122" y="0"/>
                  </a:moveTo>
                  <a:cubicBezTo>
                    <a:pt x="91" y="0"/>
                    <a:pt x="61" y="0"/>
                    <a:pt x="61" y="31"/>
                  </a:cubicBezTo>
                  <a:cubicBezTo>
                    <a:pt x="31" y="122"/>
                    <a:pt x="31" y="213"/>
                    <a:pt x="31" y="274"/>
                  </a:cubicBezTo>
                  <a:cubicBezTo>
                    <a:pt x="0" y="335"/>
                    <a:pt x="0" y="365"/>
                    <a:pt x="0" y="395"/>
                  </a:cubicBezTo>
                  <a:cubicBezTo>
                    <a:pt x="0" y="456"/>
                    <a:pt x="0" y="487"/>
                    <a:pt x="0" y="517"/>
                  </a:cubicBezTo>
                  <a:cubicBezTo>
                    <a:pt x="0" y="547"/>
                    <a:pt x="31" y="578"/>
                    <a:pt x="61" y="578"/>
                  </a:cubicBezTo>
                  <a:cubicBezTo>
                    <a:pt x="91" y="578"/>
                    <a:pt x="122" y="578"/>
                    <a:pt x="122" y="547"/>
                  </a:cubicBezTo>
                  <a:cubicBezTo>
                    <a:pt x="122" y="456"/>
                    <a:pt x="122" y="365"/>
                    <a:pt x="122" y="304"/>
                  </a:cubicBezTo>
                  <a:cubicBezTo>
                    <a:pt x="152" y="213"/>
                    <a:pt x="152" y="152"/>
                    <a:pt x="152" y="61"/>
                  </a:cubicBezTo>
                  <a:cubicBezTo>
                    <a:pt x="152" y="31"/>
                    <a:pt x="152" y="0"/>
                    <a:pt x="1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1"/>
            <p:cNvSpPr/>
            <p:nvPr/>
          </p:nvSpPr>
          <p:spPr>
            <a:xfrm>
              <a:off x="2894500" y="1913825"/>
              <a:ext cx="4600" cy="7925"/>
            </a:xfrm>
            <a:custGeom>
              <a:avLst/>
              <a:gdLst/>
              <a:ahLst/>
              <a:cxnLst/>
              <a:rect l="l" t="t" r="r" b="b"/>
              <a:pathLst>
                <a:path w="184" h="317" extrusionOk="0">
                  <a:moveTo>
                    <a:pt x="62" y="0"/>
                  </a:moveTo>
                  <a:cubicBezTo>
                    <a:pt x="31" y="0"/>
                    <a:pt x="1" y="61"/>
                    <a:pt x="31" y="91"/>
                  </a:cubicBezTo>
                  <a:lnTo>
                    <a:pt x="62" y="183"/>
                  </a:lnTo>
                  <a:cubicBezTo>
                    <a:pt x="62" y="213"/>
                    <a:pt x="62" y="243"/>
                    <a:pt x="62" y="243"/>
                  </a:cubicBezTo>
                  <a:cubicBezTo>
                    <a:pt x="62" y="274"/>
                    <a:pt x="92" y="274"/>
                    <a:pt x="92" y="274"/>
                  </a:cubicBezTo>
                  <a:lnTo>
                    <a:pt x="122" y="304"/>
                  </a:lnTo>
                  <a:cubicBezTo>
                    <a:pt x="122" y="313"/>
                    <a:pt x="128" y="317"/>
                    <a:pt x="135" y="317"/>
                  </a:cubicBezTo>
                  <a:cubicBezTo>
                    <a:pt x="153" y="317"/>
                    <a:pt x="183" y="295"/>
                    <a:pt x="183" y="274"/>
                  </a:cubicBezTo>
                  <a:cubicBezTo>
                    <a:pt x="183" y="243"/>
                    <a:pt x="183" y="243"/>
                    <a:pt x="183" y="213"/>
                  </a:cubicBezTo>
                  <a:cubicBezTo>
                    <a:pt x="183" y="183"/>
                    <a:pt x="153" y="183"/>
                    <a:pt x="153" y="152"/>
                  </a:cubicBezTo>
                  <a:lnTo>
                    <a:pt x="122" y="31"/>
                  </a:lnTo>
                  <a:cubicBezTo>
                    <a:pt x="122" y="0"/>
                    <a:pt x="92" y="0"/>
                    <a:pt x="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1"/>
            <p:cNvSpPr/>
            <p:nvPr/>
          </p:nvSpPr>
          <p:spPr>
            <a:xfrm>
              <a:off x="2901350" y="1919900"/>
              <a:ext cx="3825" cy="22050"/>
            </a:xfrm>
            <a:custGeom>
              <a:avLst/>
              <a:gdLst/>
              <a:ahLst/>
              <a:cxnLst/>
              <a:rect l="l" t="t" r="r" b="b"/>
              <a:pathLst>
                <a:path w="153" h="882" extrusionOk="0">
                  <a:moveTo>
                    <a:pt x="92" y="0"/>
                  </a:moveTo>
                  <a:cubicBezTo>
                    <a:pt x="61" y="0"/>
                    <a:pt x="31" y="31"/>
                    <a:pt x="31" y="61"/>
                  </a:cubicBezTo>
                  <a:cubicBezTo>
                    <a:pt x="0" y="183"/>
                    <a:pt x="0" y="335"/>
                    <a:pt x="0" y="456"/>
                  </a:cubicBezTo>
                  <a:cubicBezTo>
                    <a:pt x="0" y="578"/>
                    <a:pt x="0" y="699"/>
                    <a:pt x="0" y="821"/>
                  </a:cubicBezTo>
                  <a:cubicBezTo>
                    <a:pt x="0" y="851"/>
                    <a:pt x="31" y="882"/>
                    <a:pt x="61" y="882"/>
                  </a:cubicBezTo>
                  <a:cubicBezTo>
                    <a:pt x="92" y="882"/>
                    <a:pt x="122" y="851"/>
                    <a:pt x="122" y="821"/>
                  </a:cubicBezTo>
                  <a:cubicBezTo>
                    <a:pt x="122" y="699"/>
                    <a:pt x="122" y="578"/>
                    <a:pt x="122" y="456"/>
                  </a:cubicBezTo>
                  <a:cubicBezTo>
                    <a:pt x="122" y="335"/>
                    <a:pt x="122" y="183"/>
                    <a:pt x="152" y="61"/>
                  </a:cubicBezTo>
                  <a:cubicBezTo>
                    <a:pt x="15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1"/>
            <p:cNvSpPr/>
            <p:nvPr/>
          </p:nvSpPr>
          <p:spPr>
            <a:xfrm>
              <a:off x="2909275" y="1917000"/>
              <a:ext cx="5775" cy="23050"/>
            </a:xfrm>
            <a:custGeom>
              <a:avLst/>
              <a:gdLst/>
              <a:ahLst/>
              <a:cxnLst/>
              <a:rect l="l" t="t" r="r" b="b"/>
              <a:pathLst>
                <a:path w="231" h="922" extrusionOk="0">
                  <a:moveTo>
                    <a:pt x="65" y="0"/>
                  </a:moveTo>
                  <a:cubicBezTo>
                    <a:pt x="34" y="0"/>
                    <a:pt x="0" y="33"/>
                    <a:pt x="18" y="86"/>
                  </a:cubicBezTo>
                  <a:cubicBezTo>
                    <a:pt x="48" y="208"/>
                    <a:pt x="79" y="329"/>
                    <a:pt x="79" y="451"/>
                  </a:cubicBezTo>
                  <a:cubicBezTo>
                    <a:pt x="109" y="542"/>
                    <a:pt x="109" y="603"/>
                    <a:pt x="109" y="663"/>
                  </a:cubicBezTo>
                  <a:cubicBezTo>
                    <a:pt x="109" y="724"/>
                    <a:pt x="79" y="815"/>
                    <a:pt x="109" y="876"/>
                  </a:cubicBezTo>
                  <a:cubicBezTo>
                    <a:pt x="109" y="907"/>
                    <a:pt x="132" y="922"/>
                    <a:pt x="155" y="922"/>
                  </a:cubicBezTo>
                  <a:cubicBezTo>
                    <a:pt x="177" y="922"/>
                    <a:pt x="200" y="907"/>
                    <a:pt x="200" y="876"/>
                  </a:cubicBezTo>
                  <a:cubicBezTo>
                    <a:pt x="231" y="815"/>
                    <a:pt x="231" y="724"/>
                    <a:pt x="231" y="663"/>
                  </a:cubicBezTo>
                  <a:cubicBezTo>
                    <a:pt x="231" y="603"/>
                    <a:pt x="231" y="511"/>
                    <a:pt x="200" y="451"/>
                  </a:cubicBezTo>
                  <a:cubicBezTo>
                    <a:pt x="200" y="329"/>
                    <a:pt x="170" y="177"/>
                    <a:pt x="109" y="56"/>
                  </a:cubicBezTo>
                  <a:cubicBezTo>
                    <a:pt x="109" y="17"/>
                    <a:pt x="88" y="0"/>
                    <a:pt x="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1"/>
            <p:cNvSpPr/>
            <p:nvPr/>
          </p:nvSpPr>
          <p:spPr>
            <a:xfrm>
              <a:off x="2924900" y="1917625"/>
              <a:ext cx="4600" cy="16100"/>
            </a:xfrm>
            <a:custGeom>
              <a:avLst/>
              <a:gdLst/>
              <a:ahLst/>
              <a:cxnLst/>
              <a:rect l="l" t="t" r="r" b="b"/>
              <a:pathLst>
                <a:path w="184" h="644" extrusionOk="0">
                  <a:moveTo>
                    <a:pt x="92" y="0"/>
                  </a:moveTo>
                  <a:cubicBezTo>
                    <a:pt x="31" y="0"/>
                    <a:pt x="1" y="31"/>
                    <a:pt x="31" y="61"/>
                  </a:cubicBezTo>
                  <a:lnTo>
                    <a:pt x="31" y="334"/>
                  </a:lnTo>
                  <a:lnTo>
                    <a:pt x="61" y="486"/>
                  </a:lnTo>
                  <a:cubicBezTo>
                    <a:pt x="61" y="517"/>
                    <a:pt x="61" y="578"/>
                    <a:pt x="61" y="608"/>
                  </a:cubicBezTo>
                  <a:cubicBezTo>
                    <a:pt x="79" y="626"/>
                    <a:pt x="107" y="643"/>
                    <a:pt x="127" y="643"/>
                  </a:cubicBezTo>
                  <a:cubicBezTo>
                    <a:pt x="142" y="643"/>
                    <a:pt x="153" y="634"/>
                    <a:pt x="153" y="608"/>
                  </a:cubicBezTo>
                  <a:cubicBezTo>
                    <a:pt x="183" y="578"/>
                    <a:pt x="183" y="517"/>
                    <a:pt x="183" y="486"/>
                  </a:cubicBezTo>
                  <a:lnTo>
                    <a:pt x="153" y="334"/>
                  </a:lnTo>
                  <a:lnTo>
                    <a:pt x="153" y="61"/>
                  </a:lnTo>
                  <a:cubicBezTo>
                    <a:pt x="122" y="31"/>
                    <a:pt x="122" y="0"/>
                    <a:pt x="9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1"/>
            <p:cNvSpPr/>
            <p:nvPr/>
          </p:nvSpPr>
          <p:spPr>
            <a:xfrm>
              <a:off x="2936300" y="1918375"/>
              <a:ext cx="3825" cy="7625"/>
            </a:xfrm>
            <a:custGeom>
              <a:avLst/>
              <a:gdLst/>
              <a:ahLst/>
              <a:cxnLst/>
              <a:rect l="l" t="t" r="r" b="b"/>
              <a:pathLst>
                <a:path w="153" h="305" extrusionOk="0">
                  <a:moveTo>
                    <a:pt x="31" y="1"/>
                  </a:moveTo>
                  <a:cubicBezTo>
                    <a:pt x="1" y="31"/>
                    <a:pt x="1" y="61"/>
                    <a:pt x="1" y="92"/>
                  </a:cubicBezTo>
                  <a:cubicBezTo>
                    <a:pt x="1" y="92"/>
                    <a:pt x="1" y="92"/>
                    <a:pt x="1" y="122"/>
                  </a:cubicBezTo>
                  <a:lnTo>
                    <a:pt x="31" y="122"/>
                  </a:lnTo>
                  <a:cubicBezTo>
                    <a:pt x="31" y="153"/>
                    <a:pt x="31" y="153"/>
                    <a:pt x="31" y="183"/>
                  </a:cubicBezTo>
                  <a:lnTo>
                    <a:pt x="31" y="213"/>
                  </a:lnTo>
                  <a:lnTo>
                    <a:pt x="31" y="274"/>
                  </a:lnTo>
                  <a:cubicBezTo>
                    <a:pt x="31" y="274"/>
                    <a:pt x="31" y="304"/>
                    <a:pt x="61" y="304"/>
                  </a:cubicBezTo>
                  <a:lnTo>
                    <a:pt x="92" y="304"/>
                  </a:lnTo>
                  <a:cubicBezTo>
                    <a:pt x="122" y="304"/>
                    <a:pt x="122" y="304"/>
                    <a:pt x="153" y="274"/>
                  </a:cubicBezTo>
                  <a:cubicBezTo>
                    <a:pt x="153" y="183"/>
                    <a:pt x="153" y="92"/>
                    <a:pt x="92" y="31"/>
                  </a:cubicBezTo>
                  <a:cubicBezTo>
                    <a:pt x="92" y="1"/>
                    <a:pt x="61" y="1"/>
                    <a:pt x="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1"/>
            <p:cNvSpPr/>
            <p:nvPr/>
          </p:nvSpPr>
          <p:spPr>
            <a:xfrm>
              <a:off x="2947325" y="1891600"/>
              <a:ext cx="4200" cy="20025"/>
            </a:xfrm>
            <a:custGeom>
              <a:avLst/>
              <a:gdLst/>
              <a:ahLst/>
              <a:cxnLst/>
              <a:rect l="l" t="t" r="r" b="b"/>
              <a:pathLst>
                <a:path w="168" h="801" extrusionOk="0">
                  <a:moveTo>
                    <a:pt x="54" y="0"/>
                  </a:moveTo>
                  <a:cubicBezTo>
                    <a:pt x="23" y="0"/>
                    <a:pt x="0" y="23"/>
                    <a:pt x="16" y="68"/>
                  </a:cubicBezTo>
                  <a:cubicBezTo>
                    <a:pt x="16" y="190"/>
                    <a:pt x="16" y="281"/>
                    <a:pt x="16" y="403"/>
                  </a:cubicBezTo>
                  <a:cubicBezTo>
                    <a:pt x="46" y="524"/>
                    <a:pt x="46" y="646"/>
                    <a:pt x="46" y="768"/>
                  </a:cubicBezTo>
                  <a:cubicBezTo>
                    <a:pt x="58" y="791"/>
                    <a:pt x="78" y="801"/>
                    <a:pt x="99" y="801"/>
                  </a:cubicBezTo>
                  <a:cubicBezTo>
                    <a:pt x="133" y="801"/>
                    <a:pt x="168" y="775"/>
                    <a:pt x="168" y="737"/>
                  </a:cubicBezTo>
                  <a:cubicBezTo>
                    <a:pt x="168" y="646"/>
                    <a:pt x="168" y="524"/>
                    <a:pt x="137" y="403"/>
                  </a:cubicBezTo>
                  <a:cubicBezTo>
                    <a:pt x="137" y="281"/>
                    <a:pt x="137" y="190"/>
                    <a:pt x="137" y="68"/>
                  </a:cubicBezTo>
                  <a:cubicBezTo>
                    <a:pt x="122" y="23"/>
                    <a:pt x="84" y="0"/>
                    <a:pt x="5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1"/>
            <p:cNvSpPr/>
            <p:nvPr/>
          </p:nvSpPr>
          <p:spPr>
            <a:xfrm>
              <a:off x="2958350" y="1892550"/>
              <a:ext cx="3825" cy="22400"/>
            </a:xfrm>
            <a:custGeom>
              <a:avLst/>
              <a:gdLst/>
              <a:ahLst/>
              <a:cxnLst/>
              <a:rect l="l" t="t" r="r" b="b"/>
              <a:pathLst>
                <a:path w="153" h="896" extrusionOk="0">
                  <a:moveTo>
                    <a:pt x="61" y="0"/>
                  </a:moveTo>
                  <a:cubicBezTo>
                    <a:pt x="30" y="0"/>
                    <a:pt x="0" y="30"/>
                    <a:pt x="0" y="61"/>
                  </a:cubicBezTo>
                  <a:cubicBezTo>
                    <a:pt x="30" y="182"/>
                    <a:pt x="30" y="334"/>
                    <a:pt x="30" y="456"/>
                  </a:cubicBezTo>
                  <a:lnTo>
                    <a:pt x="30" y="669"/>
                  </a:lnTo>
                  <a:lnTo>
                    <a:pt x="30" y="760"/>
                  </a:lnTo>
                  <a:cubicBezTo>
                    <a:pt x="30" y="790"/>
                    <a:pt x="30" y="851"/>
                    <a:pt x="61" y="882"/>
                  </a:cubicBezTo>
                  <a:cubicBezTo>
                    <a:pt x="61" y="882"/>
                    <a:pt x="74" y="895"/>
                    <a:pt x="92" y="895"/>
                  </a:cubicBezTo>
                  <a:cubicBezTo>
                    <a:pt x="101" y="895"/>
                    <a:pt x="112" y="892"/>
                    <a:pt x="122" y="882"/>
                  </a:cubicBezTo>
                  <a:cubicBezTo>
                    <a:pt x="152" y="821"/>
                    <a:pt x="152" y="730"/>
                    <a:pt x="152" y="669"/>
                  </a:cubicBezTo>
                  <a:lnTo>
                    <a:pt x="152" y="456"/>
                  </a:lnTo>
                  <a:cubicBezTo>
                    <a:pt x="152" y="334"/>
                    <a:pt x="152" y="182"/>
                    <a:pt x="122" y="61"/>
                  </a:cubicBezTo>
                  <a:cubicBezTo>
                    <a:pt x="122" y="30"/>
                    <a:pt x="91" y="0"/>
                    <a:pt x="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1"/>
            <p:cNvSpPr/>
            <p:nvPr/>
          </p:nvSpPr>
          <p:spPr>
            <a:xfrm>
              <a:off x="2967450" y="1890950"/>
              <a:ext cx="6100" cy="21175"/>
            </a:xfrm>
            <a:custGeom>
              <a:avLst/>
              <a:gdLst/>
              <a:ahLst/>
              <a:cxnLst/>
              <a:rect l="l" t="t" r="r" b="b"/>
              <a:pathLst>
                <a:path w="244" h="847" extrusionOk="0">
                  <a:moveTo>
                    <a:pt x="62" y="1"/>
                  </a:moveTo>
                  <a:cubicBezTo>
                    <a:pt x="36" y="1"/>
                    <a:pt x="1" y="27"/>
                    <a:pt x="1" y="64"/>
                  </a:cubicBezTo>
                  <a:cubicBezTo>
                    <a:pt x="1" y="186"/>
                    <a:pt x="31" y="307"/>
                    <a:pt x="62" y="459"/>
                  </a:cubicBezTo>
                  <a:cubicBezTo>
                    <a:pt x="62" y="520"/>
                    <a:pt x="62" y="581"/>
                    <a:pt x="92" y="642"/>
                  </a:cubicBezTo>
                  <a:cubicBezTo>
                    <a:pt x="92" y="672"/>
                    <a:pt x="92" y="702"/>
                    <a:pt x="92" y="733"/>
                  </a:cubicBezTo>
                  <a:cubicBezTo>
                    <a:pt x="122" y="763"/>
                    <a:pt x="122" y="794"/>
                    <a:pt x="153" y="824"/>
                  </a:cubicBezTo>
                  <a:cubicBezTo>
                    <a:pt x="153" y="839"/>
                    <a:pt x="160" y="847"/>
                    <a:pt x="172" y="847"/>
                  </a:cubicBezTo>
                  <a:cubicBezTo>
                    <a:pt x="183" y="847"/>
                    <a:pt x="198" y="839"/>
                    <a:pt x="214" y="824"/>
                  </a:cubicBezTo>
                  <a:cubicBezTo>
                    <a:pt x="244" y="763"/>
                    <a:pt x="214" y="672"/>
                    <a:pt x="183" y="611"/>
                  </a:cubicBezTo>
                  <a:cubicBezTo>
                    <a:pt x="183" y="550"/>
                    <a:pt x="183" y="490"/>
                    <a:pt x="153" y="429"/>
                  </a:cubicBezTo>
                  <a:cubicBezTo>
                    <a:pt x="153" y="307"/>
                    <a:pt x="122" y="186"/>
                    <a:pt x="92" y="34"/>
                  </a:cubicBezTo>
                  <a:cubicBezTo>
                    <a:pt x="92" y="10"/>
                    <a:pt x="79" y="1"/>
                    <a:pt x="6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1"/>
            <p:cNvSpPr/>
            <p:nvPr/>
          </p:nvSpPr>
          <p:spPr>
            <a:xfrm>
              <a:off x="2980375" y="1891775"/>
              <a:ext cx="3075" cy="9525"/>
            </a:xfrm>
            <a:custGeom>
              <a:avLst/>
              <a:gdLst/>
              <a:ahLst/>
              <a:cxnLst/>
              <a:rect l="l" t="t" r="r" b="b"/>
              <a:pathLst>
                <a:path w="123" h="381" extrusionOk="0">
                  <a:moveTo>
                    <a:pt x="61" y="1"/>
                  </a:moveTo>
                  <a:cubicBezTo>
                    <a:pt x="31" y="1"/>
                    <a:pt x="1" y="31"/>
                    <a:pt x="1" y="61"/>
                  </a:cubicBezTo>
                  <a:lnTo>
                    <a:pt x="1" y="213"/>
                  </a:lnTo>
                  <a:cubicBezTo>
                    <a:pt x="1" y="213"/>
                    <a:pt x="1" y="244"/>
                    <a:pt x="1" y="274"/>
                  </a:cubicBezTo>
                  <a:cubicBezTo>
                    <a:pt x="1" y="305"/>
                    <a:pt x="31" y="335"/>
                    <a:pt x="31" y="335"/>
                  </a:cubicBezTo>
                  <a:cubicBezTo>
                    <a:pt x="31" y="365"/>
                    <a:pt x="46" y="381"/>
                    <a:pt x="61" y="381"/>
                  </a:cubicBezTo>
                  <a:cubicBezTo>
                    <a:pt x="77" y="381"/>
                    <a:pt x="92" y="365"/>
                    <a:pt x="92" y="335"/>
                  </a:cubicBezTo>
                  <a:cubicBezTo>
                    <a:pt x="122" y="335"/>
                    <a:pt x="122" y="305"/>
                    <a:pt x="122" y="274"/>
                  </a:cubicBezTo>
                  <a:cubicBezTo>
                    <a:pt x="122" y="244"/>
                    <a:pt x="122" y="213"/>
                    <a:pt x="122" y="213"/>
                  </a:cubicBezTo>
                  <a:lnTo>
                    <a:pt x="122" y="61"/>
                  </a:lnTo>
                  <a:cubicBezTo>
                    <a:pt x="122" y="31"/>
                    <a:pt x="92" y="1"/>
                    <a:pt x="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9E6D016A-907B-1987-6CC1-85DC4CB074F9}"/>
              </a:ext>
            </a:extLst>
          </p:cNvPr>
          <p:cNvSpPr>
            <a:spLocks noGrp="1"/>
          </p:cNvSpPr>
          <p:nvPr>
            <p:ph type="title" idx="2"/>
          </p:nvPr>
        </p:nvSpPr>
        <p:spPr>
          <a:xfrm>
            <a:off x="128016" y="282132"/>
            <a:ext cx="9015984" cy="915900"/>
          </a:xfrm>
        </p:spPr>
        <p:txBody>
          <a:bodyPr/>
          <a:lstStyle/>
          <a:p>
            <a:r>
              <a:rPr kumimoji="1" lang="en-US" altLang="zh-CN" sz="3600" dirty="0"/>
              <a:t>Predicting</a:t>
            </a:r>
            <a:r>
              <a:rPr kumimoji="1" lang="zh-CN" altLang="en-US" sz="3600" dirty="0"/>
              <a:t> </a:t>
            </a:r>
            <a:r>
              <a:rPr kumimoji="1" lang="en-US" altLang="zh-CN" sz="3600" dirty="0"/>
              <a:t>Earth</a:t>
            </a:r>
            <a:r>
              <a:rPr kumimoji="1" lang="zh-CN" altLang="en-US" sz="3600" dirty="0"/>
              <a:t> </a:t>
            </a:r>
            <a:r>
              <a:rPr kumimoji="1" lang="en-US" altLang="zh-CN" sz="3600" dirty="0"/>
              <a:t>Surface</a:t>
            </a:r>
            <a:r>
              <a:rPr kumimoji="1" lang="zh-CN" altLang="en-US" sz="3600" dirty="0"/>
              <a:t> </a:t>
            </a:r>
            <a:r>
              <a:rPr kumimoji="1" lang="en-US" altLang="zh-CN" sz="3600" dirty="0"/>
              <a:t>Temperature</a:t>
            </a:r>
            <a:endParaRPr kumimoji="1" lang="zh-CN" altLang="en-US" sz="3600" dirty="0"/>
          </a:p>
        </p:txBody>
      </p:sp>
      <p:sp>
        <p:nvSpPr>
          <p:cNvPr id="4" name="文本框 3">
            <a:extLst>
              <a:ext uri="{FF2B5EF4-FFF2-40B4-BE49-F238E27FC236}">
                <a16:creationId xmlns:a16="http://schemas.microsoft.com/office/drawing/2014/main" id="{B9BC79CC-7A8F-6CC2-7314-F6EA441944AA}"/>
              </a:ext>
            </a:extLst>
          </p:cNvPr>
          <p:cNvSpPr txBox="1"/>
          <p:nvPr/>
        </p:nvSpPr>
        <p:spPr>
          <a:xfrm>
            <a:off x="466344" y="1453896"/>
            <a:ext cx="2135521" cy="307777"/>
          </a:xfrm>
          <a:prstGeom prst="rect">
            <a:avLst/>
          </a:prstGeom>
          <a:noFill/>
        </p:spPr>
        <p:txBody>
          <a:bodyPr wrap="none" rtlCol="0">
            <a:spAutoFit/>
          </a:bodyPr>
          <a:lstStyle/>
          <a:p>
            <a:pPr algn="ctr"/>
            <a:r>
              <a:rPr kumimoji="1" lang="en-US" altLang="zh-CN" dirty="0"/>
              <a:t>Climate</a:t>
            </a:r>
            <a:r>
              <a:rPr kumimoji="1" lang="zh-CN" altLang="en-US" dirty="0"/>
              <a:t> </a:t>
            </a:r>
            <a:r>
              <a:rPr kumimoji="1" lang="en-US" altLang="zh-CN" dirty="0"/>
              <a:t>change</a:t>
            </a:r>
            <a:r>
              <a:rPr kumimoji="1" lang="zh-CN" altLang="en-US" dirty="0"/>
              <a:t> </a:t>
            </a:r>
            <a:r>
              <a:rPr kumimoji="1" lang="en-US" altLang="zh-CN" dirty="0"/>
              <a:t>insights</a:t>
            </a:r>
            <a:endParaRPr kumimoji="1" lang="zh-CN" altLang="en-US" dirty="0"/>
          </a:p>
        </p:txBody>
      </p:sp>
      <p:sp>
        <p:nvSpPr>
          <p:cNvPr id="5" name="文本框 4">
            <a:extLst>
              <a:ext uri="{FF2B5EF4-FFF2-40B4-BE49-F238E27FC236}">
                <a16:creationId xmlns:a16="http://schemas.microsoft.com/office/drawing/2014/main" id="{0C3D3C52-F2B7-2187-ED25-0A580583F0E8}"/>
              </a:ext>
            </a:extLst>
          </p:cNvPr>
          <p:cNvSpPr txBox="1"/>
          <p:nvPr/>
        </p:nvSpPr>
        <p:spPr>
          <a:xfrm>
            <a:off x="2710290" y="1453895"/>
            <a:ext cx="2949846" cy="307777"/>
          </a:xfrm>
          <a:prstGeom prst="rect">
            <a:avLst/>
          </a:prstGeom>
          <a:noFill/>
        </p:spPr>
        <p:txBody>
          <a:bodyPr wrap="none" rtlCol="0">
            <a:spAutoFit/>
          </a:bodyPr>
          <a:lstStyle/>
          <a:p>
            <a:pPr algn="ctr"/>
            <a:r>
              <a:rPr kumimoji="1" lang="en-US" altLang="zh-CN" dirty="0"/>
              <a:t>Model</a:t>
            </a:r>
            <a:r>
              <a:rPr kumimoji="1" lang="zh-CN" altLang="en-US" dirty="0"/>
              <a:t> </a:t>
            </a:r>
            <a:r>
              <a:rPr kumimoji="1" lang="en-US" altLang="zh-CN" dirty="0"/>
              <a:t>validation</a:t>
            </a:r>
            <a:r>
              <a:rPr kumimoji="1" lang="zh-CN" altLang="en-US" dirty="0"/>
              <a:t> </a:t>
            </a:r>
            <a:r>
              <a:rPr kumimoji="1" lang="en-US" altLang="zh-CN" dirty="0"/>
              <a:t>and</a:t>
            </a:r>
            <a:r>
              <a:rPr kumimoji="1" lang="zh-CN" altLang="en-US" dirty="0"/>
              <a:t> </a:t>
            </a:r>
            <a:r>
              <a:rPr kumimoji="1" lang="en-US" altLang="zh-CN" dirty="0"/>
              <a:t>development</a:t>
            </a:r>
            <a:endParaRPr kumimoji="1" lang="zh-CN" altLang="en-US" dirty="0"/>
          </a:p>
        </p:txBody>
      </p:sp>
      <p:sp>
        <p:nvSpPr>
          <p:cNvPr id="6" name="文本框 5">
            <a:extLst>
              <a:ext uri="{FF2B5EF4-FFF2-40B4-BE49-F238E27FC236}">
                <a16:creationId xmlns:a16="http://schemas.microsoft.com/office/drawing/2014/main" id="{59F2BB33-6CCC-2DAD-503E-AC90F7D2E5BE}"/>
              </a:ext>
            </a:extLst>
          </p:cNvPr>
          <p:cNvSpPr txBox="1"/>
          <p:nvPr/>
        </p:nvSpPr>
        <p:spPr>
          <a:xfrm>
            <a:off x="5550408" y="1453895"/>
            <a:ext cx="2762295" cy="307777"/>
          </a:xfrm>
          <a:prstGeom prst="rect">
            <a:avLst/>
          </a:prstGeom>
          <a:noFill/>
        </p:spPr>
        <p:txBody>
          <a:bodyPr wrap="none" rtlCol="0">
            <a:spAutoFit/>
          </a:bodyPr>
          <a:lstStyle/>
          <a:p>
            <a:pPr algn="ctr"/>
            <a:r>
              <a:rPr kumimoji="1" lang="en-US" altLang="zh-CN" dirty="0"/>
              <a:t>Comprehensive</a:t>
            </a:r>
            <a:r>
              <a:rPr kumimoji="1" lang="zh-CN" altLang="en-US" dirty="0"/>
              <a:t> </a:t>
            </a:r>
            <a:r>
              <a:rPr kumimoji="1" lang="en-US" altLang="zh-CN" dirty="0"/>
              <a:t>impact</a:t>
            </a:r>
            <a:r>
              <a:rPr kumimoji="1" lang="zh-CN" altLang="en-US" dirty="0"/>
              <a:t> </a:t>
            </a:r>
            <a:r>
              <a:rPr kumimoji="1" lang="en-US" altLang="zh-CN" dirty="0"/>
              <a:t>analysis</a:t>
            </a:r>
            <a:endParaRPr kumimoji="1" lang="zh-CN" altLang="en-US" dirty="0"/>
          </a:p>
        </p:txBody>
      </p:sp>
      <p:sp>
        <p:nvSpPr>
          <p:cNvPr id="8" name="文本框 7">
            <a:extLst>
              <a:ext uri="{FF2B5EF4-FFF2-40B4-BE49-F238E27FC236}">
                <a16:creationId xmlns:a16="http://schemas.microsoft.com/office/drawing/2014/main" id="{4BE25816-92BB-A9D6-CF27-B2B94794468F}"/>
              </a:ext>
            </a:extLst>
          </p:cNvPr>
          <p:cNvSpPr txBox="1"/>
          <p:nvPr/>
        </p:nvSpPr>
        <p:spPr>
          <a:xfrm>
            <a:off x="556591" y="1908313"/>
            <a:ext cx="1908313" cy="2031325"/>
          </a:xfrm>
          <a:prstGeom prst="rect">
            <a:avLst/>
          </a:prstGeom>
          <a:noFill/>
        </p:spPr>
        <p:txBody>
          <a:bodyPr wrap="square" rtlCol="0">
            <a:spAutoFit/>
          </a:bodyPr>
          <a:lstStyle/>
          <a:p>
            <a:r>
              <a:rPr kumimoji="1" lang="en-US" altLang="zh-CN" dirty="0"/>
              <a:t>Understanding</a:t>
            </a:r>
            <a:r>
              <a:rPr kumimoji="1" lang="zh-CN" altLang="en-US" dirty="0"/>
              <a:t> </a:t>
            </a:r>
            <a:r>
              <a:rPr kumimoji="1" lang="en-US" altLang="zh-CN" dirty="0"/>
              <a:t>and</a:t>
            </a:r>
            <a:r>
              <a:rPr kumimoji="1" lang="zh-CN" altLang="en-US" dirty="0"/>
              <a:t> </a:t>
            </a:r>
            <a:r>
              <a:rPr kumimoji="1" lang="en-US" altLang="zh-CN" dirty="0"/>
              <a:t>predicting</a:t>
            </a:r>
            <a:r>
              <a:rPr kumimoji="1" lang="zh-CN" altLang="en-US" dirty="0"/>
              <a:t> </a:t>
            </a:r>
            <a:r>
              <a:rPr kumimoji="1" lang="en-US" altLang="zh-CN" dirty="0"/>
              <a:t>global</a:t>
            </a:r>
            <a:r>
              <a:rPr kumimoji="1" lang="zh-CN" altLang="en-US" dirty="0"/>
              <a:t> </a:t>
            </a:r>
            <a:r>
              <a:rPr kumimoji="1" lang="en-US" altLang="zh-CN" dirty="0"/>
              <a:t>temperature</a:t>
            </a:r>
            <a:r>
              <a:rPr kumimoji="1" lang="zh-CN" altLang="en-US" dirty="0"/>
              <a:t> </a:t>
            </a:r>
            <a:r>
              <a:rPr kumimoji="1" lang="en-US" altLang="zh-CN" dirty="0"/>
              <a:t>trends</a:t>
            </a:r>
            <a:r>
              <a:rPr kumimoji="1" lang="zh-CN" altLang="en-US" dirty="0"/>
              <a:t> </a:t>
            </a:r>
            <a:r>
              <a:rPr kumimoji="1" lang="en-US" altLang="zh-CN" dirty="0"/>
              <a:t>are</a:t>
            </a:r>
            <a:r>
              <a:rPr kumimoji="1" lang="zh-CN" altLang="en-US" dirty="0"/>
              <a:t> </a:t>
            </a:r>
            <a:r>
              <a:rPr kumimoji="1" lang="en-US" altLang="zh-CN" dirty="0"/>
              <a:t>pivotal</a:t>
            </a:r>
            <a:r>
              <a:rPr kumimoji="1" lang="zh-CN" altLang="en-US" dirty="0"/>
              <a:t> </a:t>
            </a:r>
            <a:r>
              <a:rPr kumimoji="1" lang="en-US" altLang="zh-CN" dirty="0"/>
              <a:t>for</a:t>
            </a:r>
            <a:r>
              <a:rPr kumimoji="1" lang="zh-CN" altLang="en-US" dirty="0"/>
              <a:t> </a:t>
            </a:r>
            <a:r>
              <a:rPr kumimoji="1" lang="en-US" altLang="zh-CN" dirty="0"/>
              <a:t>assessing</a:t>
            </a:r>
            <a:r>
              <a:rPr kumimoji="1" lang="zh-CN" altLang="en-US" dirty="0"/>
              <a:t> </a:t>
            </a:r>
            <a:r>
              <a:rPr kumimoji="1" lang="en-US" altLang="zh-CN" dirty="0"/>
              <a:t>past</a:t>
            </a:r>
            <a:r>
              <a:rPr kumimoji="1" lang="zh-CN" altLang="en-US" dirty="0"/>
              <a:t> </a:t>
            </a:r>
            <a:r>
              <a:rPr kumimoji="1" lang="en-US" altLang="zh-CN" dirty="0"/>
              <a:t>climate</a:t>
            </a:r>
            <a:r>
              <a:rPr kumimoji="1" lang="zh-CN" altLang="en-US" dirty="0"/>
              <a:t> </a:t>
            </a:r>
            <a:r>
              <a:rPr kumimoji="1" lang="en-US" altLang="zh-CN" dirty="0"/>
              <a:t>changes,</a:t>
            </a:r>
            <a:r>
              <a:rPr kumimoji="1" lang="zh-CN" altLang="en-US" dirty="0"/>
              <a:t> </a:t>
            </a:r>
            <a:r>
              <a:rPr kumimoji="1" lang="en-US" altLang="zh-CN" dirty="0"/>
              <a:t>ongoing</a:t>
            </a:r>
            <a:r>
              <a:rPr kumimoji="1" lang="zh-CN" altLang="en-US" dirty="0"/>
              <a:t> </a:t>
            </a:r>
            <a:r>
              <a:rPr kumimoji="1" lang="en-US" altLang="zh-CN" dirty="0"/>
              <a:t>transformations,</a:t>
            </a:r>
            <a:r>
              <a:rPr kumimoji="1" lang="zh-CN" altLang="en-US" dirty="0"/>
              <a:t> </a:t>
            </a:r>
            <a:r>
              <a:rPr kumimoji="1" lang="en-US" altLang="zh-CN" dirty="0"/>
              <a:t>and</a:t>
            </a:r>
            <a:r>
              <a:rPr kumimoji="1" lang="zh-CN" altLang="en-US" dirty="0"/>
              <a:t> </a:t>
            </a:r>
            <a:r>
              <a:rPr kumimoji="1" lang="en-US" altLang="zh-CN" dirty="0"/>
              <a:t>future</a:t>
            </a:r>
            <a:r>
              <a:rPr kumimoji="1" lang="zh-CN" altLang="en-US" dirty="0"/>
              <a:t> </a:t>
            </a:r>
            <a:r>
              <a:rPr kumimoji="1" lang="en-US" altLang="zh-CN" dirty="0"/>
              <a:t>shifts.</a:t>
            </a:r>
            <a:endParaRPr kumimoji="1" lang="zh-CN" altLang="en-US" dirty="0"/>
          </a:p>
        </p:txBody>
      </p:sp>
      <p:sp>
        <p:nvSpPr>
          <p:cNvPr id="9" name="文本框 8">
            <a:extLst>
              <a:ext uri="{FF2B5EF4-FFF2-40B4-BE49-F238E27FC236}">
                <a16:creationId xmlns:a16="http://schemas.microsoft.com/office/drawing/2014/main" id="{E4876DCF-5753-84AE-61AF-6FD2787DCDB3}"/>
              </a:ext>
            </a:extLst>
          </p:cNvPr>
          <p:cNvSpPr txBox="1"/>
          <p:nvPr/>
        </p:nvSpPr>
        <p:spPr>
          <a:xfrm>
            <a:off x="2894275" y="1908313"/>
            <a:ext cx="2656133" cy="2031325"/>
          </a:xfrm>
          <a:prstGeom prst="rect">
            <a:avLst/>
          </a:prstGeom>
          <a:noFill/>
        </p:spPr>
        <p:txBody>
          <a:bodyPr wrap="square" rtlCol="0">
            <a:spAutoFit/>
          </a:bodyPr>
          <a:lstStyle/>
          <a:p>
            <a:r>
              <a:rPr lang="en-US" altLang="zh-CN" b="0" i="0" dirty="0">
                <a:solidFill>
                  <a:srgbClr val="0D0D0D"/>
                </a:solidFill>
                <a:effectLst/>
                <a:latin typeface="+mn-lt"/>
                <a:ea typeface="+mn-ea"/>
              </a:rPr>
              <a:t>Climate models</a:t>
            </a:r>
            <a:r>
              <a:rPr lang="zh-CN" altLang="en-US" b="0" i="0" dirty="0">
                <a:solidFill>
                  <a:srgbClr val="0D0D0D"/>
                </a:solidFill>
                <a:effectLst/>
                <a:latin typeface="+mn-lt"/>
                <a:ea typeface="+mn-ea"/>
              </a:rPr>
              <a:t> </a:t>
            </a:r>
            <a:r>
              <a:rPr lang="en-US" altLang="zh-CN" b="0" i="0" dirty="0">
                <a:solidFill>
                  <a:srgbClr val="0D0D0D"/>
                </a:solidFill>
                <a:effectLst/>
                <a:latin typeface="+mn-lt"/>
                <a:ea typeface="+mn-ea"/>
              </a:rPr>
              <a:t>have been rigorously tested and improved over decades. Their ability to forecast global warming impacts with considerable accuracy enhances trust in their current projections and supports the development of even more refined models​</a:t>
            </a:r>
            <a:endParaRPr kumimoji="1" lang="zh-CN" altLang="en-US" dirty="0">
              <a:latin typeface="+mn-lt"/>
              <a:ea typeface="+mn-ea"/>
            </a:endParaRPr>
          </a:p>
        </p:txBody>
      </p:sp>
      <p:sp>
        <p:nvSpPr>
          <p:cNvPr id="10" name="文本框 9">
            <a:extLst>
              <a:ext uri="{FF2B5EF4-FFF2-40B4-BE49-F238E27FC236}">
                <a16:creationId xmlns:a16="http://schemas.microsoft.com/office/drawing/2014/main" id="{55ABAF0B-0B7D-DEAF-4B49-A1E21AABFC1F}"/>
              </a:ext>
            </a:extLst>
          </p:cNvPr>
          <p:cNvSpPr txBox="1"/>
          <p:nvPr/>
        </p:nvSpPr>
        <p:spPr>
          <a:xfrm>
            <a:off x="5660136" y="2017535"/>
            <a:ext cx="2652567" cy="2031325"/>
          </a:xfrm>
          <a:prstGeom prst="rect">
            <a:avLst/>
          </a:prstGeom>
          <a:noFill/>
        </p:spPr>
        <p:txBody>
          <a:bodyPr wrap="square" rtlCol="0">
            <a:spAutoFit/>
          </a:bodyPr>
          <a:lstStyle/>
          <a:p>
            <a:r>
              <a:rPr lang="en-US" altLang="zh-CN" b="0" i="0" dirty="0">
                <a:solidFill>
                  <a:srgbClr val="0D0D0D"/>
                </a:solidFill>
                <a:effectLst/>
                <a:latin typeface="+mn-lt"/>
              </a:rPr>
              <a:t>By predicting temperature fluctuations, scientists can also forecast related phenomena like sea-level rise, extreme weather events, and biodiversity shifts. This holistic view is necessary for creating robust adaptation and mitigation strategies</a:t>
            </a:r>
            <a:endParaRPr kumimoji="1" lang="zh-CN" altLang="en-US" dirty="0">
              <a:latin typeface="+mn-lt"/>
            </a:endParaRPr>
          </a:p>
        </p:txBody>
      </p:sp>
      <p:sp>
        <p:nvSpPr>
          <p:cNvPr id="11" name="文本框 10">
            <a:extLst>
              <a:ext uri="{FF2B5EF4-FFF2-40B4-BE49-F238E27FC236}">
                <a16:creationId xmlns:a16="http://schemas.microsoft.com/office/drawing/2014/main" id="{3C9EA8CB-4125-94FC-9BB3-0E8350D27794}"/>
              </a:ext>
            </a:extLst>
          </p:cNvPr>
          <p:cNvSpPr txBox="1"/>
          <p:nvPr/>
        </p:nvSpPr>
        <p:spPr>
          <a:xfrm>
            <a:off x="6264686" y="4851112"/>
            <a:ext cx="2879314" cy="584775"/>
          </a:xfrm>
          <a:prstGeom prst="rect">
            <a:avLst/>
          </a:prstGeom>
          <a:noFill/>
        </p:spPr>
        <p:txBody>
          <a:bodyPr wrap="none" rtlCol="0">
            <a:spAutoFit/>
          </a:bodyPr>
          <a:lstStyle/>
          <a:p>
            <a:pPr algn="l"/>
            <a:r>
              <a:rPr kumimoji="1" lang="en-US" altLang="zh-CN" sz="800" dirty="0">
                <a:latin typeface="+mj-lt"/>
              </a:rPr>
              <a:t>Reference:</a:t>
            </a:r>
            <a:r>
              <a:rPr kumimoji="1" lang="zh-CN" altLang="en-US" sz="800" dirty="0">
                <a:latin typeface="+mj-lt"/>
              </a:rPr>
              <a:t> </a:t>
            </a:r>
            <a:r>
              <a:rPr lang="en-US" altLang="zh-CN" sz="800" b="1" i="0" u="none" strike="noStrike" dirty="0">
                <a:solidFill>
                  <a:srgbClr val="58585B"/>
                </a:solidFill>
                <a:effectLst/>
                <a:latin typeface="+mj-lt"/>
                <a:hlinkClick r:id="rId2"/>
              </a:rPr>
              <a:t>NASA’s Goddard Institute for Space Studies</a:t>
            </a:r>
            <a:endParaRPr lang="en-US" altLang="zh-CN" sz="800" b="0" i="0" dirty="0">
              <a:solidFill>
                <a:srgbClr val="58585B"/>
              </a:solidFill>
              <a:effectLst/>
              <a:latin typeface="+mj-lt"/>
            </a:endParaRPr>
          </a:p>
          <a:p>
            <a:pPr algn="l"/>
            <a:br>
              <a:rPr lang="en-US" altLang="zh-CN" sz="800" b="0" i="0" dirty="0">
                <a:solidFill>
                  <a:srgbClr val="1B1B1B"/>
                </a:solidFill>
                <a:effectLst/>
                <a:latin typeface="+mj-lt"/>
              </a:rPr>
            </a:br>
            <a:endParaRPr lang="en-US" altLang="zh-CN" sz="800" b="0" i="0" dirty="0">
              <a:solidFill>
                <a:srgbClr val="1B1B1B"/>
              </a:solidFill>
              <a:effectLst/>
              <a:latin typeface="+mj-lt"/>
            </a:endParaRPr>
          </a:p>
          <a:p>
            <a:endParaRPr kumimoji="1" lang="zh-CN" altLang="en-US" sz="800" dirty="0">
              <a:latin typeface="+mj-lt"/>
            </a:endParaRPr>
          </a:p>
        </p:txBody>
      </p:sp>
    </p:spTree>
    <p:extLst>
      <p:ext uri="{BB962C8B-B14F-4D97-AF65-F5344CB8AC3E}">
        <p14:creationId xmlns:p14="http://schemas.microsoft.com/office/powerpoint/2010/main" val="50804855"/>
      </p:ext>
    </p:extLst>
  </p:cSld>
  <p:clrMapOvr>
    <a:masterClrMapping/>
  </p:clrMapOvr>
</p:sld>
</file>

<file path=ppt/theme/theme1.xml><?xml version="1.0" encoding="utf-8"?>
<a:theme xmlns:a="http://schemas.openxmlformats.org/drawingml/2006/main" name="Climate Change Lesson by Slidesgo">
  <a:themeElements>
    <a:clrScheme name="Simple Light">
      <a:dk1>
        <a:srgbClr val="333333"/>
      </a:dk1>
      <a:lt1>
        <a:srgbClr val="FFFFFF"/>
      </a:lt1>
      <a:dk2>
        <a:srgbClr val="6BE8E4"/>
      </a:dk2>
      <a:lt2>
        <a:srgbClr val="E0FFB8"/>
      </a:lt2>
      <a:accent1>
        <a:srgbClr val="FFDB76"/>
      </a:accent1>
      <a:accent2>
        <a:srgbClr val="FBB98F"/>
      </a:accent2>
      <a:accent3>
        <a:srgbClr val="FF8597"/>
      </a:accent3>
      <a:accent4>
        <a:srgbClr val="7A5C5C"/>
      </a:accent4>
      <a:accent5>
        <a:srgbClr val="26BCB6"/>
      </a:accent5>
      <a:accent6>
        <a:srgbClr val="F58020"/>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4211</TotalTime>
  <Words>1541</Words>
  <Application>Microsoft Macintosh PowerPoint</Application>
  <PresentationFormat>全屏显示(16:9)</PresentationFormat>
  <Paragraphs>105</Paragraphs>
  <Slides>21</Slides>
  <Notes>19</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21</vt:i4>
      </vt:variant>
    </vt:vector>
  </HeadingPairs>
  <TitlesOfParts>
    <vt:vector size="31" baseType="lpstr">
      <vt:lpstr>Arial</vt:lpstr>
      <vt:lpstr>Helvetica Neue</vt:lpstr>
      <vt:lpstr>Fredoka One</vt:lpstr>
      <vt:lpstr>Bebas Neue</vt:lpstr>
      <vt:lpstr>Commissioner</vt:lpstr>
      <vt:lpstr>Anaheim</vt:lpstr>
      <vt:lpstr>inherit</vt:lpstr>
      <vt:lpstr>Nunito Light</vt:lpstr>
      <vt:lpstr>Fredoka</vt:lpstr>
      <vt:lpstr>Climate Change Lesson by Slidesgo</vt:lpstr>
      <vt:lpstr>Climate Change:  Earth Surface Temperature Prediction</vt:lpstr>
      <vt:lpstr>Table of contents</vt:lpstr>
      <vt:lpstr>What is climate change?</vt:lpstr>
      <vt:lpstr>At the beginning…</vt:lpstr>
      <vt:lpstr>Climate change</vt:lpstr>
      <vt:lpstr>What are the main causes of climate change?</vt:lpstr>
      <vt:lpstr>How does climate change affect human beings?</vt:lpstr>
      <vt:lpstr>Why predicting surface temperature important</vt:lpstr>
      <vt:lpstr>Predicting Earth Surface Temperature</vt:lpstr>
      <vt:lpstr>Dataset used</vt:lpstr>
      <vt:lpstr>Project Datasets</vt:lpstr>
      <vt:lpstr>PowerPoint 演示文稿</vt:lpstr>
      <vt:lpstr>Project Reports and Analysis</vt:lpstr>
      <vt:lpstr>PowerPoint 演示文稿</vt:lpstr>
      <vt:lpstr>Meanwhile, I also did similar EDA on other datasets to see the trends and characteristics of these datasets. The following graphs are the results of the EDA analysis. </vt:lpstr>
      <vt:lpstr>This is two additional graphs that supports my previous statements.  The first one is about the temperature over time from 1800 to 2015.  The second is about the temperature by month from 1800 to 2015.  </vt:lpstr>
      <vt:lpstr>Then, I fitted an ARIMA (Auto Regressive Integrated Moving Average) model to a time series data set to identify the optimal parameters for the model based on the AIC. </vt:lpstr>
      <vt:lpstr>After we fit ARIMA model to testing data, we can output this graph, which is a time series plot comparing the actual temperature data with forecasts from the ARIMA model. </vt:lpstr>
      <vt:lpstr>Time series comparison between actual and forecasted temperature data</vt:lpstr>
      <vt:lpstr>Evaluation on the forecasts and model</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Climate Change:  Earth Surface Temperature Prediction</dc:title>
  <cp:lastModifiedBy>WuBuyu</cp:lastModifiedBy>
  <cp:revision>8</cp:revision>
  <dcterms:modified xsi:type="dcterms:W3CDTF">2024-04-29T01:53:40Z</dcterms:modified>
</cp:coreProperties>
</file>